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63" r:id="rId6"/>
    <p:sldId id="264" r:id="rId7"/>
    <p:sldId id="259" r:id="rId8"/>
    <p:sldId id="265" r:id="rId9"/>
    <p:sldId id="266" r:id="rId10"/>
    <p:sldId id="267" r:id="rId11"/>
    <p:sldId id="260" r:id="rId12"/>
    <p:sldId id="261"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i vemuri" initials="kv" lastIdx="1" clrIdx="0">
    <p:extLst>
      <p:ext uri="{19B8F6BF-5375-455C-9EA6-DF929625EA0E}">
        <p15:presenceInfo xmlns:p15="http://schemas.microsoft.com/office/powerpoint/2012/main" userId="3d626bad75b051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Research\game\students\kanishk\Crossword%20Data%203-9-16\t1\t1.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Research\game\students\kanishk\Crossword%20Data%203-9-16\t2\t2.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plotArea>
      <c:layout>
        <c:manualLayout>
          <c:layoutTarget val="inner"/>
          <c:xMode val="edge"/>
          <c:yMode val="edge"/>
          <c:x val="0.115995406824147"/>
          <c:y val="5.092592592592593E-2"/>
          <c:w val="0.76684492563429685"/>
          <c:h val="0.8031558034412366"/>
        </c:manualLayout>
      </c:layout>
      <c:barChart>
        <c:barDir val="col"/>
        <c:grouping val="clustered"/>
        <c:varyColors val="0"/>
        <c:ser>
          <c:idx val="0"/>
          <c:order val="0"/>
          <c:tx>
            <c:strRef>
              <c:f>hand!$L$23</c:f>
              <c:strCache>
                <c:ptCount val="1"/>
                <c:pt idx="0">
                  <c:v>Time</c:v>
                </c:pt>
              </c:strCache>
            </c:strRef>
          </c:tx>
          <c:invertIfNegative val="0"/>
          <c:cat>
            <c:strRef>
              <c:f>hand!$K$24:$K$27</c:f>
              <c:strCache>
                <c:ptCount val="4"/>
                <c:pt idx="0">
                  <c:v>p5</c:v>
                </c:pt>
                <c:pt idx="1">
                  <c:v>p6</c:v>
                </c:pt>
                <c:pt idx="2">
                  <c:v>p7</c:v>
                </c:pt>
                <c:pt idx="3">
                  <c:v>p8</c:v>
                </c:pt>
              </c:strCache>
            </c:strRef>
          </c:cat>
          <c:val>
            <c:numRef>
              <c:f>hand!$L$24:$L$27</c:f>
              <c:numCache>
                <c:formatCode>General</c:formatCode>
                <c:ptCount val="4"/>
                <c:pt idx="0">
                  <c:v>1200</c:v>
                </c:pt>
                <c:pt idx="1">
                  <c:v>720</c:v>
                </c:pt>
                <c:pt idx="2">
                  <c:v>480</c:v>
                </c:pt>
                <c:pt idx="3">
                  <c:v>420</c:v>
                </c:pt>
              </c:numCache>
            </c:numRef>
          </c:val>
          <c:extLst>
            <c:ext xmlns:c16="http://schemas.microsoft.com/office/drawing/2014/chart" uri="{C3380CC4-5D6E-409C-BE32-E72D297353CC}">
              <c16:uniqueId val="{00000000-2389-40B9-849E-7802A2C49E44}"/>
            </c:ext>
          </c:extLst>
        </c:ser>
        <c:ser>
          <c:idx val="1"/>
          <c:order val="1"/>
          <c:tx>
            <c:strRef>
              <c:f>hand!$M$23</c:f>
              <c:strCache>
                <c:ptCount val="1"/>
                <c:pt idx="0">
                  <c:v>Score</c:v>
                </c:pt>
              </c:strCache>
            </c:strRef>
          </c:tx>
          <c:invertIfNegative val="0"/>
          <c:cat>
            <c:strRef>
              <c:f>hand!$K$24:$K$27</c:f>
              <c:strCache>
                <c:ptCount val="4"/>
                <c:pt idx="0">
                  <c:v>p5</c:v>
                </c:pt>
                <c:pt idx="1">
                  <c:v>p6</c:v>
                </c:pt>
                <c:pt idx="2">
                  <c:v>p7</c:v>
                </c:pt>
                <c:pt idx="3">
                  <c:v>p8</c:v>
                </c:pt>
              </c:strCache>
            </c:strRef>
          </c:cat>
          <c:val>
            <c:numRef>
              <c:f>hand!$M$24:$M$27</c:f>
              <c:numCache>
                <c:formatCode>General</c:formatCode>
                <c:ptCount val="4"/>
                <c:pt idx="0">
                  <c:v>971</c:v>
                </c:pt>
                <c:pt idx="1">
                  <c:v>433</c:v>
                </c:pt>
                <c:pt idx="2">
                  <c:v>448</c:v>
                </c:pt>
                <c:pt idx="3">
                  <c:v>71</c:v>
                </c:pt>
              </c:numCache>
            </c:numRef>
          </c:val>
          <c:extLst>
            <c:ext xmlns:c16="http://schemas.microsoft.com/office/drawing/2014/chart" uri="{C3380CC4-5D6E-409C-BE32-E72D297353CC}">
              <c16:uniqueId val="{00000001-2389-40B9-849E-7802A2C49E44}"/>
            </c:ext>
          </c:extLst>
        </c:ser>
        <c:dLbls>
          <c:showLegendKey val="0"/>
          <c:showVal val="0"/>
          <c:showCatName val="0"/>
          <c:showSerName val="0"/>
          <c:showPercent val="0"/>
          <c:showBubbleSize val="0"/>
        </c:dLbls>
        <c:gapWidth val="150"/>
        <c:axId val="68875392"/>
        <c:axId val="68876928"/>
      </c:barChart>
      <c:catAx>
        <c:axId val="68875392"/>
        <c:scaling>
          <c:orientation val="minMax"/>
        </c:scaling>
        <c:delete val="0"/>
        <c:axPos val="b"/>
        <c:numFmt formatCode="General" sourceLinked="0"/>
        <c:majorTickMark val="none"/>
        <c:minorTickMark val="none"/>
        <c:tickLblPos val="nextTo"/>
        <c:crossAx val="68876928"/>
        <c:crosses val="autoZero"/>
        <c:auto val="1"/>
        <c:lblAlgn val="ctr"/>
        <c:lblOffset val="100"/>
        <c:noMultiLvlLbl val="0"/>
      </c:catAx>
      <c:valAx>
        <c:axId val="68876928"/>
        <c:scaling>
          <c:orientation val="minMax"/>
        </c:scaling>
        <c:delete val="0"/>
        <c:axPos val="l"/>
        <c:title>
          <c:tx>
            <c:rich>
              <a:bodyPr/>
              <a:lstStyle/>
              <a:p>
                <a:pPr>
                  <a:defRPr/>
                </a:pPr>
                <a:r>
                  <a:rPr lang="en-US"/>
                  <a:t>Time (seconds)</a:t>
                </a:r>
              </a:p>
            </c:rich>
          </c:tx>
          <c:overlay val="0"/>
        </c:title>
        <c:numFmt formatCode="General" sourceLinked="1"/>
        <c:majorTickMark val="out"/>
        <c:minorTickMark val="none"/>
        <c:tickLblPos val="nextTo"/>
        <c:crossAx val="68875392"/>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't1'!$A$1</c:f>
              <c:strCache>
                <c:ptCount val="1"/>
                <c:pt idx="0">
                  <c:v>Left Eye X</c:v>
                </c:pt>
              </c:strCache>
            </c:strRef>
          </c:tx>
          <c:marker>
            <c:symbol val="none"/>
          </c:marker>
          <c:val>
            <c:numRef>
              <c:f>'t1'!$A$2:$A$6170</c:f>
              <c:numCache>
                <c:formatCode>General</c:formatCode>
                <c:ptCount val="6169"/>
                <c:pt idx="0">
                  <c:v>0.48340000000000005</c:v>
                </c:pt>
                <c:pt idx="1">
                  <c:v>0.48490000000000005</c:v>
                </c:pt>
                <c:pt idx="2">
                  <c:v>0.48630000000000007</c:v>
                </c:pt>
                <c:pt idx="3">
                  <c:v>0.48670000000000002</c:v>
                </c:pt>
                <c:pt idx="4">
                  <c:v>0.4870000000000001</c:v>
                </c:pt>
                <c:pt idx="5">
                  <c:v>0.48710000000000003</c:v>
                </c:pt>
                <c:pt idx="6">
                  <c:v>0.4870000000000001</c:v>
                </c:pt>
                <c:pt idx="7">
                  <c:v>0.4870000000000001</c:v>
                </c:pt>
                <c:pt idx="8">
                  <c:v>0.4870000000000001</c:v>
                </c:pt>
                <c:pt idx="9">
                  <c:v>0.4870000000000001</c:v>
                </c:pt>
                <c:pt idx="10">
                  <c:v>0.4870000000000001</c:v>
                </c:pt>
                <c:pt idx="11">
                  <c:v>0.4870000000000001</c:v>
                </c:pt>
                <c:pt idx="12">
                  <c:v>0.48570000000000002</c:v>
                </c:pt>
                <c:pt idx="13">
                  <c:v>0.48460000000000003</c:v>
                </c:pt>
                <c:pt idx="14">
                  <c:v>0.4835000000000001</c:v>
                </c:pt>
                <c:pt idx="15">
                  <c:v>0.48260000000000003</c:v>
                </c:pt>
                <c:pt idx="16">
                  <c:v>0.48170000000000002</c:v>
                </c:pt>
                <c:pt idx="17">
                  <c:v>0.48100000000000004</c:v>
                </c:pt>
                <c:pt idx="18">
                  <c:v>0.48060000000000008</c:v>
                </c:pt>
                <c:pt idx="19">
                  <c:v>0.48020000000000002</c:v>
                </c:pt>
                <c:pt idx="20">
                  <c:v>0.48000000000000004</c:v>
                </c:pt>
                <c:pt idx="21">
                  <c:v>0.48000000000000004</c:v>
                </c:pt>
                <c:pt idx="22">
                  <c:v>0.48030000000000006</c:v>
                </c:pt>
                <c:pt idx="23">
                  <c:v>0.48010000000000008</c:v>
                </c:pt>
                <c:pt idx="24">
                  <c:v>0.48030000000000006</c:v>
                </c:pt>
                <c:pt idx="25">
                  <c:v>0.48030000000000006</c:v>
                </c:pt>
                <c:pt idx="26">
                  <c:v>0.48030000000000006</c:v>
                </c:pt>
                <c:pt idx="27">
                  <c:v>0.48020000000000002</c:v>
                </c:pt>
                <c:pt idx="28">
                  <c:v>0.48010000000000008</c:v>
                </c:pt>
                <c:pt idx="29">
                  <c:v>0.47980000000000006</c:v>
                </c:pt>
                <c:pt idx="30">
                  <c:v>0.47950000000000004</c:v>
                </c:pt>
                <c:pt idx="31">
                  <c:v>0.47950000000000004</c:v>
                </c:pt>
                <c:pt idx="32">
                  <c:v>0.47910000000000008</c:v>
                </c:pt>
                <c:pt idx="33">
                  <c:v>0.47870000000000001</c:v>
                </c:pt>
                <c:pt idx="34">
                  <c:v>0.47860000000000008</c:v>
                </c:pt>
                <c:pt idx="35">
                  <c:v>0.4784000000000001</c:v>
                </c:pt>
                <c:pt idx="36">
                  <c:v>0.47850000000000004</c:v>
                </c:pt>
                <c:pt idx="37">
                  <c:v>0.4789000000000001</c:v>
                </c:pt>
                <c:pt idx="38">
                  <c:v>0.47930000000000006</c:v>
                </c:pt>
                <c:pt idx="39">
                  <c:v>0.47930000000000006</c:v>
                </c:pt>
                <c:pt idx="40">
                  <c:v>0.47820000000000001</c:v>
                </c:pt>
                <c:pt idx="41">
                  <c:v>0.47630000000000006</c:v>
                </c:pt>
                <c:pt idx="42">
                  <c:v>0.47430000000000005</c:v>
                </c:pt>
                <c:pt idx="43">
                  <c:v>0.4724000000000001</c:v>
                </c:pt>
                <c:pt idx="44">
                  <c:v>0.47130000000000005</c:v>
                </c:pt>
                <c:pt idx="45">
                  <c:v>0.47010000000000002</c:v>
                </c:pt>
                <c:pt idx="46">
                  <c:v>0.46930000000000005</c:v>
                </c:pt>
                <c:pt idx="47">
                  <c:v>0.46870000000000001</c:v>
                </c:pt>
                <c:pt idx="48">
                  <c:v>0.46850000000000008</c:v>
                </c:pt>
                <c:pt idx="49">
                  <c:v>0.46820000000000001</c:v>
                </c:pt>
                <c:pt idx="50">
                  <c:v>0.46750000000000008</c:v>
                </c:pt>
                <c:pt idx="51">
                  <c:v>0.46660000000000001</c:v>
                </c:pt>
                <c:pt idx="52">
                  <c:v>0.46510000000000001</c:v>
                </c:pt>
                <c:pt idx="53">
                  <c:v>0.46340000000000003</c:v>
                </c:pt>
                <c:pt idx="54">
                  <c:v>0.46160000000000001</c:v>
                </c:pt>
                <c:pt idx="55">
                  <c:v>0.46040000000000003</c:v>
                </c:pt>
                <c:pt idx="56">
                  <c:v>0.45880000000000004</c:v>
                </c:pt>
                <c:pt idx="57">
                  <c:v>0.45700000000000002</c:v>
                </c:pt>
                <c:pt idx="58">
                  <c:v>0.45490000000000008</c:v>
                </c:pt>
                <c:pt idx="59">
                  <c:v>0.45270000000000005</c:v>
                </c:pt>
                <c:pt idx="60">
                  <c:v>0.45040000000000002</c:v>
                </c:pt>
                <c:pt idx="61">
                  <c:v>0.44840000000000008</c:v>
                </c:pt>
                <c:pt idx="62">
                  <c:v>0.44780000000000003</c:v>
                </c:pt>
                <c:pt idx="63">
                  <c:v>0.44650000000000006</c:v>
                </c:pt>
                <c:pt idx="64">
                  <c:v>0.44550000000000006</c:v>
                </c:pt>
                <c:pt idx="65">
                  <c:v>0.44490000000000007</c:v>
                </c:pt>
                <c:pt idx="66">
                  <c:v>0.44510000000000005</c:v>
                </c:pt>
                <c:pt idx="67">
                  <c:v>0.44580000000000003</c:v>
                </c:pt>
                <c:pt idx="68">
                  <c:v>0.4472000000000001</c:v>
                </c:pt>
                <c:pt idx="69">
                  <c:v>0.44930000000000003</c:v>
                </c:pt>
                <c:pt idx="70">
                  <c:v>0.45170000000000005</c:v>
                </c:pt>
                <c:pt idx="71">
                  <c:v>0.4536</c:v>
                </c:pt>
                <c:pt idx="72">
                  <c:v>0.45500000000000002</c:v>
                </c:pt>
                <c:pt idx="73">
                  <c:v>0.45620000000000005</c:v>
                </c:pt>
                <c:pt idx="74">
                  <c:v>0.45740000000000003</c:v>
                </c:pt>
                <c:pt idx="75">
                  <c:v>0.45830000000000004</c:v>
                </c:pt>
                <c:pt idx="76">
                  <c:v>0.45910000000000001</c:v>
                </c:pt>
                <c:pt idx="77">
                  <c:v>0.45930000000000004</c:v>
                </c:pt>
                <c:pt idx="78">
                  <c:v>0.45990000000000003</c:v>
                </c:pt>
                <c:pt idx="79">
                  <c:v>0.46040000000000003</c:v>
                </c:pt>
                <c:pt idx="80">
                  <c:v>0.46040000000000003</c:v>
                </c:pt>
                <c:pt idx="81">
                  <c:v>0.4602</c:v>
                </c:pt>
                <c:pt idx="82">
                  <c:v>0.45980000000000004</c:v>
                </c:pt>
                <c:pt idx="83">
                  <c:v>0.45910000000000001</c:v>
                </c:pt>
                <c:pt idx="84">
                  <c:v>0.45850000000000002</c:v>
                </c:pt>
                <c:pt idx="85">
                  <c:v>0.45740000000000003</c:v>
                </c:pt>
                <c:pt idx="86">
                  <c:v>0.45550000000000002</c:v>
                </c:pt>
                <c:pt idx="87">
                  <c:v>0.4546</c:v>
                </c:pt>
                <c:pt idx="88">
                  <c:v>0.45390000000000008</c:v>
                </c:pt>
                <c:pt idx="89">
                  <c:v>0.45340000000000008</c:v>
                </c:pt>
                <c:pt idx="90">
                  <c:v>0.45329999999999998</c:v>
                </c:pt>
                <c:pt idx="91">
                  <c:v>0.45350000000000001</c:v>
                </c:pt>
                <c:pt idx="92">
                  <c:v>0.45400000000000001</c:v>
                </c:pt>
                <c:pt idx="93">
                  <c:v>0.45470000000000005</c:v>
                </c:pt>
                <c:pt idx="94">
                  <c:v>0.45540000000000008</c:v>
                </c:pt>
                <c:pt idx="95">
                  <c:v>0.45629999999999998</c:v>
                </c:pt>
                <c:pt idx="96">
                  <c:v>0.45710000000000001</c:v>
                </c:pt>
                <c:pt idx="97">
                  <c:v>0.45910000000000001</c:v>
                </c:pt>
                <c:pt idx="98">
                  <c:v>0.4602</c:v>
                </c:pt>
                <c:pt idx="99">
                  <c:v>0.46140000000000003</c:v>
                </c:pt>
                <c:pt idx="100">
                  <c:v>0.46310000000000001</c:v>
                </c:pt>
                <c:pt idx="101">
                  <c:v>0.46460000000000001</c:v>
                </c:pt>
                <c:pt idx="102">
                  <c:v>0.4657</c:v>
                </c:pt>
                <c:pt idx="103">
                  <c:v>0.46660000000000001</c:v>
                </c:pt>
                <c:pt idx="104">
                  <c:v>0.4672</c:v>
                </c:pt>
                <c:pt idx="105">
                  <c:v>0.46780000000000005</c:v>
                </c:pt>
                <c:pt idx="106">
                  <c:v>0.46820000000000001</c:v>
                </c:pt>
                <c:pt idx="107">
                  <c:v>0.46870000000000001</c:v>
                </c:pt>
                <c:pt idx="108">
                  <c:v>0.46920000000000001</c:v>
                </c:pt>
                <c:pt idx="109">
                  <c:v>0.46960000000000002</c:v>
                </c:pt>
                <c:pt idx="110">
                  <c:v>0.47040000000000004</c:v>
                </c:pt>
                <c:pt idx="111">
                  <c:v>0.47130000000000005</c:v>
                </c:pt>
                <c:pt idx="112">
                  <c:v>0.47230000000000005</c:v>
                </c:pt>
                <c:pt idx="113">
                  <c:v>0.4734000000000001</c:v>
                </c:pt>
                <c:pt idx="114">
                  <c:v>0.47450000000000003</c:v>
                </c:pt>
                <c:pt idx="115">
                  <c:v>0.47560000000000002</c:v>
                </c:pt>
                <c:pt idx="116">
                  <c:v>0.47670000000000001</c:v>
                </c:pt>
                <c:pt idx="117">
                  <c:v>0.47750000000000004</c:v>
                </c:pt>
                <c:pt idx="118">
                  <c:v>0.4784000000000001</c:v>
                </c:pt>
                <c:pt idx="119">
                  <c:v>0.47900000000000004</c:v>
                </c:pt>
                <c:pt idx="120">
                  <c:v>0.47950000000000004</c:v>
                </c:pt>
                <c:pt idx="121">
                  <c:v>0.47950000000000004</c:v>
                </c:pt>
                <c:pt idx="122">
                  <c:v>0.47980000000000006</c:v>
                </c:pt>
                <c:pt idx="123">
                  <c:v>0.47980000000000006</c:v>
                </c:pt>
                <c:pt idx="124">
                  <c:v>0.4799000000000001</c:v>
                </c:pt>
                <c:pt idx="125">
                  <c:v>0.47970000000000002</c:v>
                </c:pt>
                <c:pt idx="126">
                  <c:v>0.47950000000000004</c:v>
                </c:pt>
                <c:pt idx="127">
                  <c:v>0.47930000000000006</c:v>
                </c:pt>
                <c:pt idx="128">
                  <c:v>0.47910000000000008</c:v>
                </c:pt>
                <c:pt idx="129">
                  <c:v>0.47910000000000008</c:v>
                </c:pt>
                <c:pt idx="130">
                  <c:v>0.47900000000000004</c:v>
                </c:pt>
                <c:pt idx="131">
                  <c:v>0.47880000000000006</c:v>
                </c:pt>
                <c:pt idx="132">
                  <c:v>0.47850000000000004</c:v>
                </c:pt>
                <c:pt idx="133">
                  <c:v>0.47820000000000001</c:v>
                </c:pt>
                <c:pt idx="134">
                  <c:v>0.47780000000000006</c:v>
                </c:pt>
                <c:pt idx="135">
                  <c:v>0.47730000000000006</c:v>
                </c:pt>
                <c:pt idx="136">
                  <c:v>0.47700000000000004</c:v>
                </c:pt>
                <c:pt idx="137">
                  <c:v>0.47660000000000002</c:v>
                </c:pt>
                <c:pt idx="140">
                  <c:v>0.4764000000000001</c:v>
                </c:pt>
                <c:pt idx="141">
                  <c:v>0.47630000000000006</c:v>
                </c:pt>
                <c:pt idx="142">
                  <c:v>0.47630000000000006</c:v>
                </c:pt>
                <c:pt idx="143">
                  <c:v>0.47610000000000002</c:v>
                </c:pt>
                <c:pt idx="144">
                  <c:v>0.47620000000000001</c:v>
                </c:pt>
                <c:pt idx="145">
                  <c:v>0.47630000000000006</c:v>
                </c:pt>
                <c:pt idx="146">
                  <c:v>0.47630000000000006</c:v>
                </c:pt>
                <c:pt idx="147">
                  <c:v>0.47660000000000002</c:v>
                </c:pt>
                <c:pt idx="148">
                  <c:v>0.47680000000000006</c:v>
                </c:pt>
                <c:pt idx="149">
                  <c:v>0.4769000000000001</c:v>
                </c:pt>
                <c:pt idx="150">
                  <c:v>0.47700000000000004</c:v>
                </c:pt>
                <c:pt idx="151">
                  <c:v>0.47720000000000001</c:v>
                </c:pt>
                <c:pt idx="152">
                  <c:v>0.47720000000000001</c:v>
                </c:pt>
                <c:pt idx="153">
                  <c:v>0.47760000000000002</c:v>
                </c:pt>
                <c:pt idx="154">
                  <c:v>0.4774000000000001</c:v>
                </c:pt>
                <c:pt idx="155">
                  <c:v>0.4759000000000001</c:v>
                </c:pt>
                <c:pt idx="156">
                  <c:v>0.47600000000000003</c:v>
                </c:pt>
                <c:pt idx="157">
                  <c:v>0.47600000000000003</c:v>
                </c:pt>
                <c:pt idx="158">
                  <c:v>0.47600000000000003</c:v>
                </c:pt>
                <c:pt idx="159">
                  <c:v>0.4749000000000001</c:v>
                </c:pt>
                <c:pt idx="160">
                  <c:v>0.47480000000000006</c:v>
                </c:pt>
                <c:pt idx="161">
                  <c:v>0.47480000000000006</c:v>
                </c:pt>
                <c:pt idx="162">
                  <c:v>0.47470000000000001</c:v>
                </c:pt>
                <c:pt idx="163">
                  <c:v>0.47450000000000003</c:v>
                </c:pt>
                <c:pt idx="164">
                  <c:v>0.47450000000000003</c:v>
                </c:pt>
                <c:pt idx="165">
                  <c:v>0.4744000000000001</c:v>
                </c:pt>
                <c:pt idx="166">
                  <c:v>0.47460000000000002</c:v>
                </c:pt>
                <c:pt idx="167">
                  <c:v>0.47480000000000006</c:v>
                </c:pt>
                <c:pt idx="168">
                  <c:v>0.47500000000000003</c:v>
                </c:pt>
                <c:pt idx="169">
                  <c:v>0.47520000000000001</c:v>
                </c:pt>
                <c:pt idx="170">
                  <c:v>0.47530000000000006</c:v>
                </c:pt>
                <c:pt idx="171">
                  <c:v>0.47550000000000003</c:v>
                </c:pt>
                <c:pt idx="172">
                  <c:v>0.47580000000000006</c:v>
                </c:pt>
                <c:pt idx="173">
                  <c:v>0.47600000000000003</c:v>
                </c:pt>
                <c:pt idx="174">
                  <c:v>0.47700000000000004</c:v>
                </c:pt>
                <c:pt idx="175">
                  <c:v>0.47720000000000001</c:v>
                </c:pt>
                <c:pt idx="176">
                  <c:v>0.47720000000000001</c:v>
                </c:pt>
                <c:pt idx="177">
                  <c:v>0.47710000000000002</c:v>
                </c:pt>
                <c:pt idx="178">
                  <c:v>0.47710000000000002</c:v>
                </c:pt>
                <c:pt idx="179">
                  <c:v>0.47700000000000004</c:v>
                </c:pt>
                <c:pt idx="180">
                  <c:v>0.47700000000000004</c:v>
                </c:pt>
                <c:pt idx="181">
                  <c:v>0.47700000000000004</c:v>
                </c:pt>
                <c:pt idx="182">
                  <c:v>0.47710000000000002</c:v>
                </c:pt>
                <c:pt idx="183">
                  <c:v>0.47720000000000001</c:v>
                </c:pt>
                <c:pt idx="184">
                  <c:v>0.47720000000000001</c:v>
                </c:pt>
                <c:pt idx="185">
                  <c:v>0.4774000000000001</c:v>
                </c:pt>
                <c:pt idx="186">
                  <c:v>0.47760000000000002</c:v>
                </c:pt>
                <c:pt idx="187">
                  <c:v>0.47780000000000006</c:v>
                </c:pt>
                <c:pt idx="188">
                  <c:v>0.47830000000000006</c:v>
                </c:pt>
                <c:pt idx="189">
                  <c:v>0.47830000000000006</c:v>
                </c:pt>
                <c:pt idx="190">
                  <c:v>0.47830000000000006</c:v>
                </c:pt>
                <c:pt idx="191">
                  <c:v>0.4784000000000001</c:v>
                </c:pt>
                <c:pt idx="192">
                  <c:v>0.47870000000000001</c:v>
                </c:pt>
                <c:pt idx="193">
                  <c:v>0.4789000000000001</c:v>
                </c:pt>
                <c:pt idx="194">
                  <c:v>0.48050000000000004</c:v>
                </c:pt>
                <c:pt idx="195">
                  <c:v>0.48070000000000002</c:v>
                </c:pt>
                <c:pt idx="196">
                  <c:v>0.48080000000000006</c:v>
                </c:pt>
                <c:pt idx="197">
                  <c:v>0.48080000000000006</c:v>
                </c:pt>
                <c:pt idx="198">
                  <c:v>0.48070000000000002</c:v>
                </c:pt>
                <c:pt idx="199">
                  <c:v>0.48060000000000008</c:v>
                </c:pt>
                <c:pt idx="200">
                  <c:v>0.4804000000000001</c:v>
                </c:pt>
                <c:pt idx="201">
                  <c:v>0.48150000000000004</c:v>
                </c:pt>
                <c:pt idx="202">
                  <c:v>0.48100000000000004</c:v>
                </c:pt>
                <c:pt idx="203">
                  <c:v>0.48090000000000011</c:v>
                </c:pt>
                <c:pt idx="204">
                  <c:v>0.48080000000000006</c:v>
                </c:pt>
                <c:pt idx="205">
                  <c:v>0.48090000000000011</c:v>
                </c:pt>
                <c:pt idx="206">
                  <c:v>0.48140000000000011</c:v>
                </c:pt>
                <c:pt idx="207">
                  <c:v>0.48180000000000006</c:v>
                </c:pt>
                <c:pt idx="208">
                  <c:v>0.48190000000000005</c:v>
                </c:pt>
                <c:pt idx="209">
                  <c:v>0.48210000000000003</c:v>
                </c:pt>
                <c:pt idx="210">
                  <c:v>0.48220000000000002</c:v>
                </c:pt>
                <c:pt idx="211">
                  <c:v>0.48240000000000005</c:v>
                </c:pt>
                <c:pt idx="212">
                  <c:v>0.48290000000000005</c:v>
                </c:pt>
                <c:pt idx="213">
                  <c:v>0.48320000000000002</c:v>
                </c:pt>
                <c:pt idx="214">
                  <c:v>0.48340000000000005</c:v>
                </c:pt>
                <c:pt idx="215">
                  <c:v>0.48170000000000002</c:v>
                </c:pt>
                <c:pt idx="216">
                  <c:v>0.48060000000000008</c:v>
                </c:pt>
                <c:pt idx="217">
                  <c:v>0.48060000000000008</c:v>
                </c:pt>
                <c:pt idx="218">
                  <c:v>0.48070000000000002</c:v>
                </c:pt>
                <c:pt idx="219">
                  <c:v>0.48050000000000004</c:v>
                </c:pt>
                <c:pt idx="220">
                  <c:v>0.48030000000000006</c:v>
                </c:pt>
                <c:pt idx="221">
                  <c:v>0.48010000000000008</c:v>
                </c:pt>
                <c:pt idx="222">
                  <c:v>0.48010000000000008</c:v>
                </c:pt>
                <c:pt idx="223">
                  <c:v>0.48000000000000004</c:v>
                </c:pt>
                <c:pt idx="224">
                  <c:v>0.4789000000000001</c:v>
                </c:pt>
                <c:pt idx="225">
                  <c:v>0.47850000000000004</c:v>
                </c:pt>
                <c:pt idx="226">
                  <c:v>0.4784000000000001</c:v>
                </c:pt>
                <c:pt idx="227">
                  <c:v>0.47830000000000006</c:v>
                </c:pt>
                <c:pt idx="228">
                  <c:v>0.47830000000000006</c:v>
                </c:pt>
                <c:pt idx="229">
                  <c:v>0.47830000000000006</c:v>
                </c:pt>
                <c:pt idx="230">
                  <c:v>0.4784000000000001</c:v>
                </c:pt>
                <c:pt idx="231">
                  <c:v>0.47860000000000008</c:v>
                </c:pt>
                <c:pt idx="232">
                  <c:v>0.47870000000000001</c:v>
                </c:pt>
                <c:pt idx="233">
                  <c:v>0.47870000000000001</c:v>
                </c:pt>
                <c:pt idx="234">
                  <c:v>0.47870000000000001</c:v>
                </c:pt>
                <c:pt idx="235">
                  <c:v>0.47860000000000008</c:v>
                </c:pt>
                <c:pt idx="236">
                  <c:v>0.47860000000000008</c:v>
                </c:pt>
                <c:pt idx="237">
                  <c:v>0.47850000000000004</c:v>
                </c:pt>
                <c:pt idx="238">
                  <c:v>0.47850000000000004</c:v>
                </c:pt>
                <c:pt idx="239">
                  <c:v>0.47850000000000004</c:v>
                </c:pt>
                <c:pt idx="240">
                  <c:v>0.47860000000000008</c:v>
                </c:pt>
                <c:pt idx="241">
                  <c:v>0.47860000000000008</c:v>
                </c:pt>
                <c:pt idx="242">
                  <c:v>0.47870000000000001</c:v>
                </c:pt>
                <c:pt idx="243">
                  <c:v>0.4789000000000001</c:v>
                </c:pt>
                <c:pt idx="244">
                  <c:v>0.47920000000000001</c:v>
                </c:pt>
                <c:pt idx="245">
                  <c:v>0.4794000000000001</c:v>
                </c:pt>
                <c:pt idx="246">
                  <c:v>0.47960000000000008</c:v>
                </c:pt>
                <c:pt idx="247">
                  <c:v>0.4799000000000001</c:v>
                </c:pt>
                <c:pt idx="248">
                  <c:v>0.48080000000000006</c:v>
                </c:pt>
                <c:pt idx="249">
                  <c:v>0.48200000000000004</c:v>
                </c:pt>
                <c:pt idx="250">
                  <c:v>0.48370000000000002</c:v>
                </c:pt>
                <c:pt idx="251">
                  <c:v>0.48530000000000006</c:v>
                </c:pt>
                <c:pt idx="252">
                  <c:v>0.48660000000000003</c:v>
                </c:pt>
                <c:pt idx="253">
                  <c:v>0.4870000000000001</c:v>
                </c:pt>
                <c:pt idx="254">
                  <c:v>0.48690000000000005</c:v>
                </c:pt>
                <c:pt idx="255">
                  <c:v>0.48680000000000007</c:v>
                </c:pt>
                <c:pt idx="256">
                  <c:v>0.48690000000000005</c:v>
                </c:pt>
                <c:pt idx="257">
                  <c:v>0.4875000000000001</c:v>
                </c:pt>
                <c:pt idx="258">
                  <c:v>0.4885000000000001</c:v>
                </c:pt>
                <c:pt idx="259">
                  <c:v>0.4885000000000001</c:v>
                </c:pt>
                <c:pt idx="260">
                  <c:v>0.48940000000000006</c:v>
                </c:pt>
                <c:pt idx="261">
                  <c:v>0.49010000000000004</c:v>
                </c:pt>
                <c:pt idx="262">
                  <c:v>0.49040000000000006</c:v>
                </c:pt>
                <c:pt idx="263">
                  <c:v>0.49010000000000004</c:v>
                </c:pt>
                <c:pt idx="264">
                  <c:v>0.48960000000000004</c:v>
                </c:pt>
                <c:pt idx="265">
                  <c:v>0.48880000000000007</c:v>
                </c:pt>
                <c:pt idx="266">
                  <c:v>0.48820000000000002</c:v>
                </c:pt>
                <c:pt idx="267">
                  <c:v>0.4875000000000001</c:v>
                </c:pt>
                <c:pt idx="268">
                  <c:v>0.48680000000000007</c:v>
                </c:pt>
                <c:pt idx="269">
                  <c:v>0.48620000000000002</c:v>
                </c:pt>
                <c:pt idx="270">
                  <c:v>0.48560000000000003</c:v>
                </c:pt>
                <c:pt idx="271">
                  <c:v>0.4855000000000001</c:v>
                </c:pt>
                <c:pt idx="272">
                  <c:v>0.48560000000000003</c:v>
                </c:pt>
                <c:pt idx="273">
                  <c:v>0.48560000000000003</c:v>
                </c:pt>
                <c:pt idx="274">
                  <c:v>0.4860000000000001</c:v>
                </c:pt>
                <c:pt idx="275">
                  <c:v>0.48630000000000007</c:v>
                </c:pt>
                <c:pt idx="276">
                  <c:v>0.48680000000000007</c:v>
                </c:pt>
                <c:pt idx="277">
                  <c:v>0.48740000000000006</c:v>
                </c:pt>
                <c:pt idx="278">
                  <c:v>0.48790000000000006</c:v>
                </c:pt>
                <c:pt idx="279">
                  <c:v>0.48820000000000002</c:v>
                </c:pt>
                <c:pt idx="280">
                  <c:v>0.48840000000000006</c:v>
                </c:pt>
                <c:pt idx="281">
                  <c:v>0.4885000000000001</c:v>
                </c:pt>
                <c:pt idx="282">
                  <c:v>0.48890000000000006</c:v>
                </c:pt>
                <c:pt idx="283">
                  <c:v>0.48920000000000002</c:v>
                </c:pt>
                <c:pt idx="284">
                  <c:v>0.4895000000000001</c:v>
                </c:pt>
                <c:pt idx="285">
                  <c:v>0.48970000000000002</c:v>
                </c:pt>
                <c:pt idx="286">
                  <c:v>0.48970000000000002</c:v>
                </c:pt>
                <c:pt idx="287">
                  <c:v>0.4910000000000001</c:v>
                </c:pt>
                <c:pt idx="288">
                  <c:v>0.49090000000000006</c:v>
                </c:pt>
                <c:pt idx="289">
                  <c:v>0.49070000000000008</c:v>
                </c:pt>
                <c:pt idx="290">
                  <c:v>0.4905000000000001</c:v>
                </c:pt>
                <c:pt idx="291">
                  <c:v>0.49040000000000006</c:v>
                </c:pt>
                <c:pt idx="292">
                  <c:v>0.49040000000000006</c:v>
                </c:pt>
                <c:pt idx="293">
                  <c:v>0.49070000000000008</c:v>
                </c:pt>
                <c:pt idx="294">
                  <c:v>0.49060000000000004</c:v>
                </c:pt>
                <c:pt idx="295">
                  <c:v>0.4905000000000001</c:v>
                </c:pt>
                <c:pt idx="296">
                  <c:v>0.49010000000000004</c:v>
                </c:pt>
                <c:pt idx="297">
                  <c:v>0.48990000000000006</c:v>
                </c:pt>
                <c:pt idx="298">
                  <c:v>0.48980000000000007</c:v>
                </c:pt>
                <c:pt idx="299">
                  <c:v>0.48980000000000007</c:v>
                </c:pt>
                <c:pt idx="300">
                  <c:v>0.48980000000000007</c:v>
                </c:pt>
                <c:pt idx="301">
                  <c:v>0.48980000000000007</c:v>
                </c:pt>
                <c:pt idx="302">
                  <c:v>0.48980000000000007</c:v>
                </c:pt>
                <c:pt idx="303">
                  <c:v>0.49010000000000004</c:v>
                </c:pt>
                <c:pt idx="304">
                  <c:v>0.49040000000000006</c:v>
                </c:pt>
                <c:pt idx="305">
                  <c:v>0.49070000000000008</c:v>
                </c:pt>
                <c:pt idx="306">
                  <c:v>0.4910000000000001</c:v>
                </c:pt>
                <c:pt idx="307">
                  <c:v>0.49130000000000007</c:v>
                </c:pt>
                <c:pt idx="308">
                  <c:v>0.49160000000000004</c:v>
                </c:pt>
                <c:pt idx="309">
                  <c:v>0.49190000000000006</c:v>
                </c:pt>
                <c:pt idx="310">
                  <c:v>0.49210000000000004</c:v>
                </c:pt>
                <c:pt idx="311">
                  <c:v>0.49220000000000008</c:v>
                </c:pt>
                <c:pt idx="312">
                  <c:v>0.49210000000000004</c:v>
                </c:pt>
                <c:pt idx="313">
                  <c:v>0.49190000000000006</c:v>
                </c:pt>
                <c:pt idx="314">
                  <c:v>0.49190000000000006</c:v>
                </c:pt>
                <c:pt idx="315">
                  <c:v>0.49160000000000004</c:v>
                </c:pt>
                <c:pt idx="316">
                  <c:v>0.49140000000000006</c:v>
                </c:pt>
                <c:pt idx="317">
                  <c:v>0.49130000000000007</c:v>
                </c:pt>
                <c:pt idx="318">
                  <c:v>0.49130000000000007</c:v>
                </c:pt>
                <c:pt idx="319">
                  <c:v>0.49120000000000008</c:v>
                </c:pt>
                <c:pt idx="320">
                  <c:v>0.4910000000000001</c:v>
                </c:pt>
                <c:pt idx="321">
                  <c:v>0.49120000000000008</c:v>
                </c:pt>
                <c:pt idx="322">
                  <c:v>0.4925000000000001</c:v>
                </c:pt>
                <c:pt idx="323">
                  <c:v>0.49290000000000006</c:v>
                </c:pt>
                <c:pt idx="324">
                  <c:v>0.4930000000000001</c:v>
                </c:pt>
                <c:pt idx="325">
                  <c:v>0.4930000000000001</c:v>
                </c:pt>
                <c:pt idx="326">
                  <c:v>0.49290000000000006</c:v>
                </c:pt>
                <c:pt idx="327">
                  <c:v>0.49290000000000006</c:v>
                </c:pt>
                <c:pt idx="328">
                  <c:v>0.49270000000000008</c:v>
                </c:pt>
                <c:pt idx="329">
                  <c:v>0.4930000000000001</c:v>
                </c:pt>
                <c:pt idx="330">
                  <c:v>0.49350000000000011</c:v>
                </c:pt>
                <c:pt idx="331">
                  <c:v>0.49410000000000004</c:v>
                </c:pt>
                <c:pt idx="332">
                  <c:v>0.49460000000000004</c:v>
                </c:pt>
                <c:pt idx="333">
                  <c:v>0.49460000000000004</c:v>
                </c:pt>
                <c:pt idx="334">
                  <c:v>0.49440000000000006</c:v>
                </c:pt>
                <c:pt idx="335">
                  <c:v>0.49410000000000004</c:v>
                </c:pt>
                <c:pt idx="336">
                  <c:v>0.49380000000000007</c:v>
                </c:pt>
                <c:pt idx="337">
                  <c:v>0.49350000000000011</c:v>
                </c:pt>
                <c:pt idx="338">
                  <c:v>0.49330000000000007</c:v>
                </c:pt>
                <c:pt idx="339">
                  <c:v>0.4930000000000001</c:v>
                </c:pt>
                <c:pt idx="340">
                  <c:v>0.49270000000000008</c:v>
                </c:pt>
                <c:pt idx="341">
                  <c:v>0.49260000000000004</c:v>
                </c:pt>
                <c:pt idx="342">
                  <c:v>0.49260000000000004</c:v>
                </c:pt>
                <c:pt idx="343">
                  <c:v>0.49280000000000007</c:v>
                </c:pt>
                <c:pt idx="344">
                  <c:v>0.49270000000000008</c:v>
                </c:pt>
                <c:pt idx="345">
                  <c:v>0.4925000000000001</c:v>
                </c:pt>
                <c:pt idx="346">
                  <c:v>0.49240000000000006</c:v>
                </c:pt>
                <c:pt idx="347">
                  <c:v>0.49230000000000007</c:v>
                </c:pt>
                <c:pt idx="348">
                  <c:v>0.49220000000000008</c:v>
                </c:pt>
                <c:pt idx="349">
                  <c:v>0.49230000000000007</c:v>
                </c:pt>
                <c:pt idx="350">
                  <c:v>0.49230000000000007</c:v>
                </c:pt>
                <c:pt idx="351">
                  <c:v>0.4925000000000001</c:v>
                </c:pt>
                <c:pt idx="352">
                  <c:v>0.4925000000000001</c:v>
                </c:pt>
                <c:pt idx="353">
                  <c:v>0.49280000000000007</c:v>
                </c:pt>
                <c:pt idx="354">
                  <c:v>0.49280000000000007</c:v>
                </c:pt>
                <c:pt idx="355">
                  <c:v>0.49310000000000004</c:v>
                </c:pt>
                <c:pt idx="356">
                  <c:v>0.49310000000000004</c:v>
                </c:pt>
                <c:pt idx="357">
                  <c:v>0.49380000000000007</c:v>
                </c:pt>
                <c:pt idx="358">
                  <c:v>0.49400000000000011</c:v>
                </c:pt>
                <c:pt idx="359">
                  <c:v>0.49420000000000003</c:v>
                </c:pt>
                <c:pt idx="360">
                  <c:v>0.49410000000000004</c:v>
                </c:pt>
                <c:pt idx="361">
                  <c:v>0.49400000000000011</c:v>
                </c:pt>
                <c:pt idx="362">
                  <c:v>0.49390000000000006</c:v>
                </c:pt>
                <c:pt idx="363">
                  <c:v>0.49520000000000003</c:v>
                </c:pt>
                <c:pt idx="364">
                  <c:v>0.49500000000000005</c:v>
                </c:pt>
                <c:pt idx="365">
                  <c:v>0.49490000000000006</c:v>
                </c:pt>
                <c:pt idx="366">
                  <c:v>0.49480000000000007</c:v>
                </c:pt>
                <c:pt idx="367">
                  <c:v>0.49470000000000003</c:v>
                </c:pt>
                <c:pt idx="368">
                  <c:v>0.49430000000000007</c:v>
                </c:pt>
                <c:pt idx="369">
                  <c:v>0.49400000000000011</c:v>
                </c:pt>
                <c:pt idx="370">
                  <c:v>0.49370000000000008</c:v>
                </c:pt>
                <c:pt idx="371">
                  <c:v>0.49370000000000008</c:v>
                </c:pt>
                <c:pt idx="372">
                  <c:v>0.49360000000000004</c:v>
                </c:pt>
                <c:pt idx="373">
                  <c:v>0.49380000000000007</c:v>
                </c:pt>
                <c:pt idx="374">
                  <c:v>0.49420000000000003</c:v>
                </c:pt>
                <c:pt idx="375">
                  <c:v>0.49630000000000007</c:v>
                </c:pt>
                <c:pt idx="376">
                  <c:v>0.50190000000000001</c:v>
                </c:pt>
                <c:pt idx="377">
                  <c:v>0.50219999999999998</c:v>
                </c:pt>
                <c:pt idx="378">
                  <c:v>0.50219999999999998</c:v>
                </c:pt>
                <c:pt idx="379">
                  <c:v>0.50209999999999999</c:v>
                </c:pt>
                <c:pt idx="380">
                  <c:v>0.50209999999999999</c:v>
                </c:pt>
                <c:pt idx="381">
                  <c:v>0.50229999999999997</c:v>
                </c:pt>
                <c:pt idx="382">
                  <c:v>0.50219999999999998</c:v>
                </c:pt>
                <c:pt idx="383">
                  <c:v>0.50270000000000004</c:v>
                </c:pt>
                <c:pt idx="384">
                  <c:v>0.50319999999999998</c:v>
                </c:pt>
                <c:pt idx="385">
                  <c:v>0.50349999999999984</c:v>
                </c:pt>
                <c:pt idx="386">
                  <c:v>0.50380000000000003</c:v>
                </c:pt>
                <c:pt idx="387">
                  <c:v>0.50349999999999984</c:v>
                </c:pt>
                <c:pt idx="388">
                  <c:v>0.50319999999999998</c:v>
                </c:pt>
                <c:pt idx="389">
                  <c:v>0.50290000000000001</c:v>
                </c:pt>
                <c:pt idx="390">
                  <c:v>0.50270000000000004</c:v>
                </c:pt>
                <c:pt idx="391">
                  <c:v>0.50260000000000005</c:v>
                </c:pt>
                <c:pt idx="392">
                  <c:v>0.50270000000000004</c:v>
                </c:pt>
                <c:pt idx="393">
                  <c:v>0.50219999999999998</c:v>
                </c:pt>
                <c:pt idx="394">
                  <c:v>0.502</c:v>
                </c:pt>
                <c:pt idx="395">
                  <c:v>0.502</c:v>
                </c:pt>
                <c:pt idx="396">
                  <c:v>0.502</c:v>
                </c:pt>
                <c:pt idx="397">
                  <c:v>0.50229999999999997</c:v>
                </c:pt>
                <c:pt idx="398">
                  <c:v>0.50229999999999997</c:v>
                </c:pt>
                <c:pt idx="399">
                  <c:v>0.50219999999999998</c:v>
                </c:pt>
                <c:pt idx="400">
                  <c:v>0.502</c:v>
                </c:pt>
                <c:pt idx="401">
                  <c:v>0.50180000000000002</c:v>
                </c:pt>
                <c:pt idx="402">
                  <c:v>0.50180000000000002</c:v>
                </c:pt>
                <c:pt idx="403">
                  <c:v>0.50180000000000002</c:v>
                </c:pt>
                <c:pt idx="404">
                  <c:v>0.50170000000000003</c:v>
                </c:pt>
                <c:pt idx="405">
                  <c:v>0.50209999999999999</c:v>
                </c:pt>
                <c:pt idx="406">
                  <c:v>0.50209999999999999</c:v>
                </c:pt>
                <c:pt idx="407">
                  <c:v>0.50229999999999997</c:v>
                </c:pt>
                <c:pt idx="408">
                  <c:v>0.50229999999999997</c:v>
                </c:pt>
                <c:pt idx="409">
                  <c:v>0.50229999999999997</c:v>
                </c:pt>
                <c:pt idx="410">
                  <c:v>0.50219999999999998</c:v>
                </c:pt>
                <c:pt idx="411">
                  <c:v>0.50219999999999998</c:v>
                </c:pt>
                <c:pt idx="412">
                  <c:v>0.50219999999999998</c:v>
                </c:pt>
                <c:pt idx="413">
                  <c:v>0.50219999999999998</c:v>
                </c:pt>
                <c:pt idx="414">
                  <c:v>0.50180000000000002</c:v>
                </c:pt>
                <c:pt idx="415">
                  <c:v>0.50149999999999983</c:v>
                </c:pt>
                <c:pt idx="416">
                  <c:v>0.50139999999999996</c:v>
                </c:pt>
                <c:pt idx="417">
                  <c:v>0.50129999999999997</c:v>
                </c:pt>
                <c:pt idx="418">
                  <c:v>0.50080000000000002</c:v>
                </c:pt>
                <c:pt idx="419">
                  <c:v>0.50049999999999983</c:v>
                </c:pt>
                <c:pt idx="420">
                  <c:v>0.50029999999999997</c:v>
                </c:pt>
                <c:pt idx="421">
                  <c:v>0.50049999999999983</c:v>
                </c:pt>
                <c:pt idx="422">
                  <c:v>0.50080000000000002</c:v>
                </c:pt>
                <c:pt idx="425">
                  <c:v>0.501</c:v>
                </c:pt>
                <c:pt idx="426">
                  <c:v>0.50129999999999997</c:v>
                </c:pt>
                <c:pt idx="427">
                  <c:v>0.50160000000000005</c:v>
                </c:pt>
                <c:pt idx="428">
                  <c:v>0.502</c:v>
                </c:pt>
                <c:pt idx="429">
                  <c:v>0.50229999999999997</c:v>
                </c:pt>
                <c:pt idx="430">
                  <c:v>0.50270000000000004</c:v>
                </c:pt>
                <c:pt idx="431">
                  <c:v>0.50329999999999997</c:v>
                </c:pt>
                <c:pt idx="432">
                  <c:v>0.50380000000000003</c:v>
                </c:pt>
                <c:pt idx="433">
                  <c:v>0.50109999999999999</c:v>
                </c:pt>
                <c:pt idx="434">
                  <c:v>0.49750000000000005</c:v>
                </c:pt>
                <c:pt idx="435">
                  <c:v>0.49770000000000003</c:v>
                </c:pt>
                <c:pt idx="436">
                  <c:v>0.49780000000000008</c:v>
                </c:pt>
                <c:pt idx="437">
                  <c:v>0.4971000000000001</c:v>
                </c:pt>
                <c:pt idx="438">
                  <c:v>0.49570000000000003</c:v>
                </c:pt>
                <c:pt idx="439">
                  <c:v>0.49540000000000006</c:v>
                </c:pt>
                <c:pt idx="440">
                  <c:v>0.49510000000000004</c:v>
                </c:pt>
                <c:pt idx="441">
                  <c:v>0.49490000000000006</c:v>
                </c:pt>
                <c:pt idx="442">
                  <c:v>0.49480000000000007</c:v>
                </c:pt>
                <c:pt idx="443">
                  <c:v>0.49500000000000005</c:v>
                </c:pt>
                <c:pt idx="444">
                  <c:v>0.49490000000000006</c:v>
                </c:pt>
                <c:pt idx="445">
                  <c:v>0.49480000000000007</c:v>
                </c:pt>
                <c:pt idx="446">
                  <c:v>0.49470000000000003</c:v>
                </c:pt>
                <c:pt idx="447">
                  <c:v>0.49480000000000007</c:v>
                </c:pt>
                <c:pt idx="448">
                  <c:v>0.49560000000000004</c:v>
                </c:pt>
                <c:pt idx="449">
                  <c:v>0.49740000000000006</c:v>
                </c:pt>
                <c:pt idx="450">
                  <c:v>0.49840000000000007</c:v>
                </c:pt>
                <c:pt idx="451">
                  <c:v>0.49950000000000006</c:v>
                </c:pt>
                <c:pt idx="452">
                  <c:v>0.50039999999999996</c:v>
                </c:pt>
                <c:pt idx="453">
                  <c:v>0.50029999999999997</c:v>
                </c:pt>
                <c:pt idx="454">
                  <c:v>0.4996000000000001</c:v>
                </c:pt>
                <c:pt idx="455">
                  <c:v>0.4986000000000001</c:v>
                </c:pt>
                <c:pt idx="456">
                  <c:v>0.49770000000000003</c:v>
                </c:pt>
                <c:pt idx="457">
                  <c:v>0.49650000000000005</c:v>
                </c:pt>
                <c:pt idx="458">
                  <c:v>0.49560000000000004</c:v>
                </c:pt>
                <c:pt idx="459">
                  <c:v>0.49560000000000004</c:v>
                </c:pt>
                <c:pt idx="460">
                  <c:v>0.49530000000000007</c:v>
                </c:pt>
                <c:pt idx="461">
                  <c:v>0.49490000000000006</c:v>
                </c:pt>
                <c:pt idx="462">
                  <c:v>0.49440000000000006</c:v>
                </c:pt>
                <c:pt idx="463">
                  <c:v>0.4915000000000001</c:v>
                </c:pt>
                <c:pt idx="464">
                  <c:v>0.49010000000000004</c:v>
                </c:pt>
                <c:pt idx="465">
                  <c:v>0.48940000000000006</c:v>
                </c:pt>
                <c:pt idx="466">
                  <c:v>0.48910000000000003</c:v>
                </c:pt>
                <c:pt idx="467">
                  <c:v>0.48910000000000003</c:v>
                </c:pt>
                <c:pt idx="468">
                  <c:v>0.48910000000000003</c:v>
                </c:pt>
                <c:pt idx="469">
                  <c:v>0.4890000000000001</c:v>
                </c:pt>
                <c:pt idx="470">
                  <c:v>0.48930000000000007</c:v>
                </c:pt>
                <c:pt idx="471">
                  <c:v>0.48920000000000002</c:v>
                </c:pt>
                <c:pt idx="472">
                  <c:v>0.48920000000000002</c:v>
                </c:pt>
                <c:pt idx="473">
                  <c:v>0.48930000000000007</c:v>
                </c:pt>
                <c:pt idx="474">
                  <c:v>0.48970000000000002</c:v>
                </c:pt>
                <c:pt idx="475">
                  <c:v>0.49350000000000011</c:v>
                </c:pt>
                <c:pt idx="476">
                  <c:v>0.49390000000000006</c:v>
                </c:pt>
                <c:pt idx="477">
                  <c:v>0.49370000000000008</c:v>
                </c:pt>
                <c:pt idx="478">
                  <c:v>0.49360000000000004</c:v>
                </c:pt>
                <c:pt idx="479">
                  <c:v>0.49350000000000011</c:v>
                </c:pt>
                <c:pt idx="480">
                  <c:v>0.49340000000000006</c:v>
                </c:pt>
                <c:pt idx="481">
                  <c:v>0.49330000000000007</c:v>
                </c:pt>
                <c:pt idx="482">
                  <c:v>0.49280000000000007</c:v>
                </c:pt>
                <c:pt idx="483">
                  <c:v>0.49230000000000007</c:v>
                </c:pt>
                <c:pt idx="484">
                  <c:v>0.49210000000000004</c:v>
                </c:pt>
                <c:pt idx="485">
                  <c:v>0.49210000000000004</c:v>
                </c:pt>
                <c:pt idx="486">
                  <c:v>0.49240000000000006</c:v>
                </c:pt>
                <c:pt idx="487">
                  <c:v>0.49320000000000008</c:v>
                </c:pt>
                <c:pt idx="488">
                  <c:v>0.49570000000000003</c:v>
                </c:pt>
                <c:pt idx="489">
                  <c:v>0.4961000000000001</c:v>
                </c:pt>
                <c:pt idx="490">
                  <c:v>0.49640000000000006</c:v>
                </c:pt>
                <c:pt idx="491">
                  <c:v>0.4966000000000001</c:v>
                </c:pt>
                <c:pt idx="492">
                  <c:v>0.49680000000000007</c:v>
                </c:pt>
                <c:pt idx="493">
                  <c:v>0.49700000000000005</c:v>
                </c:pt>
                <c:pt idx="494">
                  <c:v>0.49580000000000007</c:v>
                </c:pt>
                <c:pt idx="495">
                  <c:v>0.49220000000000008</c:v>
                </c:pt>
                <c:pt idx="496">
                  <c:v>0.49220000000000008</c:v>
                </c:pt>
                <c:pt idx="497">
                  <c:v>0.4915000000000001</c:v>
                </c:pt>
                <c:pt idx="498">
                  <c:v>0.49090000000000006</c:v>
                </c:pt>
                <c:pt idx="499">
                  <c:v>0.49040000000000006</c:v>
                </c:pt>
                <c:pt idx="500">
                  <c:v>0.49010000000000004</c:v>
                </c:pt>
                <c:pt idx="501">
                  <c:v>0.49000000000000005</c:v>
                </c:pt>
                <c:pt idx="502">
                  <c:v>0.49010000000000004</c:v>
                </c:pt>
                <c:pt idx="503">
                  <c:v>0.4905000000000001</c:v>
                </c:pt>
                <c:pt idx="504">
                  <c:v>0.49030000000000007</c:v>
                </c:pt>
                <c:pt idx="505">
                  <c:v>0.49190000000000006</c:v>
                </c:pt>
                <c:pt idx="506">
                  <c:v>0.4915000000000001</c:v>
                </c:pt>
                <c:pt idx="507">
                  <c:v>0.49130000000000007</c:v>
                </c:pt>
                <c:pt idx="508">
                  <c:v>0.49110000000000004</c:v>
                </c:pt>
                <c:pt idx="509">
                  <c:v>0.49090000000000006</c:v>
                </c:pt>
                <c:pt idx="510">
                  <c:v>0.49080000000000007</c:v>
                </c:pt>
                <c:pt idx="511">
                  <c:v>0.49080000000000007</c:v>
                </c:pt>
                <c:pt idx="512">
                  <c:v>0.49080000000000007</c:v>
                </c:pt>
                <c:pt idx="513">
                  <c:v>0.48960000000000004</c:v>
                </c:pt>
                <c:pt idx="514">
                  <c:v>0.48940000000000006</c:v>
                </c:pt>
                <c:pt idx="515">
                  <c:v>0.48910000000000003</c:v>
                </c:pt>
                <c:pt idx="516">
                  <c:v>0.48820000000000002</c:v>
                </c:pt>
                <c:pt idx="517">
                  <c:v>0.48780000000000007</c:v>
                </c:pt>
                <c:pt idx="518">
                  <c:v>0.48770000000000002</c:v>
                </c:pt>
                <c:pt idx="519">
                  <c:v>0.48770000000000002</c:v>
                </c:pt>
                <c:pt idx="520">
                  <c:v>0.48760000000000003</c:v>
                </c:pt>
                <c:pt idx="521">
                  <c:v>0.48720000000000002</c:v>
                </c:pt>
                <c:pt idx="522">
                  <c:v>0.4870000000000001</c:v>
                </c:pt>
                <c:pt idx="523">
                  <c:v>0.4870000000000001</c:v>
                </c:pt>
                <c:pt idx="524">
                  <c:v>0.4870000000000001</c:v>
                </c:pt>
                <c:pt idx="525">
                  <c:v>0.48720000000000002</c:v>
                </c:pt>
                <c:pt idx="526">
                  <c:v>0.48830000000000007</c:v>
                </c:pt>
                <c:pt idx="527">
                  <c:v>0.48890000000000006</c:v>
                </c:pt>
                <c:pt idx="528">
                  <c:v>0.48880000000000007</c:v>
                </c:pt>
                <c:pt idx="529">
                  <c:v>0.48870000000000002</c:v>
                </c:pt>
                <c:pt idx="530">
                  <c:v>0.4885000000000001</c:v>
                </c:pt>
                <c:pt idx="531">
                  <c:v>0.4885000000000001</c:v>
                </c:pt>
                <c:pt idx="532">
                  <c:v>0.4885000000000001</c:v>
                </c:pt>
                <c:pt idx="533">
                  <c:v>0.48680000000000007</c:v>
                </c:pt>
                <c:pt idx="534">
                  <c:v>0.48640000000000005</c:v>
                </c:pt>
                <c:pt idx="535">
                  <c:v>0.48630000000000007</c:v>
                </c:pt>
                <c:pt idx="536">
                  <c:v>0.48620000000000002</c:v>
                </c:pt>
                <c:pt idx="537">
                  <c:v>0.48610000000000003</c:v>
                </c:pt>
                <c:pt idx="538">
                  <c:v>0.48610000000000003</c:v>
                </c:pt>
                <c:pt idx="539">
                  <c:v>0.48620000000000002</c:v>
                </c:pt>
                <c:pt idx="540">
                  <c:v>0.48620000000000002</c:v>
                </c:pt>
                <c:pt idx="541">
                  <c:v>0.48640000000000005</c:v>
                </c:pt>
                <c:pt idx="542">
                  <c:v>0.48620000000000002</c:v>
                </c:pt>
                <c:pt idx="543">
                  <c:v>0.48590000000000005</c:v>
                </c:pt>
                <c:pt idx="544">
                  <c:v>0.48580000000000007</c:v>
                </c:pt>
                <c:pt idx="545">
                  <c:v>0.48560000000000003</c:v>
                </c:pt>
                <c:pt idx="546">
                  <c:v>0.48560000000000003</c:v>
                </c:pt>
                <c:pt idx="547">
                  <c:v>0.48590000000000005</c:v>
                </c:pt>
                <c:pt idx="548">
                  <c:v>0.48560000000000003</c:v>
                </c:pt>
                <c:pt idx="549">
                  <c:v>0.4855000000000001</c:v>
                </c:pt>
                <c:pt idx="550">
                  <c:v>0.48520000000000002</c:v>
                </c:pt>
                <c:pt idx="551">
                  <c:v>0.4850000000000001</c:v>
                </c:pt>
                <c:pt idx="552">
                  <c:v>0.48470000000000002</c:v>
                </c:pt>
                <c:pt idx="553">
                  <c:v>0.48460000000000003</c:v>
                </c:pt>
                <c:pt idx="554">
                  <c:v>0.48420000000000002</c:v>
                </c:pt>
                <c:pt idx="555">
                  <c:v>0.48420000000000002</c:v>
                </c:pt>
                <c:pt idx="556">
                  <c:v>0.48390000000000005</c:v>
                </c:pt>
                <c:pt idx="557">
                  <c:v>0.48370000000000002</c:v>
                </c:pt>
                <c:pt idx="558">
                  <c:v>0.48370000000000002</c:v>
                </c:pt>
                <c:pt idx="559">
                  <c:v>0.48370000000000002</c:v>
                </c:pt>
                <c:pt idx="560">
                  <c:v>0.48380000000000006</c:v>
                </c:pt>
                <c:pt idx="561">
                  <c:v>0.48380000000000006</c:v>
                </c:pt>
                <c:pt idx="562">
                  <c:v>0.48370000000000002</c:v>
                </c:pt>
                <c:pt idx="563">
                  <c:v>0.48370000000000002</c:v>
                </c:pt>
                <c:pt idx="564">
                  <c:v>0.48380000000000006</c:v>
                </c:pt>
                <c:pt idx="565">
                  <c:v>0.48380000000000006</c:v>
                </c:pt>
                <c:pt idx="566">
                  <c:v>0.4840000000000001</c:v>
                </c:pt>
                <c:pt idx="567">
                  <c:v>0.48420000000000002</c:v>
                </c:pt>
                <c:pt idx="568">
                  <c:v>0.48430000000000006</c:v>
                </c:pt>
                <c:pt idx="569">
                  <c:v>0.48430000000000006</c:v>
                </c:pt>
                <c:pt idx="570">
                  <c:v>0.48420000000000002</c:v>
                </c:pt>
                <c:pt idx="571">
                  <c:v>0.4840000000000001</c:v>
                </c:pt>
                <c:pt idx="572">
                  <c:v>0.48380000000000006</c:v>
                </c:pt>
                <c:pt idx="573">
                  <c:v>0.4835000000000001</c:v>
                </c:pt>
                <c:pt idx="574">
                  <c:v>0.4835000000000001</c:v>
                </c:pt>
                <c:pt idx="575">
                  <c:v>0.48330000000000006</c:v>
                </c:pt>
                <c:pt idx="576">
                  <c:v>0.48300000000000004</c:v>
                </c:pt>
                <c:pt idx="577">
                  <c:v>0.48280000000000006</c:v>
                </c:pt>
                <c:pt idx="578">
                  <c:v>0.48270000000000002</c:v>
                </c:pt>
                <c:pt idx="579">
                  <c:v>0.48260000000000003</c:v>
                </c:pt>
                <c:pt idx="580">
                  <c:v>0.48250000000000004</c:v>
                </c:pt>
                <c:pt idx="581">
                  <c:v>0.48260000000000003</c:v>
                </c:pt>
                <c:pt idx="582">
                  <c:v>0.48290000000000005</c:v>
                </c:pt>
                <c:pt idx="583">
                  <c:v>0.48330000000000006</c:v>
                </c:pt>
                <c:pt idx="584">
                  <c:v>0.48380000000000006</c:v>
                </c:pt>
                <c:pt idx="585">
                  <c:v>0.48440000000000005</c:v>
                </c:pt>
                <c:pt idx="586">
                  <c:v>0.48480000000000006</c:v>
                </c:pt>
                <c:pt idx="587">
                  <c:v>0.48480000000000006</c:v>
                </c:pt>
                <c:pt idx="588">
                  <c:v>0.48480000000000006</c:v>
                </c:pt>
                <c:pt idx="589">
                  <c:v>0.48580000000000007</c:v>
                </c:pt>
                <c:pt idx="590">
                  <c:v>0.48580000000000007</c:v>
                </c:pt>
                <c:pt idx="591">
                  <c:v>0.48590000000000005</c:v>
                </c:pt>
                <c:pt idx="592">
                  <c:v>0.48580000000000007</c:v>
                </c:pt>
                <c:pt idx="593">
                  <c:v>0.4860000000000001</c:v>
                </c:pt>
                <c:pt idx="594">
                  <c:v>0.48580000000000007</c:v>
                </c:pt>
                <c:pt idx="595">
                  <c:v>0.4860000000000001</c:v>
                </c:pt>
                <c:pt idx="596">
                  <c:v>0.48620000000000002</c:v>
                </c:pt>
                <c:pt idx="597">
                  <c:v>0.48610000000000003</c:v>
                </c:pt>
                <c:pt idx="598">
                  <c:v>0.4860000000000001</c:v>
                </c:pt>
                <c:pt idx="599">
                  <c:v>0.48570000000000002</c:v>
                </c:pt>
                <c:pt idx="600">
                  <c:v>0.48540000000000005</c:v>
                </c:pt>
                <c:pt idx="601">
                  <c:v>0.48610000000000003</c:v>
                </c:pt>
                <c:pt idx="602">
                  <c:v>0.48780000000000007</c:v>
                </c:pt>
                <c:pt idx="603">
                  <c:v>0.4875000000000001</c:v>
                </c:pt>
                <c:pt idx="604">
                  <c:v>0.48710000000000003</c:v>
                </c:pt>
                <c:pt idx="605">
                  <c:v>0.48680000000000007</c:v>
                </c:pt>
                <c:pt idx="606">
                  <c:v>0.4865000000000001</c:v>
                </c:pt>
                <c:pt idx="607">
                  <c:v>0.48620000000000002</c:v>
                </c:pt>
                <c:pt idx="608">
                  <c:v>0.48580000000000007</c:v>
                </c:pt>
                <c:pt idx="609">
                  <c:v>0.48580000000000007</c:v>
                </c:pt>
                <c:pt idx="610">
                  <c:v>0.4855000000000001</c:v>
                </c:pt>
                <c:pt idx="611">
                  <c:v>0.48530000000000006</c:v>
                </c:pt>
                <c:pt idx="612">
                  <c:v>0.4850000000000001</c:v>
                </c:pt>
                <c:pt idx="613">
                  <c:v>0.48480000000000006</c:v>
                </c:pt>
                <c:pt idx="614">
                  <c:v>0.48470000000000002</c:v>
                </c:pt>
                <c:pt idx="615">
                  <c:v>0.48480000000000006</c:v>
                </c:pt>
                <c:pt idx="616">
                  <c:v>0.48480000000000006</c:v>
                </c:pt>
                <c:pt idx="617">
                  <c:v>0.48540000000000005</c:v>
                </c:pt>
                <c:pt idx="618">
                  <c:v>0.48680000000000007</c:v>
                </c:pt>
                <c:pt idx="619">
                  <c:v>0.4870000000000001</c:v>
                </c:pt>
                <c:pt idx="620">
                  <c:v>0.4870000000000001</c:v>
                </c:pt>
                <c:pt idx="621">
                  <c:v>0.4870000000000001</c:v>
                </c:pt>
                <c:pt idx="622">
                  <c:v>0.4870000000000001</c:v>
                </c:pt>
                <c:pt idx="623">
                  <c:v>0.4860000000000001</c:v>
                </c:pt>
                <c:pt idx="624">
                  <c:v>0.4860000000000001</c:v>
                </c:pt>
                <c:pt idx="625">
                  <c:v>0.48630000000000007</c:v>
                </c:pt>
                <c:pt idx="626">
                  <c:v>0.48640000000000005</c:v>
                </c:pt>
                <c:pt idx="627">
                  <c:v>0.48640000000000005</c:v>
                </c:pt>
                <c:pt idx="628">
                  <c:v>0.48660000000000003</c:v>
                </c:pt>
                <c:pt idx="629">
                  <c:v>0.4865000000000001</c:v>
                </c:pt>
                <c:pt idx="630">
                  <c:v>0.48610000000000003</c:v>
                </c:pt>
                <c:pt idx="631">
                  <c:v>0.48590000000000005</c:v>
                </c:pt>
                <c:pt idx="632">
                  <c:v>0.48560000000000003</c:v>
                </c:pt>
                <c:pt idx="633">
                  <c:v>0.4855000000000001</c:v>
                </c:pt>
                <c:pt idx="634">
                  <c:v>0.4845000000000001</c:v>
                </c:pt>
                <c:pt idx="635">
                  <c:v>0.48420000000000002</c:v>
                </c:pt>
                <c:pt idx="636">
                  <c:v>0.4840000000000001</c:v>
                </c:pt>
                <c:pt idx="637">
                  <c:v>0.48370000000000002</c:v>
                </c:pt>
                <c:pt idx="638">
                  <c:v>0.4835000000000001</c:v>
                </c:pt>
                <c:pt idx="639">
                  <c:v>0.48340000000000005</c:v>
                </c:pt>
                <c:pt idx="640">
                  <c:v>0.4840000000000001</c:v>
                </c:pt>
                <c:pt idx="641">
                  <c:v>0.48420000000000002</c:v>
                </c:pt>
                <c:pt idx="642">
                  <c:v>0.48430000000000006</c:v>
                </c:pt>
                <c:pt idx="643">
                  <c:v>0.48410000000000003</c:v>
                </c:pt>
                <c:pt idx="644">
                  <c:v>0.4840000000000001</c:v>
                </c:pt>
                <c:pt idx="645">
                  <c:v>0.48380000000000006</c:v>
                </c:pt>
                <c:pt idx="646">
                  <c:v>0.48520000000000002</c:v>
                </c:pt>
                <c:pt idx="647">
                  <c:v>0.48490000000000005</c:v>
                </c:pt>
                <c:pt idx="648">
                  <c:v>0.4845000000000001</c:v>
                </c:pt>
                <c:pt idx="649">
                  <c:v>0.48420000000000002</c:v>
                </c:pt>
                <c:pt idx="650">
                  <c:v>0.4835000000000001</c:v>
                </c:pt>
                <c:pt idx="651">
                  <c:v>0.48300000000000004</c:v>
                </c:pt>
                <c:pt idx="652">
                  <c:v>0.48210000000000003</c:v>
                </c:pt>
                <c:pt idx="653">
                  <c:v>0.48210000000000003</c:v>
                </c:pt>
                <c:pt idx="654">
                  <c:v>0.48210000000000003</c:v>
                </c:pt>
                <c:pt idx="655">
                  <c:v>0.48210000000000003</c:v>
                </c:pt>
                <c:pt idx="656">
                  <c:v>0.48210000000000003</c:v>
                </c:pt>
                <c:pt idx="657">
                  <c:v>0.48210000000000003</c:v>
                </c:pt>
                <c:pt idx="658">
                  <c:v>0.4840000000000001</c:v>
                </c:pt>
                <c:pt idx="659">
                  <c:v>0.48430000000000006</c:v>
                </c:pt>
                <c:pt idx="660">
                  <c:v>0.4845000000000001</c:v>
                </c:pt>
                <c:pt idx="661">
                  <c:v>0.48440000000000005</c:v>
                </c:pt>
                <c:pt idx="662">
                  <c:v>0.4840000000000001</c:v>
                </c:pt>
                <c:pt idx="663">
                  <c:v>0.48370000000000002</c:v>
                </c:pt>
                <c:pt idx="664">
                  <c:v>0.48330000000000006</c:v>
                </c:pt>
                <c:pt idx="665">
                  <c:v>0.48290000000000005</c:v>
                </c:pt>
                <c:pt idx="666">
                  <c:v>0.48260000000000003</c:v>
                </c:pt>
                <c:pt idx="667">
                  <c:v>0.48240000000000005</c:v>
                </c:pt>
                <c:pt idx="668">
                  <c:v>0.48230000000000006</c:v>
                </c:pt>
                <c:pt idx="669">
                  <c:v>0.48280000000000006</c:v>
                </c:pt>
                <c:pt idx="670">
                  <c:v>0.48250000000000004</c:v>
                </c:pt>
                <c:pt idx="671">
                  <c:v>0.48200000000000004</c:v>
                </c:pt>
                <c:pt idx="672">
                  <c:v>0.48150000000000004</c:v>
                </c:pt>
                <c:pt idx="673">
                  <c:v>0.48100000000000004</c:v>
                </c:pt>
                <c:pt idx="674">
                  <c:v>0.48060000000000008</c:v>
                </c:pt>
                <c:pt idx="675">
                  <c:v>0.48000000000000004</c:v>
                </c:pt>
                <c:pt idx="676">
                  <c:v>0.48000000000000004</c:v>
                </c:pt>
                <c:pt idx="677">
                  <c:v>0.48020000000000002</c:v>
                </c:pt>
                <c:pt idx="678">
                  <c:v>0.48030000000000006</c:v>
                </c:pt>
                <c:pt idx="679">
                  <c:v>0.48210000000000003</c:v>
                </c:pt>
                <c:pt idx="680">
                  <c:v>0.48190000000000005</c:v>
                </c:pt>
                <c:pt idx="681">
                  <c:v>0.48190000000000005</c:v>
                </c:pt>
                <c:pt idx="682">
                  <c:v>0.48170000000000002</c:v>
                </c:pt>
                <c:pt idx="683">
                  <c:v>0.48170000000000002</c:v>
                </c:pt>
                <c:pt idx="684">
                  <c:v>0.48160000000000003</c:v>
                </c:pt>
                <c:pt idx="685">
                  <c:v>0.48160000000000003</c:v>
                </c:pt>
                <c:pt idx="686">
                  <c:v>0.48210000000000003</c:v>
                </c:pt>
                <c:pt idx="687">
                  <c:v>0.48210000000000003</c:v>
                </c:pt>
                <c:pt idx="688">
                  <c:v>0.48230000000000006</c:v>
                </c:pt>
                <c:pt idx="689">
                  <c:v>0.48230000000000006</c:v>
                </c:pt>
                <c:pt idx="690">
                  <c:v>0.48230000000000006</c:v>
                </c:pt>
                <c:pt idx="691">
                  <c:v>0.48250000000000004</c:v>
                </c:pt>
                <c:pt idx="692">
                  <c:v>0.48270000000000002</c:v>
                </c:pt>
                <c:pt idx="693">
                  <c:v>0.48290000000000005</c:v>
                </c:pt>
                <c:pt idx="694">
                  <c:v>0.48300000000000004</c:v>
                </c:pt>
                <c:pt idx="695">
                  <c:v>0.48300000000000004</c:v>
                </c:pt>
                <c:pt idx="696">
                  <c:v>0.48310000000000003</c:v>
                </c:pt>
                <c:pt idx="697">
                  <c:v>0.48310000000000003</c:v>
                </c:pt>
                <c:pt idx="698">
                  <c:v>0.48300000000000004</c:v>
                </c:pt>
                <c:pt idx="699">
                  <c:v>0.48270000000000002</c:v>
                </c:pt>
                <c:pt idx="700">
                  <c:v>0.48260000000000003</c:v>
                </c:pt>
                <c:pt idx="701">
                  <c:v>0.48220000000000002</c:v>
                </c:pt>
                <c:pt idx="702">
                  <c:v>0.48190000000000005</c:v>
                </c:pt>
                <c:pt idx="703">
                  <c:v>0.48150000000000004</c:v>
                </c:pt>
                <c:pt idx="704">
                  <c:v>0.48120000000000002</c:v>
                </c:pt>
                <c:pt idx="705">
                  <c:v>0.48240000000000005</c:v>
                </c:pt>
                <c:pt idx="706">
                  <c:v>0.48240000000000005</c:v>
                </c:pt>
                <c:pt idx="707">
                  <c:v>0.48230000000000006</c:v>
                </c:pt>
                <c:pt idx="708">
                  <c:v>0.48230000000000006</c:v>
                </c:pt>
                <c:pt idx="709">
                  <c:v>0.48220000000000002</c:v>
                </c:pt>
                <c:pt idx="710">
                  <c:v>0.48340000000000005</c:v>
                </c:pt>
                <c:pt idx="711">
                  <c:v>0.48360000000000003</c:v>
                </c:pt>
                <c:pt idx="712">
                  <c:v>0.4845000000000001</c:v>
                </c:pt>
                <c:pt idx="713">
                  <c:v>0.48480000000000006</c:v>
                </c:pt>
                <c:pt idx="714">
                  <c:v>0.48490000000000005</c:v>
                </c:pt>
                <c:pt idx="715">
                  <c:v>0.48490000000000005</c:v>
                </c:pt>
                <c:pt idx="716">
                  <c:v>0.48520000000000002</c:v>
                </c:pt>
                <c:pt idx="717">
                  <c:v>0.48510000000000003</c:v>
                </c:pt>
                <c:pt idx="718">
                  <c:v>0.48490000000000005</c:v>
                </c:pt>
                <c:pt idx="719">
                  <c:v>0.48470000000000002</c:v>
                </c:pt>
                <c:pt idx="720">
                  <c:v>0.4845000000000001</c:v>
                </c:pt>
                <c:pt idx="721">
                  <c:v>0.48440000000000005</c:v>
                </c:pt>
                <c:pt idx="722">
                  <c:v>0.4845000000000001</c:v>
                </c:pt>
                <c:pt idx="723">
                  <c:v>0.48460000000000003</c:v>
                </c:pt>
                <c:pt idx="724">
                  <c:v>0.48490000000000005</c:v>
                </c:pt>
                <c:pt idx="725">
                  <c:v>0.48510000000000003</c:v>
                </c:pt>
                <c:pt idx="726">
                  <c:v>0.48430000000000006</c:v>
                </c:pt>
                <c:pt idx="727">
                  <c:v>0.48360000000000003</c:v>
                </c:pt>
                <c:pt idx="728">
                  <c:v>0.48360000000000003</c:v>
                </c:pt>
                <c:pt idx="729">
                  <c:v>0.48370000000000002</c:v>
                </c:pt>
                <c:pt idx="730">
                  <c:v>0.48380000000000006</c:v>
                </c:pt>
                <c:pt idx="731">
                  <c:v>0.4840000000000001</c:v>
                </c:pt>
                <c:pt idx="732">
                  <c:v>0.48410000000000003</c:v>
                </c:pt>
                <c:pt idx="733">
                  <c:v>0.48300000000000004</c:v>
                </c:pt>
                <c:pt idx="734">
                  <c:v>0.48170000000000002</c:v>
                </c:pt>
                <c:pt idx="735">
                  <c:v>0.48180000000000006</c:v>
                </c:pt>
                <c:pt idx="736">
                  <c:v>0.48180000000000006</c:v>
                </c:pt>
                <c:pt idx="737">
                  <c:v>0.48160000000000003</c:v>
                </c:pt>
                <c:pt idx="738">
                  <c:v>0.48150000000000004</c:v>
                </c:pt>
                <c:pt idx="739">
                  <c:v>0.48120000000000002</c:v>
                </c:pt>
                <c:pt idx="740">
                  <c:v>0.48200000000000004</c:v>
                </c:pt>
                <c:pt idx="741">
                  <c:v>0.48170000000000002</c:v>
                </c:pt>
                <c:pt idx="742">
                  <c:v>0.48140000000000011</c:v>
                </c:pt>
                <c:pt idx="743">
                  <c:v>0.48110000000000008</c:v>
                </c:pt>
                <c:pt idx="744">
                  <c:v>0.48080000000000006</c:v>
                </c:pt>
                <c:pt idx="745">
                  <c:v>0.4804000000000001</c:v>
                </c:pt>
                <c:pt idx="746">
                  <c:v>0.4804000000000001</c:v>
                </c:pt>
                <c:pt idx="747">
                  <c:v>0.48000000000000004</c:v>
                </c:pt>
                <c:pt idx="748">
                  <c:v>0.47970000000000002</c:v>
                </c:pt>
                <c:pt idx="749">
                  <c:v>0.48020000000000002</c:v>
                </c:pt>
                <c:pt idx="750">
                  <c:v>0.48020000000000002</c:v>
                </c:pt>
                <c:pt idx="751">
                  <c:v>0.48020000000000002</c:v>
                </c:pt>
                <c:pt idx="752">
                  <c:v>0.48030000000000006</c:v>
                </c:pt>
                <c:pt idx="753">
                  <c:v>0.47800000000000004</c:v>
                </c:pt>
                <c:pt idx="754">
                  <c:v>0.4784000000000001</c:v>
                </c:pt>
                <c:pt idx="755">
                  <c:v>0.4784000000000001</c:v>
                </c:pt>
                <c:pt idx="756">
                  <c:v>0.4784000000000001</c:v>
                </c:pt>
                <c:pt idx="757">
                  <c:v>0.47810000000000002</c:v>
                </c:pt>
                <c:pt idx="758">
                  <c:v>0.47800000000000004</c:v>
                </c:pt>
                <c:pt idx="759">
                  <c:v>0.47980000000000006</c:v>
                </c:pt>
                <c:pt idx="760">
                  <c:v>0.47960000000000008</c:v>
                </c:pt>
                <c:pt idx="761">
                  <c:v>0.47960000000000008</c:v>
                </c:pt>
                <c:pt idx="762">
                  <c:v>0.47960000000000008</c:v>
                </c:pt>
                <c:pt idx="763">
                  <c:v>0.47960000000000008</c:v>
                </c:pt>
                <c:pt idx="764">
                  <c:v>0.4784000000000001</c:v>
                </c:pt>
                <c:pt idx="765">
                  <c:v>0.4784000000000001</c:v>
                </c:pt>
                <c:pt idx="766">
                  <c:v>0.47870000000000001</c:v>
                </c:pt>
                <c:pt idx="767">
                  <c:v>0.47880000000000006</c:v>
                </c:pt>
                <c:pt idx="768">
                  <c:v>0.4789000000000001</c:v>
                </c:pt>
                <c:pt idx="769">
                  <c:v>0.47910000000000008</c:v>
                </c:pt>
                <c:pt idx="770">
                  <c:v>0.47920000000000001</c:v>
                </c:pt>
                <c:pt idx="771">
                  <c:v>0.47910000000000008</c:v>
                </c:pt>
                <c:pt idx="772">
                  <c:v>0.47880000000000006</c:v>
                </c:pt>
                <c:pt idx="773">
                  <c:v>0.47870000000000001</c:v>
                </c:pt>
                <c:pt idx="774">
                  <c:v>0.47860000000000008</c:v>
                </c:pt>
                <c:pt idx="775">
                  <c:v>0.47860000000000008</c:v>
                </c:pt>
                <c:pt idx="776">
                  <c:v>0.4799000000000001</c:v>
                </c:pt>
                <c:pt idx="777">
                  <c:v>0.48010000000000008</c:v>
                </c:pt>
                <c:pt idx="778">
                  <c:v>0.48010000000000008</c:v>
                </c:pt>
                <c:pt idx="779">
                  <c:v>0.48060000000000008</c:v>
                </c:pt>
                <c:pt idx="780">
                  <c:v>0.48100000000000004</c:v>
                </c:pt>
                <c:pt idx="781">
                  <c:v>0.48150000000000004</c:v>
                </c:pt>
                <c:pt idx="782">
                  <c:v>0.48200000000000004</c:v>
                </c:pt>
                <c:pt idx="783">
                  <c:v>0.48320000000000002</c:v>
                </c:pt>
                <c:pt idx="784">
                  <c:v>0.48370000000000002</c:v>
                </c:pt>
                <c:pt idx="785">
                  <c:v>0.48430000000000006</c:v>
                </c:pt>
                <c:pt idx="786">
                  <c:v>0.48470000000000002</c:v>
                </c:pt>
                <c:pt idx="787">
                  <c:v>0.48520000000000002</c:v>
                </c:pt>
                <c:pt idx="788">
                  <c:v>0.48540000000000005</c:v>
                </c:pt>
                <c:pt idx="789">
                  <c:v>0.48570000000000002</c:v>
                </c:pt>
                <c:pt idx="790">
                  <c:v>0.48580000000000007</c:v>
                </c:pt>
                <c:pt idx="791">
                  <c:v>0.48610000000000003</c:v>
                </c:pt>
                <c:pt idx="792">
                  <c:v>0.48620000000000002</c:v>
                </c:pt>
                <c:pt idx="793">
                  <c:v>0.48640000000000005</c:v>
                </c:pt>
                <c:pt idx="794">
                  <c:v>0.4865000000000001</c:v>
                </c:pt>
                <c:pt idx="795">
                  <c:v>0.48630000000000007</c:v>
                </c:pt>
                <c:pt idx="796">
                  <c:v>0.4860000000000001</c:v>
                </c:pt>
                <c:pt idx="797">
                  <c:v>0.48590000000000005</c:v>
                </c:pt>
                <c:pt idx="798">
                  <c:v>0.48590000000000005</c:v>
                </c:pt>
                <c:pt idx="799">
                  <c:v>0.48580000000000007</c:v>
                </c:pt>
                <c:pt idx="800">
                  <c:v>0.48580000000000007</c:v>
                </c:pt>
                <c:pt idx="801">
                  <c:v>0.48560000000000003</c:v>
                </c:pt>
                <c:pt idx="802">
                  <c:v>0.4855000000000001</c:v>
                </c:pt>
                <c:pt idx="803">
                  <c:v>0.4855000000000001</c:v>
                </c:pt>
                <c:pt idx="804">
                  <c:v>0.4860000000000001</c:v>
                </c:pt>
                <c:pt idx="805">
                  <c:v>0.48640000000000005</c:v>
                </c:pt>
                <c:pt idx="806">
                  <c:v>0.48670000000000002</c:v>
                </c:pt>
                <c:pt idx="807">
                  <c:v>0.4870000000000001</c:v>
                </c:pt>
                <c:pt idx="808">
                  <c:v>0.48720000000000002</c:v>
                </c:pt>
                <c:pt idx="809">
                  <c:v>0.4875000000000001</c:v>
                </c:pt>
                <c:pt idx="810">
                  <c:v>0.48760000000000003</c:v>
                </c:pt>
                <c:pt idx="811">
                  <c:v>0.48760000000000003</c:v>
                </c:pt>
                <c:pt idx="812">
                  <c:v>0.48760000000000003</c:v>
                </c:pt>
                <c:pt idx="813">
                  <c:v>0.48740000000000006</c:v>
                </c:pt>
                <c:pt idx="814">
                  <c:v>0.48690000000000005</c:v>
                </c:pt>
                <c:pt idx="815">
                  <c:v>0.48640000000000005</c:v>
                </c:pt>
                <c:pt idx="816">
                  <c:v>0.48580000000000007</c:v>
                </c:pt>
                <c:pt idx="817">
                  <c:v>0.48540000000000005</c:v>
                </c:pt>
                <c:pt idx="818">
                  <c:v>0.4850000000000001</c:v>
                </c:pt>
                <c:pt idx="819">
                  <c:v>0.48460000000000003</c:v>
                </c:pt>
                <c:pt idx="820">
                  <c:v>0.48410000000000003</c:v>
                </c:pt>
                <c:pt idx="821">
                  <c:v>0.48380000000000006</c:v>
                </c:pt>
                <c:pt idx="822">
                  <c:v>0.48370000000000002</c:v>
                </c:pt>
                <c:pt idx="823">
                  <c:v>0.48370000000000002</c:v>
                </c:pt>
                <c:pt idx="824">
                  <c:v>0.48370000000000002</c:v>
                </c:pt>
                <c:pt idx="825">
                  <c:v>0.48380000000000006</c:v>
                </c:pt>
                <c:pt idx="826">
                  <c:v>0.48420000000000002</c:v>
                </c:pt>
                <c:pt idx="827">
                  <c:v>0.48520000000000002</c:v>
                </c:pt>
                <c:pt idx="828">
                  <c:v>0.48520000000000002</c:v>
                </c:pt>
                <c:pt idx="829">
                  <c:v>0.48540000000000005</c:v>
                </c:pt>
                <c:pt idx="830">
                  <c:v>0.4855000000000001</c:v>
                </c:pt>
                <c:pt idx="831">
                  <c:v>0.48560000000000003</c:v>
                </c:pt>
                <c:pt idx="832">
                  <c:v>0.48570000000000002</c:v>
                </c:pt>
                <c:pt idx="833">
                  <c:v>0.48570000000000002</c:v>
                </c:pt>
                <c:pt idx="834">
                  <c:v>0.4860000000000001</c:v>
                </c:pt>
                <c:pt idx="835">
                  <c:v>0.4870000000000001</c:v>
                </c:pt>
                <c:pt idx="836">
                  <c:v>0.48740000000000006</c:v>
                </c:pt>
                <c:pt idx="837">
                  <c:v>0.48790000000000006</c:v>
                </c:pt>
                <c:pt idx="838">
                  <c:v>0.48810000000000003</c:v>
                </c:pt>
                <c:pt idx="839">
                  <c:v>0.48840000000000006</c:v>
                </c:pt>
                <c:pt idx="840">
                  <c:v>0.48860000000000003</c:v>
                </c:pt>
                <c:pt idx="841">
                  <c:v>0.48890000000000006</c:v>
                </c:pt>
                <c:pt idx="842">
                  <c:v>0.48920000000000002</c:v>
                </c:pt>
                <c:pt idx="843">
                  <c:v>0.48920000000000002</c:v>
                </c:pt>
                <c:pt idx="844">
                  <c:v>0.48920000000000002</c:v>
                </c:pt>
                <c:pt idx="845">
                  <c:v>0.48920000000000002</c:v>
                </c:pt>
                <c:pt idx="846">
                  <c:v>0.48990000000000006</c:v>
                </c:pt>
                <c:pt idx="847">
                  <c:v>0.49030000000000007</c:v>
                </c:pt>
                <c:pt idx="848">
                  <c:v>0.49020000000000002</c:v>
                </c:pt>
                <c:pt idx="849">
                  <c:v>0.49020000000000002</c:v>
                </c:pt>
                <c:pt idx="850">
                  <c:v>0.49000000000000005</c:v>
                </c:pt>
                <c:pt idx="851">
                  <c:v>0.48980000000000007</c:v>
                </c:pt>
                <c:pt idx="852">
                  <c:v>0.48880000000000007</c:v>
                </c:pt>
                <c:pt idx="853">
                  <c:v>0.4885000000000001</c:v>
                </c:pt>
                <c:pt idx="854">
                  <c:v>0.4885000000000001</c:v>
                </c:pt>
                <c:pt idx="855">
                  <c:v>0.48870000000000002</c:v>
                </c:pt>
                <c:pt idx="856">
                  <c:v>0.48880000000000007</c:v>
                </c:pt>
                <c:pt idx="857">
                  <c:v>0.48880000000000007</c:v>
                </c:pt>
                <c:pt idx="858">
                  <c:v>0.4890000000000001</c:v>
                </c:pt>
                <c:pt idx="859">
                  <c:v>0.4895000000000001</c:v>
                </c:pt>
                <c:pt idx="860">
                  <c:v>0.4895000000000001</c:v>
                </c:pt>
                <c:pt idx="861">
                  <c:v>0.4895000000000001</c:v>
                </c:pt>
                <c:pt idx="862">
                  <c:v>0.48970000000000002</c:v>
                </c:pt>
                <c:pt idx="863">
                  <c:v>0.48960000000000004</c:v>
                </c:pt>
                <c:pt idx="864">
                  <c:v>0.48960000000000004</c:v>
                </c:pt>
                <c:pt idx="865">
                  <c:v>0.4895000000000001</c:v>
                </c:pt>
                <c:pt idx="866">
                  <c:v>0.48940000000000006</c:v>
                </c:pt>
                <c:pt idx="867">
                  <c:v>0.48920000000000002</c:v>
                </c:pt>
                <c:pt idx="868">
                  <c:v>0.48870000000000002</c:v>
                </c:pt>
                <c:pt idx="869">
                  <c:v>0.48860000000000003</c:v>
                </c:pt>
                <c:pt idx="870">
                  <c:v>0.4885000000000001</c:v>
                </c:pt>
                <c:pt idx="871">
                  <c:v>0.48840000000000006</c:v>
                </c:pt>
                <c:pt idx="872">
                  <c:v>0.48830000000000007</c:v>
                </c:pt>
                <c:pt idx="873">
                  <c:v>0.48820000000000002</c:v>
                </c:pt>
                <c:pt idx="874">
                  <c:v>0.48780000000000007</c:v>
                </c:pt>
                <c:pt idx="875">
                  <c:v>0.48780000000000007</c:v>
                </c:pt>
                <c:pt idx="876">
                  <c:v>0.48780000000000007</c:v>
                </c:pt>
                <c:pt idx="877">
                  <c:v>0.48770000000000002</c:v>
                </c:pt>
                <c:pt idx="878">
                  <c:v>0.4880000000000001</c:v>
                </c:pt>
                <c:pt idx="879">
                  <c:v>0.48780000000000007</c:v>
                </c:pt>
                <c:pt idx="880">
                  <c:v>0.48760000000000003</c:v>
                </c:pt>
                <c:pt idx="881">
                  <c:v>0.48720000000000002</c:v>
                </c:pt>
                <c:pt idx="882">
                  <c:v>0.48710000000000003</c:v>
                </c:pt>
                <c:pt idx="883">
                  <c:v>0.48680000000000007</c:v>
                </c:pt>
                <c:pt idx="884">
                  <c:v>0.48680000000000007</c:v>
                </c:pt>
                <c:pt idx="885">
                  <c:v>0.48660000000000003</c:v>
                </c:pt>
                <c:pt idx="886">
                  <c:v>0.48630000000000007</c:v>
                </c:pt>
                <c:pt idx="887">
                  <c:v>0.48620000000000002</c:v>
                </c:pt>
                <c:pt idx="888">
                  <c:v>0.48620000000000002</c:v>
                </c:pt>
                <c:pt idx="889">
                  <c:v>0.48670000000000002</c:v>
                </c:pt>
                <c:pt idx="890">
                  <c:v>0.48690000000000005</c:v>
                </c:pt>
                <c:pt idx="891">
                  <c:v>0.48680000000000007</c:v>
                </c:pt>
                <c:pt idx="892">
                  <c:v>0.48680000000000007</c:v>
                </c:pt>
                <c:pt idx="893">
                  <c:v>0.48680000000000007</c:v>
                </c:pt>
                <c:pt idx="894">
                  <c:v>0.48720000000000002</c:v>
                </c:pt>
                <c:pt idx="895">
                  <c:v>0.4875000000000001</c:v>
                </c:pt>
                <c:pt idx="896">
                  <c:v>0.48780000000000007</c:v>
                </c:pt>
                <c:pt idx="897">
                  <c:v>0.48810000000000003</c:v>
                </c:pt>
                <c:pt idx="898">
                  <c:v>0.48820000000000002</c:v>
                </c:pt>
                <c:pt idx="899">
                  <c:v>0.48810000000000003</c:v>
                </c:pt>
                <c:pt idx="900">
                  <c:v>0.48820000000000002</c:v>
                </c:pt>
                <c:pt idx="901">
                  <c:v>0.48790000000000006</c:v>
                </c:pt>
                <c:pt idx="902">
                  <c:v>0.48910000000000003</c:v>
                </c:pt>
                <c:pt idx="903">
                  <c:v>0.48890000000000006</c:v>
                </c:pt>
                <c:pt idx="904">
                  <c:v>0.48860000000000003</c:v>
                </c:pt>
                <c:pt idx="905">
                  <c:v>0.48840000000000006</c:v>
                </c:pt>
                <c:pt idx="906">
                  <c:v>0.48830000000000007</c:v>
                </c:pt>
                <c:pt idx="907">
                  <c:v>0.48810000000000003</c:v>
                </c:pt>
                <c:pt idx="908">
                  <c:v>0.48820000000000002</c:v>
                </c:pt>
                <c:pt idx="909">
                  <c:v>0.48820000000000002</c:v>
                </c:pt>
                <c:pt idx="910">
                  <c:v>0.48820000000000002</c:v>
                </c:pt>
                <c:pt idx="911">
                  <c:v>0.4880000000000001</c:v>
                </c:pt>
                <c:pt idx="912">
                  <c:v>0.48770000000000002</c:v>
                </c:pt>
                <c:pt idx="913">
                  <c:v>0.48760000000000003</c:v>
                </c:pt>
                <c:pt idx="914">
                  <c:v>0.48770000000000002</c:v>
                </c:pt>
                <c:pt idx="915">
                  <c:v>0.48790000000000006</c:v>
                </c:pt>
                <c:pt idx="916">
                  <c:v>0.4880000000000001</c:v>
                </c:pt>
                <c:pt idx="917">
                  <c:v>0.48810000000000003</c:v>
                </c:pt>
                <c:pt idx="918">
                  <c:v>0.48810000000000003</c:v>
                </c:pt>
                <c:pt idx="919">
                  <c:v>0.48820000000000002</c:v>
                </c:pt>
                <c:pt idx="920">
                  <c:v>0.48830000000000007</c:v>
                </c:pt>
                <c:pt idx="921">
                  <c:v>0.48910000000000003</c:v>
                </c:pt>
                <c:pt idx="922">
                  <c:v>0.48910000000000003</c:v>
                </c:pt>
                <c:pt idx="923">
                  <c:v>0.48890000000000006</c:v>
                </c:pt>
                <c:pt idx="924">
                  <c:v>0.48870000000000002</c:v>
                </c:pt>
                <c:pt idx="925">
                  <c:v>0.48840000000000006</c:v>
                </c:pt>
                <c:pt idx="926">
                  <c:v>0.4880000000000001</c:v>
                </c:pt>
                <c:pt idx="927">
                  <c:v>0.4875000000000001</c:v>
                </c:pt>
                <c:pt idx="928">
                  <c:v>0.4865000000000001</c:v>
                </c:pt>
                <c:pt idx="929">
                  <c:v>0.4865000000000001</c:v>
                </c:pt>
                <c:pt idx="930">
                  <c:v>0.48560000000000003</c:v>
                </c:pt>
                <c:pt idx="931">
                  <c:v>0.48520000000000002</c:v>
                </c:pt>
                <c:pt idx="932">
                  <c:v>0.48540000000000005</c:v>
                </c:pt>
                <c:pt idx="933">
                  <c:v>0.4855000000000001</c:v>
                </c:pt>
                <c:pt idx="934">
                  <c:v>0.48570000000000002</c:v>
                </c:pt>
                <c:pt idx="935">
                  <c:v>0.48570000000000002</c:v>
                </c:pt>
                <c:pt idx="936">
                  <c:v>0.48570000000000002</c:v>
                </c:pt>
                <c:pt idx="937">
                  <c:v>0.48580000000000007</c:v>
                </c:pt>
                <c:pt idx="938">
                  <c:v>0.48580000000000007</c:v>
                </c:pt>
                <c:pt idx="939">
                  <c:v>0.48620000000000002</c:v>
                </c:pt>
                <c:pt idx="940">
                  <c:v>0.4865000000000001</c:v>
                </c:pt>
                <c:pt idx="941">
                  <c:v>0.48680000000000007</c:v>
                </c:pt>
                <c:pt idx="942">
                  <c:v>0.48690000000000005</c:v>
                </c:pt>
                <c:pt idx="943">
                  <c:v>0.48710000000000003</c:v>
                </c:pt>
                <c:pt idx="944">
                  <c:v>0.4875000000000001</c:v>
                </c:pt>
                <c:pt idx="945">
                  <c:v>0.48740000000000006</c:v>
                </c:pt>
                <c:pt idx="946">
                  <c:v>0.4875000000000001</c:v>
                </c:pt>
                <c:pt idx="947">
                  <c:v>0.4875000000000001</c:v>
                </c:pt>
                <c:pt idx="948">
                  <c:v>0.4875000000000001</c:v>
                </c:pt>
                <c:pt idx="949">
                  <c:v>0.4875000000000001</c:v>
                </c:pt>
                <c:pt idx="950">
                  <c:v>0.48760000000000003</c:v>
                </c:pt>
                <c:pt idx="951">
                  <c:v>0.48780000000000007</c:v>
                </c:pt>
                <c:pt idx="952">
                  <c:v>0.48820000000000002</c:v>
                </c:pt>
                <c:pt idx="953">
                  <c:v>0.48870000000000002</c:v>
                </c:pt>
                <c:pt idx="954">
                  <c:v>0.48910000000000003</c:v>
                </c:pt>
                <c:pt idx="955">
                  <c:v>0.48930000000000007</c:v>
                </c:pt>
                <c:pt idx="956">
                  <c:v>0.48980000000000007</c:v>
                </c:pt>
                <c:pt idx="957">
                  <c:v>0.48980000000000007</c:v>
                </c:pt>
                <c:pt idx="958">
                  <c:v>0.49010000000000004</c:v>
                </c:pt>
                <c:pt idx="959">
                  <c:v>0.4895000000000001</c:v>
                </c:pt>
                <c:pt idx="960">
                  <c:v>0.48870000000000002</c:v>
                </c:pt>
                <c:pt idx="961">
                  <c:v>0.48830000000000007</c:v>
                </c:pt>
                <c:pt idx="962">
                  <c:v>0.48790000000000006</c:v>
                </c:pt>
                <c:pt idx="963">
                  <c:v>0.48830000000000007</c:v>
                </c:pt>
                <c:pt idx="964">
                  <c:v>0.48760000000000003</c:v>
                </c:pt>
                <c:pt idx="965">
                  <c:v>0.4875000000000001</c:v>
                </c:pt>
                <c:pt idx="966">
                  <c:v>0.48760000000000003</c:v>
                </c:pt>
                <c:pt idx="967">
                  <c:v>0.48780000000000007</c:v>
                </c:pt>
                <c:pt idx="968">
                  <c:v>0.4880000000000001</c:v>
                </c:pt>
                <c:pt idx="969">
                  <c:v>0.4880000000000001</c:v>
                </c:pt>
                <c:pt idx="970">
                  <c:v>0.48820000000000002</c:v>
                </c:pt>
                <c:pt idx="971">
                  <c:v>0.48810000000000003</c:v>
                </c:pt>
                <c:pt idx="972">
                  <c:v>0.48830000000000007</c:v>
                </c:pt>
                <c:pt idx="973">
                  <c:v>0.4885000000000001</c:v>
                </c:pt>
                <c:pt idx="974">
                  <c:v>0.48890000000000006</c:v>
                </c:pt>
                <c:pt idx="975">
                  <c:v>0.48930000000000007</c:v>
                </c:pt>
                <c:pt idx="976">
                  <c:v>0.48980000000000007</c:v>
                </c:pt>
                <c:pt idx="977">
                  <c:v>0.49010000000000004</c:v>
                </c:pt>
                <c:pt idx="978">
                  <c:v>0.49010000000000004</c:v>
                </c:pt>
                <c:pt idx="979">
                  <c:v>0.48990000000000006</c:v>
                </c:pt>
                <c:pt idx="980">
                  <c:v>0.48990000000000006</c:v>
                </c:pt>
                <c:pt idx="981">
                  <c:v>0.48990000000000006</c:v>
                </c:pt>
                <c:pt idx="982">
                  <c:v>0.48990000000000006</c:v>
                </c:pt>
                <c:pt idx="983">
                  <c:v>0.48930000000000007</c:v>
                </c:pt>
                <c:pt idx="984">
                  <c:v>0.48890000000000006</c:v>
                </c:pt>
                <c:pt idx="985">
                  <c:v>0.48960000000000004</c:v>
                </c:pt>
                <c:pt idx="986">
                  <c:v>0.48860000000000003</c:v>
                </c:pt>
                <c:pt idx="987">
                  <c:v>0.48840000000000006</c:v>
                </c:pt>
                <c:pt idx="988">
                  <c:v>0.4875000000000001</c:v>
                </c:pt>
                <c:pt idx="989">
                  <c:v>0.48810000000000003</c:v>
                </c:pt>
                <c:pt idx="990">
                  <c:v>0.48680000000000007</c:v>
                </c:pt>
                <c:pt idx="991">
                  <c:v>0.4865000000000001</c:v>
                </c:pt>
                <c:pt idx="992">
                  <c:v>0.48660000000000003</c:v>
                </c:pt>
                <c:pt idx="993">
                  <c:v>0.48660000000000003</c:v>
                </c:pt>
                <c:pt idx="994">
                  <c:v>0.48690000000000005</c:v>
                </c:pt>
                <c:pt idx="995">
                  <c:v>0.4875000000000001</c:v>
                </c:pt>
                <c:pt idx="996">
                  <c:v>0.48760000000000003</c:v>
                </c:pt>
                <c:pt idx="997">
                  <c:v>0.48770000000000002</c:v>
                </c:pt>
                <c:pt idx="998">
                  <c:v>0.48760000000000003</c:v>
                </c:pt>
                <c:pt idx="999">
                  <c:v>0.4875000000000001</c:v>
                </c:pt>
                <c:pt idx="1000">
                  <c:v>0.48740000000000006</c:v>
                </c:pt>
                <c:pt idx="1001">
                  <c:v>0.4875000000000001</c:v>
                </c:pt>
                <c:pt idx="1002">
                  <c:v>0.48770000000000002</c:v>
                </c:pt>
                <c:pt idx="1003">
                  <c:v>0.48810000000000003</c:v>
                </c:pt>
                <c:pt idx="1004">
                  <c:v>0.48870000000000002</c:v>
                </c:pt>
                <c:pt idx="1005">
                  <c:v>0.48920000000000002</c:v>
                </c:pt>
                <c:pt idx="1006">
                  <c:v>0.4895000000000001</c:v>
                </c:pt>
                <c:pt idx="1007">
                  <c:v>0.48990000000000006</c:v>
                </c:pt>
                <c:pt idx="1008">
                  <c:v>0.48990000000000006</c:v>
                </c:pt>
                <c:pt idx="1009">
                  <c:v>0.49000000000000005</c:v>
                </c:pt>
                <c:pt idx="1010">
                  <c:v>0.49010000000000004</c:v>
                </c:pt>
                <c:pt idx="1011">
                  <c:v>0.49040000000000006</c:v>
                </c:pt>
                <c:pt idx="1012">
                  <c:v>0.4905000000000001</c:v>
                </c:pt>
                <c:pt idx="1013">
                  <c:v>0.49060000000000004</c:v>
                </c:pt>
                <c:pt idx="1014">
                  <c:v>0.49060000000000004</c:v>
                </c:pt>
                <c:pt idx="1015">
                  <c:v>0.4905000000000001</c:v>
                </c:pt>
                <c:pt idx="1016">
                  <c:v>0.49010000000000004</c:v>
                </c:pt>
                <c:pt idx="1017">
                  <c:v>0.48990000000000006</c:v>
                </c:pt>
                <c:pt idx="1018">
                  <c:v>0.4895000000000001</c:v>
                </c:pt>
                <c:pt idx="1019">
                  <c:v>0.48920000000000002</c:v>
                </c:pt>
                <c:pt idx="1020">
                  <c:v>0.48890000000000006</c:v>
                </c:pt>
                <c:pt idx="1021">
                  <c:v>0.48870000000000002</c:v>
                </c:pt>
                <c:pt idx="1022">
                  <c:v>0.48870000000000002</c:v>
                </c:pt>
                <c:pt idx="1023">
                  <c:v>0.48870000000000002</c:v>
                </c:pt>
                <c:pt idx="1024">
                  <c:v>0.48930000000000007</c:v>
                </c:pt>
                <c:pt idx="1025">
                  <c:v>0.48970000000000002</c:v>
                </c:pt>
                <c:pt idx="1026">
                  <c:v>0.48960000000000004</c:v>
                </c:pt>
                <c:pt idx="1027">
                  <c:v>0.48960000000000004</c:v>
                </c:pt>
                <c:pt idx="1028">
                  <c:v>0.48980000000000007</c:v>
                </c:pt>
                <c:pt idx="1029">
                  <c:v>0.49000000000000005</c:v>
                </c:pt>
                <c:pt idx="1030">
                  <c:v>0.48960000000000004</c:v>
                </c:pt>
                <c:pt idx="1031">
                  <c:v>0.4895000000000001</c:v>
                </c:pt>
                <c:pt idx="1032">
                  <c:v>0.48930000000000007</c:v>
                </c:pt>
                <c:pt idx="1033">
                  <c:v>0.4890000000000001</c:v>
                </c:pt>
                <c:pt idx="1034">
                  <c:v>0.48880000000000007</c:v>
                </c:pt>
                <c:pt idx="1035">
                  <c:v>0.48860000000000003</c:v>
                </c:pt>
                <c:pt idx="1036">
                  <c:v>0.48860000000000003</c:v>
                </c:pt>
                <c:pt idx="1037">
                  <c:v>0.4885000000000001</c:v>
                </c:pt>
                <c:pt idx="1038">
                  <c:v>0.4885000000000001</c:v>
                </c:pt>
                <c:pt idx="1039">
                  <c:v>0.48860000000000003</c:v>
                </c:pt>
                <c:pt idx="1040">
                  <c:v>0.48860000000000003</c:v>
                </c:pt>
                <c:pt idx="1041">
                  <c:v>0.48880000000000007</c:v>
                </c:pt>
                <c:pt idx="1042">
                  <c:v>0.48910000000000003</c:v>
                </c:pt>
                <c:pt idx="1043">
                  <c:v>0.4895000000000001</c:v>
                </c:pt>
                <c:pt idx="1044">
                  <c:v>0.49000000000000005</c:v>
                </c:pt>
                <c:pt idx="1045">
                  <c:v>0.49020000000000002</c:v>
                </c:pt>
                <c:pt idx="1046">
                  <c:v>0.49070000000000008</c:v>
                </c:pt>
                <c:pt idx="1047">
                  <c:v>0.4910000000000001</c:v>
                </c:pt>
                <c:pt idx="1048">
                  <c:v>0.49110000000000004</c:v>
                </c:pt>
                <c:pt idx="1049">
                  <c:v>0.49130000000000007</c:v>
                </c:pt>
                <c:pt idx="1050">
                  <c:v>0.49140000000000006</c:v>
                </c:pt>
                <c:pt idx="1051">
                  <c:v>0.4915000000000001</c:v>
                </c:pt>
                <c:pt idx="1052">
                  <c:v>0.4915000000000001</c:v>
                </c:pt>
                <c:pt idx="1053">
                  <c:v>0.49160000000000004</c:v>
                </c:pt>
                <c:pt idx="1054">
                  <c:v>0.49190000000000006</c:v>
                </c:pt>
                <c:pt idx="1055">
                  <c:v>0.49210000000000004</c:v>
                </c:pt>
                <c:pt idx="1056">
                  <c:v>0.4920000000000001</c:v>
                </c:pt>
                <c:pt idx="1057">
                  <c:v>0.49190000000000006</c:v>
                </c:pt>
                <c:pt idx="1058">
                  <c:v>0.49160000000000004</c:v>
                </c:pt>
                <c:pt idx="1059">
                  <c:v>0.49160000000000004</c:v>
                </c:pt>
                <c:pt idx="1060">
                  <c:v>0.49160000000000004</c:v>
                </c:pt>
                <c:pt idx="1061">
                  <c:v>0.49170000000000008</c:v>
                </c:pt>
                <c:pt idx="1062">
                  <c:v>0.4915000000000001</c:v>
                </c:pt>
                <c:pt idx="1063">
                  <c:v>0.49140000000000006</c:v>
                </c:pt>
                <c:pt idx="1064">
                  <c:v>0.49140000000000006</c:v>
                </c:pt>
                <c:pt idx="1065">
                  <c:v>0.49110000000000004</c:v>
                </c:pt>
                <c:pt idx="1066">
                  <c:v>0.49180000000000007</c:v>
                </c:pt>
                <c:pt idx="1067">
                  <c:v>0.49220000000000008</c:v>
                </c:pt>
                <c:pt idx="1068">
                  <c:v>0.49260000000000004</c:v>
                </c:pt>
                <c:pt idx="1069">
                  <c:v>0.49290000000000006</c:v>
                </c:pt>
                <c:pt idx="1070">
                  <c:v>0.49320000000000008</c:v>
                </c:pt>
                <c:pt idx="1071">
                  <c:v>0.49350000000000011</c:v>
                </c:pt>
                <c:pt idx="1072">
                  <c:v>0.49320000000000008</c:v>
                </c:pt>
                <c:pt idx="1073">
                  <c:v>0.49360000000000004</c:v>
                </c:pt>
                <c:pt idx="1074">
                  <c:v>0.49350000000000011</c:v>
                </c:pt>
                <c:pt idx="1075">
                  <c:v>0.49350000000000011</c:v>
                </c:pt>
                <c:pt idx="1076">
                  <c:v>0.49350000000000011</c:v>
                </c:pt>
                <c:pt idx="1077">
                  <c:v>0.49370000000000008</c:v>
                </c:pt>
                <c:pt idx="1078">
                  <c:v>0.49380000000000007</c:v>
                </c:pt>
                <c:pt idx="1079">
                  <c:v>0.49370000000000008</c:v>
                </c:pt>
                <c:pt idx="1080">
                  <c:v>0.49370000000000008</c:v>
                </c:pt>
                <c:pt idx="1081">
                  <c:v>0.49350000000000011</c:v>
                </c:pt>
                <c:pt idx="1082">
                  <c:v>0.49360000000000004</c:v>
                </c:pt>
                <c:pt idx="1083">
                  <c:v>0.49380000000000007</c:v>
                </c:pt>
                <c:pt idx="1084">
                  <c:v>0.49380000000000007</c:v>
                </c:pt>
                <c:pt idx="1085">
                  <c:v>0.49370000000000008</c:v>
                </c:pt>
                <c:pt idx="1086">
                  <c:v>0.49360000000000004</c:v>
                </c:pt>
                <c:pt idx="1087">
                  <c:v>0.49330000000000007</c:v>
                </c:pt>
                <c:pt idx="1088">
                  <c:v>0.49310000000000004</c:v>
                </c:pt>
                <c:pt idx="1089">
                  <c:v>0.49270000000000008</c:v>
                </c:pt>
                <c:pt idx="1090">
                  <c:v>0.49270000000000008</c:v>
                </c:pt>
                <c:pt idx="1091">
                  <c:v>0.49210000000000004</c:v>
                </c:pt>
                <c:pt idx="1092">
                  <c:v>0.49210000000000004</c:v>
                </c:pt>
                <c:pt idx="1093">
                  <c:v>0.49220000000000008</c:v>
                </c:pt>
                <c:pt idx="1094">
                  <c:v>0.49260000000000004</c:v>
                </c:pt>
                <c:pt idx="1095">
                  <c:v>0.49290000000000006</c:v>
                </c:pt>
                <c:pt idx="1096">
                  <c:v>0.49280000000000007</c:v>
                </c:pt>
                <c:pt idx="1097">
                  <c:v>0.49260000000000004</c:v>
                </c:pt>
                <c:pt idx="1098">
                  <c:v>0.49240000000000006</c:v>
                </c:pt>
                <c:pt idx="1099">
                  <c:v>0.49260000000000004</c:v>
                </c:pt>
                <c:pt idx="1100">
                  <c:v>0.49310000000000004</c:v>
                </c:pt>
                <c:pt idx="1101">
                  <c:v>0.49310000000000004</c:v>
                </c:pt>
                <c:pt idx="1102">
                  <c:v>0.49380000000000007</c:v>
                </c:pt>
                <c:pt idx="1103">
                  <c:v>0.49430000000000007</c:v>
                </c:pt>
                <c:pt idx="1104">
                  <c:v>0.49470000000000003</c:v>
                </c:pt>
                <c:pt idx="1105">
                  <c:v>0.49480000000000007</c:v>
                </c:pt>
                <c:pt idx="1106">
                  <c:v>0.49480000000000007</c:v>
                </c:pt>
                <c:pt idx="1107">
                  <c:v>0.49480000000000007</c:v>
                </c:pt>
                <c:pt idx="1108">
                  <c:v>0.49510000000000004</c:v>
                </c:pt>
                <c:pt idx="1109">
                  <c:v>0.50029999999999997</c:v>
                </c:pt>
                <c:pt idx="1110">
                  <c:v>0.50009999999999999</c:v>
                </c:pt>
                <c:pt idx="1111">
                  <c:v>0.49980000000000008</c:v>
                </c:pt>
                <c:pt idx="1112">
                  <c:v>0.49940000000000007</c:v>
                </c:pt>
                <c:pt idx="1113">
                  <c:v>0.4996000000000001</c:v>
                </c:pt>
                <c:pt idx="1114">
                  <c:v>0.4996000000000001</c:v>
                </c:pt>
                <c:pt idx="1115">
                  <c:v>0.49920000000000003</c:v>
                </c:pt>
                <c:pt idx="1116">
                  <c:v>0.49870000000000003</c:v>
                </c:pt>
                <c:pt idx="1117">
                  <c:v>0.49900000000000005</c:v>
                </c:pt>
                <c:pt idx="1118">
                  <c:v>0.49920000000000003</c:v>
                </c:pt>
                <c:pt idx="1119">
                  <c:v>0.4991000000000001</c:v>
                </c:pt>
                <c:pt idx="1120">
                  <c:v>0.49950000000000006</c:v>
                </c:pt>
                <c:pt idx="1121">
                  <c:v>0.50060000000000004</c:v>
                </c:pt>
                <c:pt idx="1122">
                  <c:v>0.50129999999999997</c:v>
                </c:pt>
                <c:pt idx="1123">
                  <c:v>0.50049999999999983</c:v>
                </c:pt>
                <c:pt idx="1124">
                  <c:v>0.49930000000000008</c:v>
                </c:pt>
                <c:pt idx="1125">
                  <c:v>0.50009999999999999</c:v>
                </c:pt>
                <c:pt idx="1126">
                  <c:v>0.50080000000000002</c:v>
                </c:pt>
                <c:pt idx="1127">
                  <c:v>0.50229999999999997</c:v>
                </c:pt>
                <c:pt idx="1128">
                  <c:v>0.50539999999999996</c:v>
                </c:pt>
                <c:pt idx="1129">
                  <c:v>0.50539999999999996</c:v>
                </c:pt>
                <c:pt idx="1130">
                  <c:v>0.50319999999999998</c:v>
                </c:pt>
                <c:pt idx="1131">
                  <c:v>0.50109999999999999</c:v>
                </c:pt>
                <c:pt idx="1132">
                  <c:v>0.49890000000000007</c:v>
                </c:pt>
                <c:pt idx="1133">
                  <c:v>0.49950000000000006</c:v>
                </c:pt>
                <c:pt idx="1134">
                  <c:v>0.50170000000000003</c:v>
                </c:pt>
                <c:pt idx="1135">
                  <c:v>0.50260000000000005</c:v>
                </c:pt>
                <c:pt idx="1136">
                  <c:v>0.50349999999999984</c:v>
                </c:pt>
                <c:pt idx="1137">
                  <c:v>0.50409999999999999</c:v>
                </c:pt>
                <c:pt idx="1138">
                  <c:v>0.50449999999999984</c:v>
                </c:pt>
                <c:pt idx="1139">
                  <c:v>0.50429999999999997</c:v>
                </c:pt>
                <c:pt idx="1140">
                  <c:v>0.50419999999999998</c:v>
                </c:pt>
                <c:pt idx="1141">
                  <c:v>0.50439999999999996</c:v>
                </c:pt>
                <c:pt idx="1142">
                  <c:v>0.50439999999999996</c:v>
                </c:pt>
                <c:pt idx="1143">
                  <c:v>0.50460000000000005</c:v>
                </c:pt>
                <c:pt idx="1144">
                  <c:v>0.50480000000000003</c:v>
                </c:pt>
                <c:pt idx="1145">
                  <c:v>0.50139999999999996</c:v>
                </c:pt>
                <c:pt idx="1146">
                  <c:v>0.49830000000000008</c:v>
                </c:pt>
                <c:pt idx="1147">
                  <c:v>0.49920000000000003</c:v>
                </c:pt>
                <c:pt idx="1148">
                  <c:v>0.49990000000000007</c:v>
                </c:pt>
                <c:pt idx="1149">
                  <c:v>0.50039999999999996</c:v>
                </c:pt>
                <c:pt idx="1150">
                  <c:v>0.50060000000000004</c:v>
                </c:pt>
                <c:pt idx="1151">
                  <c:v>0.50060000000000004</c:v>
                </c:pt>
                <c:pt idx="1152">
                  <c:v>0.50009999999999999</c:v>
                </c:pt>
                <c:pt idx="1153">
                  <c:v>0.49990000000000007</c:v>
                </c:pt>
                <c:pt idx="1154">
                  <c:v>0.49900000000000005</c:v>
                </c:pt>
                <c:pt idx="1155">
                  <c:v>0.49900000000000005</c:v>
                </c:pt>
                <c:pt idx="1156">
                  <c:v>0.49720000000000003</c:v>
                </c:pt>
                <c:pt idx="1157">
                  <c:v>0.49640000000000006</c:v>
                </c:pt>
                <c:pt idx="1158">
                  <c:v>0.49380000000000007</c:v>
                </c:pt>
                <c:pt idx="1159">
                  <c:v>0.49320000000000008</c:v>
                </c:pt>
                <c:pt idx="1160">
                  <c:v>0.49310000000000004</c:v>
                </c:pt>
                <c:pt idx="1161">
                  <c:v>0.4930000000000001</c:v>
                </c:pt>
                <c:pt idx="1162">
                  <c:v>0.49330000000000007</c:v>
                </c:pt>
                <c:pt idx="1163">
                  <c:v>0.49360000000000004</c:v>
                </c:pt>
                <c:pt idx="1164">
                  <c:v>0.49570000000000003</c:v>
                </c:pt>
                <c:pt idx="1165">
                  <c:v>0.49580000000000007</c:v>
                </c:pt>
                <c:pt idx="1166">
                  <c:v>0.49600000000000005</c:v>
                </c:pt>
                <c:pt idx="1167">
                  <c:v>0.49590000000000006</c:v>
                </c:pt>
                <c:pt idx="1168">
                  <c:v>0.49590000000000006</c:v>
                </c:pt>
                <c:pt idx="1169">
                  <c:v>0.4961000000000001</c:v>
                </c:pt>
                <c:pt idx="1170">
                  <c:v>0.49630000000000007</c:v>
                </c:pt>
                <c:pt idx="1171">
                  <c:v>0.49640000000000006</c:v>
                </c:pt>
                <c:pt idx="1172">
                  <c:v>0.49690000000000006</c:v>
                </c:pt>
                <c:pt idx="1173">
                  <c:v>0.49730000000000008</c:v>
                </c:pt>
                <c:pt idx="1174">
                  <c:v>0.49800000000000005</c:v>
                </c:pt>
                <c:pt idx="1175">
                  <c:v>0.49830000000000008</c:v>
                </c:pt>
                <c:pt idx="1176">
                  <c:v>0.4981000000000001</c:v>
                </c:pt>
                <c:pt idx="1177">
                  <c:v>0.4981000000000001</c:v>
                </c:pt>
                <c:pt idx="1178">
                  <c:v>0.4981000000000001</c:v>
                </c:pt>
                <c:pt idx="1179">
                  <c:v>0.49820000000000003</c:v>
                </c:pt>
                <c:pt idx="1180">
                  <c:v>0.49820000000000003</c:v>
                </c:pt>
                <c:pt idx="1181">
                  <c:v>0.49670000000000003</c:v>
                </c:pt>
                <c:pt idx="1182">
                  <c:v>0.49700000000000005</c:v>
                </c:pt>
                <c:pt idx="1183">
                  <c:v>0.49740000000000006</c:v>
                </c:pt>
                <c:pt idx="1184">
                  <c:v>0.49950000000000006</c:v>
                </c:pt>
                <c:pt idx="1185">
                  <c:v>0.50090000000000001</c:v>
                </c:pt>
                <c:pt idx="1186">
                  <c:v>0.50239999999999996</c:v>
                </c:pt>
                <c:pt idx="1187">
                  <c:v>0.50619999999999998</c:v>
                </c:pt>
                <c:pt idx="1188">
                  <c:v>0.5071</c:v>
                </c:pt>
                <c:pt idx="1189">
                  <c:v>0.50770000000000004</c:v>
                </c:pt>
                <c:pt idx="1190">
                  <c:v>0.50800000000000001</c:v>
                </c:pt>
                <c:pt idx="1191">
                  <c:v>0.50760000000000005</c:v>
                </c:pt>
                <c:pt idx="1192">
                  <c:v>0.5071</c:v>
                </c:pt>
                <c:pt idx="1193">
                  <c:v>0.50490000000000002</c:v>
                </c:pt>
                <c:pt idx="1194">
                  <c:v>0.50329999999999997</c:v>
                </c:pt>
                <c:pt idx="1195">
                  <c:v>0.502</c:v>
                </c:pt>
                <c:pt idx="1196">
                  <c:v>0.501</c:v>
                </c:pt>
                <c:pt idx="1197">
                  <c:v>0.50060000000000004</c:v>
                </c:pt>
                <c:pt idx="1198">
                  <c:v>0.50019999999999998</c:v>
                </c:pt>
                <c:pt idx="1199">
                  <c:v>0.4986000000000001</c:v>
                </c:pt>
                <c:pt idx="1200">
                  <c:v>0.49780000000000008</c:v>
                </c:pt>
                <c:pt idx="1201">
                  <c:v>0.49650000000000005</c:v>
                </c:pt>
                <c:pt idx="1202">
                  <c:v>0.49520000000000003</c:v>
                </c:pt>
                <c:pt idx="1203">
                  <c:v>0.49430000000000007</c:v>
                </c:pt>
                <c:pt idx="1204">
                  <c:v>0.49380000000000007</c:v>
                </c:pt>
                <c:pt idx="1205">
                  <c:v>0.49400000000000011</c:v>
                </c:pt>
                <c:pt idx="1206">
                  <c:v>0.49460000000000004</c:v>
                </c:pt>
                <c:pt idx="1207">
                  <c:v>0.49550000000000005</c:v>
                </c:pt>
                <c:pt idx="1208">
                  <c:v>0.49570000000000003</c:v>
                </c:pt>
                <c:pt idx="1209">
                  <c:v>0.49720000000000003</c:v>
                </c:pt>
                <c:pt idx="1210">
                  <c:v>0.49720000000000003</c:v>
                </c:pt>
                <c:pt idx="1211">
                  <c:v>0.49720000000000003</c:v>
                </c:pt>
                <c:pt idx="1212">
                  <c:v>0.49700000000000005</c:v>
                </c:pt>
                <c:pt idx="1213">
                  <c:v>0.49690000000000006</c:v>
                </c:pt>
                <c:pt idx="1214">
                  <c:v>0.4966000000000001</c:v>
                </c:pt>
                <c:pt idx="1215">
                  <c:v>0.49650000000000005</c:v>
                </c:pt>
                <c:pt idx="1216">
                  <c:v>0.49680000000000007</c:v>
                </c:pt>
                <c:pt idx="1217">
                  <c:v>0.49740000000000006</c:v>
                </c:pt>
                <c:pt idx="1218">
                  <c:v>0.49780000000000008</c:v>
                </c:pt>
                <c:pt idx="1219">
                  <c:v>0.49790000000000006</c:v>
                </c:pt>
                <c:pt idx="1220">
                  <c:v>0.49790000000000006</c:v>
                </c:pt>
                <c:pt idx="1221">
                  <c:v>0.49890000000000007</c:v>
                </c:pt>
                <c:pt idx="1222">
                  <c:v>0.49870000000000003</c:v>
                </c:pt>
                <c:pt idx="1223">
                  <c:v>0.4986000000000001</c:v>
                </c:pt>
                <c:pt idx="1224">
                  <c:v>0.49850000000000005</c:v>
                </c:pt>
                <c:pt idx="1225">
                  <c:v>0.49830000000000008</c:v>
                </c:pt>
                <c:pt idx="1226">
                  <c:v>0.49840000000000007</c:v>
                </c:pt>
                <c:pt idx="1227">
                  <c:v>0.49820000000000003</c:v>
                </c:pt>
                <c:pt idx="1228">
                  <c:v>0.49850000000000005</c:v>
                </c:pt>
                <c:pt idx="1229">
                  <c:v>0.4986000000000001</c:v>
                </c:pt>
                <c:pt idx="1230">
                  <c:v>0.4966000000000001</c:v>
                </c:pt>
                <c:pt idx="1231">
                  <c:v>0.49650000000000005</c:v>
                </c:pt>
                <c:pt idx="1232">
                  <c:v>0.49670000000000003</c:v>
                </c:pt>
                <c:pt idx="1233">
                  <c:v>0.49680000000000007</c:v>
                </c:pt>
                <c:pt idx="1234">
                  <c:v>0.4971000000000001</c:v>
                </c:pt>
                <c:pt idx="1235">
                  <c:v>0.49730000000000008</c:v>
                </c:pt>
                <c:pt idx="1236">
                  <c:v>0.49820000000000003</c:v>
                </c:pt>
                <c:pt idx="1237">
                  <c:v>0.49830000000000008</c:v>
                </c:pt>
                <c:pt idx="1238">
                  <c:v>0.49840000000000007</c:v>
                </c:pt>
                <c:pt idx="1239">
                  <c:v>0.49840000000000007</c:v>
                </c:pt>
                <c:pt idx="1240">
                  <c:v>0.49830000000000008</c:v>
                </c:pt>
                <c:pt idx="1241">
                  <c:v>0.49820000000000003</c:v>
                </c:pt>
                <c:pt idx="1242">
                  <c:v>0.49790000000000006</c:v>
                </c:pt>
                <c:pt idx="1243">
                  <c:v>0.4976000000000001</c:v>
                </c:pt>
                <c:pt idx="1244">
                  <c:v>0.4961000000000001</c:v>
                </c:pt>
                <c:pt idx="1245">
                  <c:v>0.49600000000000005</c:v>
                </c:pt>
                <c:pt idx="1246">
                  <c:v>0.49600000000000005</c:v>
                </c:pt>
                <c:pt idx="1247">
                  <c:v>0.49590000000000006</c:v>
                </c:pt>
                <c:pt idx="1248">
                  <c:v>0.4961000000000001</c:v>
                </c:pt>
                <c:pt idx="1249">
                  <c:v>0.49480000000000007</c:v>
                </c:pt>
                <c:pt idx="1250">
                  <c:v>0.49490000000000006</c:v>
                </c:pt>
                <c:pt idx="1251">
                  <c:v>0.49510000000000004</c:v>
                </c:pt>
                <c:pt idx="1252">
                  <c:v>0.49830000000000008</c:v>
                </c:pt>
                <c:pt idx="1253">
                  <c:v>0.49920000000000003</c:v>
                </c:pt>
                <c:pt idx="1254">
                  <c:v>0.4996000000000001</c:v>
                </c:pt>
                <c:pt idx="1255">
                  <c:v>0.5</c:v>
                </c:pt>
                <c:pt idx="1256">
                  <c:v>0.50039999999999996</c:v>
                </c:pt>
                <c:pt idx="1257">
                  <c:v>0.50039999999999996</c:v>
                </c:pt>
                <c:pt idx="1258">
                  <c:v>0.50039999999999996</c:v>
                </c:pt>
                <c:pt idx="1259">
                  <c:v>0.50039999999999996</c:v>
                </c:pt>
                <c:pt idx="1260">
                  <c:v>0.50029999999999997</c:v>
                </c:pt>
                <c:pt idx="1261">
                  <c:v>0.50009999999999999</c:v>
                </c:pt>
                <c:pt idx="1262">
                  <c:v>0.5</c:v>
                </c:pt>
                <c:pt idx="1263">
                  <c:v>0.49980000000000008</c:v>
                </c:pt>
                <c:pt idx="1264">
                  <c:v>0.49990000000000007</c:v>
                </c:pt>
                <c:pt idx="1265">
                  <c:v>0.5</c:v>
                </c:pt>
                <c:pt idx="1266">
                  <c:v>0.50019999999999998</c:v>
                </c:pt>
                <c:pt idx="1267">
                  <c:v>0.50019999999999998</c:v>
                </c:pt>
                <c:pt idx="1268">
                  <c:v>0.50039999999999996</c:v>
                </c:pt>
                <c:pt idx="1269">
                  <c:v>0.50060000000000004</c:v>
                </c:pt>
                <c:pt idx="1270">
                  <c:v>0.50080000000000002</c:v>
                </c:pt>
                <c:pt idx="1271">
                  <c:v>0.50129999999999997</c:v>
                </c:pt>
                <c:pt idx="1272">
                  <c:v>0.50139999999999996</c:v>
                </c:pt>
                <c:pt idx="1273">
                  <c:v>0.50129999999999997</c:v>
                </c:pt>
                <c:pt idx="1274">
                  <c:v>0.49920000000000003</c:v>
                </c:pt>
                <c:pt idx="1275">
                  <c:v>0.49900000000000005</c:v>
                </c:pt>
                <c:pt idx="1276">
                  <c:v>0.49870000000000003</c:v>
                </c:pt>
                <c:pt idx="1277">
                  <c:v>0.49870000000000003</c:v>
                </c:pt>
                <c:pt idx="1278">
                  <c:v>0.4986000000000001</c:v>
                </c:pt>
                <c:pt idx="1279">
                  <c:v>0.49850000000000005</c:v>
                </c:pt>
                <c:pt idx="1280">
                  <c:v>0.49850000000000005</c:v>
                </c:pt>
                <c:pt idx="1281">
                  <c:v>0.49850000000000005</c:v>
                </c:pt>
                <c:pt idx="1282">
                  <c:v>0.49850000000000005</c:v>
                </c:pt>
                <c:pt idx="1283">
                  <c:v>0.49800000000000005</c:v>
                </c:pt>
                <c:pt idx="1284">
                  <c:v>0.49800000000000005</c:v>
                </c:pt>
                <c:pt idx="1285">
                  <c:v>0.49830000000000008</c:v>
                </c:pt>
                <c:pt idx="1286">
                  <c:v>0.49830000000000008</c:v>
                </c:pt>
                <c:pt idx="1287">
                  <c:v>0.49840000000000007</c:v>
                </c:pt>
                <c:pt idx="1288">
                  <c:v>0.49840000000000007</c:v>
                </c:pt>
                <c:pt idx="1289">
                  <c:v>0.49850000000000005</c:v>
                </c:pt>
                <c:pt idx="1290">
                  <c:v>0.49840000000000007</c:v>
                </c:pt>
                <c:pt idx="1291">
                  <c:v>0.5</c:v>
                </c:pt>
                <c:pt idx="1292">
                  <c:v>0.50060000000000004</c:v>
                </c:pt>
                <c:pt idx="1293">
                  <c:v>0.50029999999999997</c:v>
                </c:pt>
                <c:pt idx="1294">
                  <c:v>0.50009999999999999</c:v>
                </c:pt>
                <c:pt idx="1295">
                  <c:v>0.49990000000000007</c:v>
                </c:pt>
                <c:pt idx="1296">
                  <c:v>0.49990000000000007</c:v>
                </c:pt>
                <c:pt idx="1297">
                  <c:v>0.49980000000000008</c:v>
                </c:pt>
                <c:pt idx="1298">
                  <c:v>0.50039999999999996</c:v>
                </c:pt>
                <c:pt idx="1299">
                  <c:v>0.50029999999999997</c:v>
                </c:pt>
                <c:pt idx="1300">
                  <c:v>0.50019999999999998</c:v>
                </c:pt>
                <c:pt idx="1301">
                  <c:v>0.50029999999999997</c:v>
                </c:pt>
                <c:pt idx="1302">
                  <c:v>0.50049999999999983</c:v>
                </c:pt>
                <c:pt idx="1303">
                  <c:v>0.50070000000000003</c:v>
                </c:pt>
                <c:pt idx="1304">
                  <c:v>0.50080000000000002</c:v>
                </c:pt>
                <c:pt idx="1305">
                  <c:v>0.501</c:v>
                </c:pt>
                <c:pt idx="1306">
                  <c:v>0.50109999999999999</c:v>
                </c:pt>
                <c:pt idx="1307">
                  <c:v>0.50160000000000005</c:v>
                </c:pt>
                <c:pt idx="1308">
                  <c:v>0.50149999999999983</c:v>
                </c:pt>
                <c:pt idx="1309">
                  <c:v>0.50139999999999996</c:v>
                </c:pt>
                <c:pt idx="1310">
                  <c:v>0.50129999999999997</c:v>
                </c:pt>
                <c:pt idx="1311">
                  <c:v>0.50109999999999999</c:v>
                </c:pt>
                <c:pt idx="1312">
                  <c:v>0.50109999999999999</c:v>
                </c:pt>
                <c:pt idx="1313">
                  <c:v>0.50109999999999999</c:v>
                </c:pt>
                <c:pt idx="1314">
                  <c:v>0.501</c:v>
                </c:pt>
                <c:pt idx="1315">
                  <c:v>0.50070000000000003</c:v>
                </c:pt>
                <c:pt idx="1316">
                  <c:v>0.50039999999999996</c:v>
                </c:pt>
                <c:pt idx="1317">
                  <c:v>0.50029999999999997</c:v>
                </c:pt>
                <c:pt idx="1318">
                  <c:v>0.50019999999999998</c:v>
                </c:pt>
                <c:pt idx="1319">
                  <c:v>0.49970000000000003</c:v>
                </c:pt>
                <c:pt idx="1320">
                  <c:v>0.49920000000000003</c:v>
                </c:pt>
                <c:pt idx="1321">
                  <c:v>0.49850000000000005</c:v>
                </c:pt>
                <c:pt idx="1322">
                  <c:v>0.49800000000000005</c:v>
                </c:pt>
                <c:pt idx="1323">
                  <c:v>0.49770000000000003</c:v>
                </c:pt>
                <c:pt idx="1324">
                  <c:v>0.49750000000000005</c:v>
                </c:pt>
                <c:pt idx="1325">
                  <c:v>0.4976000000000001</c:v>
                </c:pt>
                <c:pt idx="1326">
                  <c:v>0.49750000000000005</c:v>
                </c:pt>
                <c:pt idx="1327">
                  <c:v>0.49750000000000005</c:v>
                </c:pt>
                <c:pt idx="1328">
                  <c:v>0.49750000000000005</c:v>
                </c:pt>
                <c:pt idx="1329">
                  <c:v>0.4976000000000001</c:v>
                </c:pt>
                <c:pt idx="1330">
                  <c:v>0.49770000000000003</c:v>
                </c:pt>
                <c:pt idx="1331">
                  <c:v>0.49840000000000007</c:v>
                </c:pt>
                <c:pt idx="1332">
                  <c:v>0.49830000000000008</c:v>
                </c:pt>
                <c:pt idx="1333">
                  <c:v>0.49820000000000003</c:v>
                </c:pt>
                <c:pt idx="1334">
                  <c:v>0.49830000000000008</c:v>
                </c:pt>
                <c:pt idx="1335">
                  <c:v>0.49820000000000003</c:v>
                </c:pt>
                <c:pt idx="1336">
                  <c:v>0.49830000000000008</c:v>
                </c:pt>
                <c:pt idx="1337">
                  <c:v>0.49840000000000007</c:v>
                </c:pt>
                <c:pt idx="1338">
                  <c:v>0.49880000000000008</c:v>
                </c:pt>
                <c:pt idx="1339">
                  <c:v>0.49970000000000003</c:v>
                </c:pt>
                <c:pt idx="1340">
                  <c:v>0.5</c:v>
                </c:pt>
                <c:pt idx="1341">
                  <c:v>0.50009999999999999</c:v>
                </c:pt>
                <c:pt idx="1342">
                  <c:v>0.50070000000000003</c:v>
                </c:pt>
                <c:pt idx="1343">
                  <c:v>0.501</c:v>
                </c:pt>
                <c:pt idx="1344">
                  <c:v>0.50090000000000001</c:v>
                </c:pt>
                <c:pt idx="1345">
                  <c:v>0.50090000000000001</c:v>
                </c:pt>
                <c:pt idx="1346">
                  <c:v>0.50060000000000004</c:v>
                </c:pt>
                <c:pt idx="1347">
                  <c:v>0.50019999999999998</c:v>
                </c:pt>
                <c:pt idx="1348">
                  <c:v>0.49920000000000003</c:v>
                </c:pt>
                <c:pt idx="1349">
                  <c:v>0.49880000000000008</c:v>
                </c:pt>
                <c:pt idx="1350">
                  <c:v>0.49840000000000007</c:v>
                </c:pt>
                <c:pt idx="1351">
                  <c:v>0.4981000000000001</c:v>
                </c:pt>
                <c:pt idx="1352">
                  <c:v>0.49790000000000006</c:v>
                </c:pt>
                <c:pt idx="1353">
                  <c:v>0.49730000000000008</c:v>
                </c:pt>
                <c:pt idx="1354">
                  <c:v>0.4971000000000001</c:v>
                </c:pt>
                <c:pt idx="1355">
                  <c:v>0.49690000000000006</c:v>
                </c:pt>
                <c:pt idx="1356">
                  <c:v>0.4966000000000001</c:v>
                </c:pt>
                <c:pt idx="1357">
                  <c:v>0.4966000000000001</c:v>
                </c:pt>
                <c:pt idx="1358">
                  <c:v>0.49650000000000005</c:v>
                </c:pt>
                <c:pt idx="1359">
                  <c:v>0.49630000000000007</c:v>
                </c:pt>
                <c:pt idx="1360">
                  <c:v>0.4961000000000001</c:v>
                </c:pt>
                <c:pt idx="1361">
                  <c:v>0.49600000000000005</c:v>
                </c:pt>
                <c:pt idx="1362">
                  <c:v>0.49600000000000005</c:v>
                </c:pt>
                <c:pt idx="1363">
                  <c:v>0.49600000000000005</c:v>
                </c:pt>
                <c:pt idx="1364">
                  <c:v>0.49600000000000005</c:v>
                </c:pt>
                <c:pt idx="1365">
                  <c:v>0.49600000000000005</c:v>
                </c:pt>
                <c:pt idx="1366">
                  <c:v>0.49320000000000008</c:v>
                </c:pt>
                <c:pt idx="1367">
                  <c:v>0.4930000000000001</c:v>
                </c:pt>
                <c:pt idx="1368">
                  <c:v>0.4925000000000001</c:v>
                </c:pt>
                <c:pt idx="1369">
                  <c:v>0.4920000000000001</c:v>
                </c:pt>
                <c:pt idx="1370">
                  <c:v>0.49160000000000004</c:v>
                </c:pt>
                <c:pt idx="1371">
                  <c:v>0.49130000000000007</c:v>
                </c:pt>
                <c:pt idx="1372">
                  <c:v>0.4910000000000001</c:v>
                </c:pt>
                <c:pt idx="1373">
                  <c:v>0.49080000000000007</c:v>
                </c:pt>
                <c:pt idx="1374">
                  <c:v>0.49070000000000008</c:v>
                </c:pt>
                <c:pt idx="1375">
                  <c:v>0.49080000000000007</c:v>
                </c:pt>
                <c:pt idx="1376">
                  <c:v>0.4905000000000001</c:v>
                </c:pt>
                <c:pt idx="1377">
                  <c:v>0.49040000000000006</c:v>
                </c:pt>
                <c:pt idx="1378">
                  <c:v>0.4905000000000001</c:v>
                </c:pt>
                <c:pt idx="1379">
                  <c:v>0.49040000000000006</c:v>
                </c:pt>
                <c:pt idx="1380">
                  <c:v>0.49040000000000006</c:v>
                </c:pt>
                <c:pt idx="1381">
                  <c:v>0.48930000000000007</c:v>
                </c:pt>
                <c:pt idx="1382">
                  <c:v>0.48810000000000003</c:v>
                </c:pt>
                <c:pt idx="1383">
                  <c:v>0.48770000000000002</c:v>
                </c:pt>
                <c:pt idx="1384">
                  <c:v>0.48770000000000002</c:v>
                </c:pt>
                <c:pt idx="1385">
                  <c:v>0.4870000000000001</c:v>
                </c:pt>
                <c:pt idx="1386">
                  <c:v>0.48660000000000003</c:v>
                </c:pt>
                <c:pt idx="1387">
                  <c:v>0.48640000000000005</c:v>
                </c:pt>
                <c:pt idx="1388">
                  <c:v>0.48670000000000002</c:v>
                </c:pt>
                <c:pt idx="1389">
                  <c:v>0.48630000000000007</c:v>
                </c:pt>
                <c:pt idx="1390">
                  <c:v>0.4860000000000001</c:v>
                </c:pt>
                <c:pt idx="1391">
                  <c:v>0.48570000000000002</c:v>
                </c:pt>
                <c:pt idx="1392">
                  <c:v>0.48540000000000005</c:v>
                </c:pt>
                <c:pt idx="1393">
                  <c:v>0.48540000000000005</c:v>
                </c:pt>
                <c:pt idx="1394">
                  <c:v>0.48520000000000002</c:v>
                </c:pt>
                <c:pt idx="1395">
                  <c:v>0.48480000000000006</c:v>
                </c:pt>
                <c:pt idx="1396">
                  <c:v>0.48520000000000002</c:v>
                </c:pt>
                <c:pt idx="1397">
                  <c:v>0.4870000000000001</c:v>
                </c:pt>
                <c:pt idx="1398">
                  <c:v>0.48710000000000003</c:v>
                </c:pt>
                <c:pt idx="1399">
                  <c:v>0.4870000000000001</c:v>
                </c:pt>
                <c:pt idx="1400">
                  <c:v>0.4870000000000001</c:v>
                </c:pt>
                <c:pt idx="1401">
                  <c:v>0.4870000000000001</c:v>
                </c:pt>
                <c:pt idx="1402">
                  <c:v>0.4870000000000001</c:v>
                </c:pt>
                <c:pt idx="1403">
                  <c:v>0.4870000000000001</c:v>
                </c:pt>
                <c:pt idx="1404">
                  <c:v>0.48640000000000005</c:v>
                </c:pt>
                <c:pt idx="1405">
                  <c:v>0.4865000000000001</c:v>
                </c:pt>
                <c:pt idx="1406">
                  <c:v>0.4865000000000001</c:v>
                </c:pt>
                <c:pt idx="1407">
                  <c:v>0.48660000000000003</c:v>
                </c:pt>
                <c:pt idx="1408">
                  <c:v>0.4865000000000001</c:v>
                </c:pt>
                <c:pt idx="1409">
                  <c:v>0.48580000000000007</c:v>
                </c:pt>
                <c:pt idx="1410">
                  <c:v>0.4855000000000001</c:v>
                </c:pt>
                <c:pt idx="1411">
                  <c:v>0.48570000000000002</c:v>
                </c:pt>
                <c:pt idx="1412">
                  <c:v>0.48610000000000003</c:v>
                </c:pt>
                <c:pt idx="1413">
                  <c:v>0.4860000000000001</c:v>
                </c:pt>
                <c:pt idx="1414">
                  <c:v>0.48570000000000002</c:v>
                </c:pt>
                <c:pt idx="1415">
                  <c:v>0.48590000000000005</c:v>
                </c:pt>
                <c:pt idx="1416">
                  <c:v>0.48590000000000005</c:v>
                </c:pt>
                <c:pt idx="1417">
                  <c:v>0.48620000000000002</c:v>
                </c:pt>
                <c:pt idx="1418">
                  <c:v>0.48630000000000007</c:v>
                </c:pt>
                <c:pt idx="1419">
                  <c:v>0.48630000000000007</c:v>
                </c:pt>
                <c:pt idx="1420">
                  <c:v>0.48640000000000005</c:v>
                </c:pt>
                <c:pt idx="1421">
                  <c:v>0.48640000000000005</c:v>
                </c:pt>
                <c:pt idx="1422">
                  <c:v>0.48640000000000005</c:v>
                </c:pt>
                <c:pt idx="1423">
                  <c:v>0.48640000000000005</c:v>
                </c:pt>
                <c:pt idx="1424">
                  <c:v>0.48630000000000007</c:v>
                </c:pt>
                <c:pt idx="1425">
                  <c:v>0.48610000000000003</c:v>
                </c:pt>
                <c:pt idx="1426">
                  <c:v>0.48780000000000007</c:v>
                </c:pt>
                <c:pt idx="1427">
                  <c:v>0.48770000000000002</c:v>
                </c:pt>
                <c:pt idx="1428">
                  <c:v>0.48780000000000007</c:v>
                </c:pt>
                <c:pt idx="1429">
                  <c:v>0.48810000000000003</c:v>
                </c:pt>
                <c:pt idx="1430">
                  <c:v>0.48830000000000007</c:v>
                </c:pt>
                <c:pt idx="1431">
                  <c:v>0.4885000000000001</c:v>
                </c:pt>
                <c:pt idx="1432">
                  <c:v>0.49030000000000007</c:v>
                </c:pt>
                <c:pt idx="1433">
                  <c:v>0.49030000000000007</c:v>
                </c:pt>
                <c:pt idx="1434">
                  <c:v>0.4905000000000001</c:v>
                </c:pt>
                <c:pt idx="1435">
                  <c:v>0.49080000000000007</c:v>
                </c:pt>
                <c:pt idx="1436">
                  <c:v>0.49080000000000007</c:v>
                </c:pt>
                <c:pt idx="1437">
                  <c:v>0.49080000000000007</c:v>
                </c:pt>
                <c:pt idx="1438">
                  <c:v>0.49070000000000008</c:v>
                </c:pt>
                <c:pt idx="1439">
                  <c:v>0.49070000000000008</c:v>
                </c:pt>
                <c:pt idx="1440">
                  <c:v>0.49040000000000006</c:v>
                </c:pt>
                <c:pt idx="1441">
                  <c:v>0.49070000000000008</c:v>
                </c:pt>
                <c:pt idx="1442">
                  <c:v>0.49070000000000008</c:v>
                </c:pt>
                <c:pt idx="1443">
                  <c:v>0.49070000000000008</c:v>
                </c:pt>
                <c:pt idx="1444">
                  <c:v>0.4870000000000001</c:v>
                </c:pt>
                <c:pt idx="1445">
                  <c:v>0.48590000000000005</c:v>
                </c:pt>
                <c:pt idx="1446">
                  <c:v>0.48540000000000005</c:v>
                </c:pt>
                <c:pt idx="1447">
                  <c:v>0.48540000000000005</c:v>
                </c:pt>
                <c:pt idx="1448">
                  <c:v>0.48540000000000005</c:v>
                </c:pt>
                <c:pt idx="1449">
                  <c:v>0.48520000000000002</c:v>
                </c:pt>
                <c:pt idx="1450">
                  <c:v>0.48510000000000003</c:v>
                </c:pt>
                <c:pt idx="1451">
                  <c:v>0.48480000000000006</c:v>
                </c:pt>
                <c:pt idx="1452">
                  <c:v>0.48430000000000006</c:v>
                </c:pt>
                <c:pt idx="1453">
                  <c:v>0.4840000000000001</c:v>
                </c:pt>
                <c:pt idx="1454">
                  <c:v>0.48380000000000006</c:v>
                </c:pt>
                <c:pt idx="1455">
                  <c:v>0.48530000000000006</c:v>
                </c:pt>
                <c:pt idx="1456">
                  <c:v>0.48470000000000002</c:v>
                </c:pt>
                <c:pt idx="1457">
                  <c:v>0.48430000000000006</c:v>
                </c:pt>
                <c:pt idx="1458">
                  <c:v>0.48410000000000003</c:v>
                </c:pt>
                <c:pt idx="1459">
                  <c:v>0.48370000000000002</c:v>
                </c:pt>
                <c:pt idx="1460">
                  <c:v>0.47980000000000006</c:v>
                </c:pt>
                <c:pt idx="1461">
                  <c:v>0.48370000000000002</c:v>
                </c:pt>
                <c:pt idx="1462">
                  <c:v>0.47830000000000006</c:v>
                </c:pt>
                <c:pt idx="1463">
                  <c:v>0.47830000000000006</c:v>
                </c:pt>
                <c:pt idx="1464">
                  <c:v>0.47730000000000006</c:v>
                </c:pt>
                <c:pt idx="1465">
                  <c:v>0.47700000000000004</c:v>
                </c:pt>
                <c:pt idx="1466">
                  <c:v>0.47660000000000002</c:v>
                </c:pt>
                <c:pt idx="1467">
                  <c:v>0.47600000000000003</c:v>
                </c:pt>
                <c:pt idx="1468">
                  <c:v>0.47560000000000002</c:v>
                </c:pt>
                <c:pt idx="1469">
                  <c:v>0.47560000000000002</c:v>
                </c:pt>
                <c:pt idx="1470">
                  <c:v>0.47510000000000002</c:v>
                </c:pt>
                <c:pt idx="1471">
                  <c:v>0.47530000000000006</c:v>
                </c:pt>
                <c:pt idx="1472">
                  <c:v>0.47560000000000002</c:v>
                </c:pt>
                <c:pt idx="1473">
                  <c:v>0.4759000000000001</c:v>
                </c:pt>
                <c:pt idx="1474">
                  <c:v>0.47610000000000002</c:v>
                </c:pt>
                <c:pt idx="1475">
                  <c:v>0.47620000000000001</c:v>
                </c:pt>
                <c:pt idx="1476">
                  <c:v>0.47630000000000006</c:v>
                </c:pt>
                <c:pt idx="1477">
                  <c:v>0.47630000000000006</c:v>
                </c:pt>
                <c:pt idx="1478">
                  <c:v>0.47620000000000001</c:v>
                </c:pt>
                <c:pt idx="1479">
                  <c:v>0.47610000000000002</c:v>
                </c:pt>
                <c:pt idx="1480">
                  <c:v>0.47580000000000006</c:v>
                </c:pt>
                <c:pt idx="1481">
                  <c:v>0.47570000000000001</c:v>
                </c:pt>
                <c:pt idx="1482">
                  <c:v>0.47560000000000002</c:v>
                </c:pt>
                <c:pt idx="1483">
                  <c:v>0.4754000000000001</c:v>
                </c:pt>
                <c:pt idx="1484">
                  <c:v>0.4754000000000001</c:v>
                </c:pt>
                <c:pt idx="1485">
                  <c:v>0.4754000000000001</c:v>
                </c:pt>
                <c:pt idx="1486">
                  <c:v>0.4754000000000001</c:v>
                </c:pt>
                <c:pt idx="1487">
                  <c:v>0.4754000000000001</c:v>
                </c:pt>
                <c:pt idx="1488">
                  <c:v>0.47530000000000006</c:v>
                </c:pt>
                <c:pt idx="1489">
                  <c:v>0.47520000000000001</c:v>
                </c:pt>
                <c:pt idx="1490">
                  <c:v>0.47520000000000001</c:v>
                </c:pt>
                <c:pt idx="1491">
                  <c:v>0.47520000000000001</c:v>
                </c:pt>
                <c:pt idx="1492">
                  <c:v>0.47520000000000001</c:v>
                </c:pt>
                <c:pt idx="1493">
                  <c:v>0.47530000000000006</c:v>
                </c:pt>
                <c:pt idx="1494">
                  <c:v>0.4769000000000001</c:v>
                </c:pt>
                <c:pt idx="1495">
                  <c:v>0.47700000000000004</c:v>
                </c:pt>
                <c:pt idx="1496">
                  <c:v>0.47780000000000006</c:v>
                </c:pt>
                <c:pt idx="1497">
                  <c:v>0.47820000000000001</c:v>
                </c:pt>
                <c:pt idx="1498">
                  <c:v>0.47850000000000004</c:v>
                </c:pt>
                <c:pt idx="1499">
                  <c:v>0.47810000000000002</c:v>
                </c:pt>
                <c:pt idx="1500">
                  <c:v>0.47770000000000001</c:v>
                </c:pt>
                <c:pt idx="1501">
                  <c:v>0.47760000000000002</c:v>
                </c:pt>
                <c:pt idx="1502">
                  <c:v>0.47770000000000001</c:v>
                </c:pt>
                <c:pt idx="1503">
                  <c:v>0.47850000000000004</c:v>
                </c:pt>
                <c:pt idx="1504">
                  <c:v>0.47850000000000004</c:v>
                </c:pt>
                <c:pt idx="1505">
                  <c:v>0.47880000000000006</c:v>
                </c:pt>
                <c:pt idx="1506">
                  <c:v>0.47800000000000004</c:v>
                </c:pt>
                <c:pt idx="1507">
                  <c:v>0.47820000000000001</c:v>
                </c:pt>
                <c:pt idx="1508">
                  <c:v>0.47830000000000006</c:v>
                </c:pt>
                <c:pt idx="1509">
                  <c:v>0.47830000000000006</c:v>
                </c:pt>
                <c:pt idx="1510">
                  <c:v>0.47850000000000004</c:v>
                </c:pt>
                <c:pt idx="1511">
                  <c:v>0.47830000000000006</c:v>
                </c:pt>
                <c:pt idx="1512">
                  <c:v>0.47870000000000001</c:v>
                </c:pt>
                <c:pt idx="1513">
                  <c:v>0.47910000000000008</c:v>
                </c:pt>
                <c:pt idx="1514">
                  <c:v>0.47910000000000008</c:v>
                </c:pt>
                <c:pt idx="1515">
                  <c:v>0.4789000000000001</c:v>
                </c:pt>
                <c:pt idx="1516">
                  <c:v>0.47900000000000004</c:v>
                </c:pt>
                <c:pt idx="1517">
                  <c:v>0.4789000000000001</c:v>
                </c:pt>
                <c:pt idx="1518">
                  <c:v>0.47880000000000006</c:v>
                </c:pt>
                <c:pt idx="1519">
                  <c:v>0.47870000000000001</c:v>
                </c:pt>
                <c:pt idx="1520">
                  <c:v>0.47830000000000006</c:v>
                </c:pt>
                <c:pt idx="1521">
                  <c:v>0.47750000000000004</c:v>
                </c:pt>
                <c:pt idx="1522">
                  <c:v>0.4769000000000001</c:v>
                </c:pt>
                <c:pt idx="1523">
                  <c:v>0.47670000000000001</c:v>
                </c:pt>
                <c:pt idx="1524">
                  <c:v>0.47820000000000001</c:v>
                </c:pt>
                <c:pt idx="1525">
                  <c:v>0.4784000000000001</c:v>
                </c:pt>
                <c:pt idx="1526">
                  <c:v>0.4784000000000001</c:v>
                </c:pt>
                <c:pt idx="1527">
                  <c:v>0.4784000000000001</c:v>
                </c:pt>
                <c:pt idx="1528">
                  <c:v>0.47820000000000001</c:v>
                </c:pt>
                <c:pt idx="1529">
                  <c:v>0.4784000000000001</c:v>
                </c:pt>
                <c:pt idx="1530">
                  <c:v>0.47860000000000008</c:v>
                </c:pt>
                <c:pt idx="1531">
                  <c:v>0.47910000000000008</c:v>
                </c:pt>
                <c:pt idx="1532">
                  <c:v>0.4794000000000001</c:v>
                </c:pt>
                <c:pt idx="1533">
                  <c:v>0.47970000000000002</c:v>
                </c:pt>
                <c:pt idx="1534">
                  <c:v>0.47970000000000002</c:v>
                </c:pt>
                <c:pt idx="1535">
                  <c:v>0.48110000000000008</c:v>
                </c:pt>
                <c:pt idx="1536">
                  <c:v>0.48120000000000002</c:v>
                </c:pt>
                <c:pt idx="1537">
                  <c:v>0.48120000000000002</c:v>
                </c:pt>
                <c:pt idx="1538">
                  <c:v>0.48100000000000004</c:v>
                </c:pt>
                <c:pt idx="1539">
                  <c:v>0.48080000000000006</c:v>
                </c:pt>
                <c:pt idx="1540">
                  <c:v>0.48070000000000002</c:v>
                </c:pt>
                <c:pt idx="1541">
                  <c:v>0.48100000000000004</c:v>
                </c:pt>
                <c:pt idx="1542">
                  <c:v>0.48140000000000011</c:v>
                </c:pt>
                <c:pt idx="1543">
                  <c:v>0.48200000000000004</c:v>
                </c:pt>
                <c:pt idx="1544">
                  <c:v>0.48280000000000006</c:v>
                </c:pt>
                <c:pt idx="1545">
                  <c:v>0.48380000000000006</c:v>
                </c:pt>
                <c:pt idx="1546">
                  <c:v>0.48470000000000002</c:v>
                </c:pt>
                <c:pt idx="1547">
                  <c:v>0.4855000000000001</c:v>
                </c:pt>
                <c:pt idx="1548">
                  <c:v>0.48810000000000003</c:v>
                </c:pt>
                <c:pt idx="1549">
                  <c:v>0.48930000000000007</c:v>
                </c:pt>
                <c:pt idx="1550">
                  <c:v>0.49030000000000007</c:v>
                </c:pt>
                <c:pt idx="1551">
                  <c:v>0.49110000000000004</c:v>
                </c:pt>
                <c:pt idx="1552">
                  <c:v>0.49180000000000007</c:v>
                </c:pt>
                <c:pt idx="1553">
                  <c:v>0.49180000000000007</c:v>
                </c:pt>
                <c:pt idx="1554">
                  <c:v>0.49290000000000006</c:v>
                </c:pt>
                <c:pt idx="1555">
                  <c:v>0.49360000000000004</c:v>
                </c:pt>
                <c:pt idx="1556">
                  <c:v>0.49290000000000006</c:v>
                </c:pt>
                <c:pt idx="1557">
                  <c:v>0.49520000000000003</c:v>
                </c:pt>
                <c:pt idx="1558">
                  <c:v>0.49570000000000003</c:v>
                </c:pt>
                <c:pt idx="1559">
                  <c:v>0.49580000000000007</c:v>
                </c:pt>
                <c:pt idx="1560">
                  <c:v>0.49570000000000003</c:v>
                </c:pt>
                <c:pt idx="1561">
                  <c:v>0.49540000000000006</c:v>
                </c:pt>
                <c:pt idx="1562">
                  <c:v>0.49510000000000004</c:v>
                </c:pt>
                <c:pt idx="1563">
                  <c:v>0.49480000000000007</c:v>
                </c:pt>
                <c:pt idx="1564">
                  <c:v>0.49450000000000005</c:v>
                </c:pt>
                <c:pt idx="1565">
                  <c:v>0.49430000000000007</c:v>
                </c:pt>
                <c:pt idx="1566">
                  <c:v>0.49420000000000003</c:v>
                </c:pt>
                <c:pt idx="1567">
                  <c:v>0.49440000000000006</c:v>
                </c:pt>
                <c:pt idx="1568">
                  <c:v>0.49460000000000004</c:v>
                </c:pt>
                <c:pt idx="1569">
                  <c:v>0.49480000000000007</c:v>
                </c:pt>
                <c:pt idx="1570">
                  <c:v>0.49500000000000005</c:v>
                </c:pt>
                <c:pt idx="1571">
                  <c:v>0.49510000000000004</c:v>
                </c:pt>
                <c:pt idx="1572">
                  <c:v>0.49540000000000006</c:v>
                </c:pt>
                <c:pt idx="1573">
                  <c:v>0.49550000000000005</c:v>
                </c:pt>
                <c:pt idx="1574">
                  <c:v>0.49530000000000007</c:v>
                </c:pt>
                <c:pt idx="1575">
                  <c:v>0.49490000000000006</c:v>
                </c:pt>
                <c:pt idx="1576">
                  <c:v>0.49440000000000006</c:v>
                </c:pt>
                <c:pt idx="1577">
                  <c:v>0.49410000000000004</c:v>
                </c:pt>
                <c:pt idx="1578">
                  <c:v>0.49430000000000007</c:v>
                </c:pt>
                <c:pt idx="1579">
                  <c:v>0.49550000000000005</c:v>
                </c:pt>
                <c:pt idx="1580">
                  <c:v>0.49690000000000006</c:v>
                </c:pt>
                <c:pt idx="1581">
                  <c:v>0.49750000000000005</c:v>
                </c:pt>
                <c:pt idx="1582">
                  <c:v>0.49800000000000005</c:v>
                </c:pt>
                <c:pt idx="1583">
                  <c:v>0.49830000000000008</c:v>
                </c:pt>
                <c:pt idx="1584">
                  <c:v>0.49840000000000007</c:v>
                </c:pt>
                <c:pt idx="1585">
                  <c:v>0.49830000000000008</c:v>
                </c:pt>
                <c:pt idx="1586">
                  <c:v>0.49840000000000007</c:v>
                </c:pt>
                <c:pt idx="1587">
                  <c:v>0.49880000000000008</c:v>
                </c:pt>
                <c:pt idx="1588">
                  <c:v>0.49920000000000003</c:v>
                </c:pt>
                <c:pt idx="1589">
                  <c:v>0.4996000000000001</c:v>
                </c:pt>
                <c:pt idx="1590">
                  <c:v>0.49980000000000008</c:v>
                </c:pt>
                <c:pt idx="1591">
                  <c:v>0.49990000000000007</c:v>
                </c:pt>
                <c:pt idx="1592">
                  <c:v>0.49990000000000007</c:v>
                </c:pt>
                <c:pt idx="1593">
                  <c:v>0.50009999999999999</c:v>
                </c:pt>
                <c:pt idx="1594">
                  <c:v>0.50060000000000004</c:v>
                </c:pt>
                <c:pt idx="1595">
                  <c:v>0.50180000000000002</c:v>
                </c:pt>
                <c:pt idx="1596">
                  <c:v>0.50329999999999997</c:v>
                </c:pt>
                <c:pt idx="1597">
                  <c:v>0.50580000000000003</c:v>
                </c:pt>
                <c:pt idx="1598">
                  <c:v>0.50580000000000003</c:v>
                </c:pt>
                <c:pt idx="1599">
                  <c:v>0.50919999999999999</c:v>
                </c:pt>
                <c:pt idx="1600">
                  <c:v>0.5131</c:v>
                </c:pt>
                <c:pt idx="1601">
                  <c:v>0.51690000000000003</c:v>
                </c:pt>
                <c:pt idx="1602">
                  <c:v>0.52059999999999984</c:v>
                </c:pt>
                <c:pt idx="1603">
                  <c:v>0.52059999999999984</c:v>
                </c:pt>
                <c:pt idx="1604">
                  <c:v>0.52559999999999996</c:v>
                </c:pt>
                <c:pt idx="1605">
                  <c:v>0.52559999999999996</c:v>
                </c:pt>
                <c:pt idx="1606">
                  <c:v>0.52549999999999997</c:v>
                </c:pt>
                <c:pt idx="1607">
                  <c:v>0.52280000000000004</c:v>
                </c:pt>
                <c:pt idx="1608">
                  <c:v>0.52170000000000005</c:v>
                </c:pt>
                <c:pt idx="1609">
                  <c:v>0.52049999999999996</c:v>
                </c:pt>
                <c:pt idx="1610">
                  <c:v>0.51919999999999999</c:v>
                </c:pt>
                <c:pt idx="1611">
                  <c:v>0.5171</c:v>
                </c:pt>
                <c:pt idx="1612">
                  <c:v>0.51600000000000001</c:v>
                </c:pt>
                <c:pt idx="1613">
                  <c:v>0.5151</c:v>
                </c:pt>
                <c:pt idx="1614">
                  <c:v>0.51419999999999999</c:v>
                </c:pt>
                <c:pt idx="1615">
                  <c:v>0.51339999999999997</c:v>
                </c:pt>
                <c:pt idx="1616">
                  <c:v>0.51249999999999996</c:v>
                </c:pt>
                <c:pt idx="1617">
                  <c:v>0.51170000000000004</c:v>
                </c:pt>
                <c:pt idx="1618">
                  <c:v>0.51090000000000002</c:v>
                </c:pt>
                <c:pt idx="1619">
                  <c:v>0.51029999999999998</c:v>
                </c:pt>
                <c:pt idx="1620">
                  <c:v>0.50980000000000003</c:v>
                </c:pt>
                <c:pt idx="1621">
                  <c:v>0.50919999999999999</c:v>
                </c:pt>
                <c:pt idx="1622">
                  <c:v>0.50860000000000005</c:v>
                </c:pt>
                <c:pt idx="1623">
                  <c:v>0.50790000000000002</c:v>
                </c:pt>
                <c:pt idx="1624">
                  <c:v>0.50790000000000002</c:v>
                </c:pt>
                <c:pt idx="1625">
                  <c:v>0.50629999999999997</c:v>
                </c:pt>
                <c:pt idx="1626">
                  <c:v>0.50580000000000003</c:v>
                </c:pt>
                <c:pt idx="1627">
                  <c:v>0.50529999999999997</c:v>
                </c:pt>
                <c:pt idx="1628">
                  <c:v>0.505</c:v>
                </c:pt>
                <c:pt idx="1629">
                  <c:v>0.505</c:v>
                </c:pt>
                <c:pt idx="1630">
                  <c:v>0.50429999999999997</c:v>
                </c:pt>
                <c:pt idx="1631">
                  <c:v>0.50370000000000004</c:v>
                </c:pt>
                <c:pt idx="1632">
                  <c:v>0.50309999999999999</c:v>
                </c:pt>
                <c:pt idx="1633">
                  <c:v>0.50249999999999984</c:v>
                </c:pt>
                <c:pt idx="1634">
                  <c:v>0.50209999999999999</c:v>
                </c:pt>
                <c:pt idx="1635">
                  <c:v>0.50190000000000001</c:v>
                </c:pt>
                <c:pt idx="1636">
                  <c:v>0.50190000000000001</c:v>
                </c:pt>
                <c:pt idx="1637">
                  <c:v>0.50209999999999999</c:v>
                </c:pt>
                <c:pt idx="1638">
                  <c:v>0.50190000000000001</c:v>
                </c:pt>
                <c:pt idx="1639">
                  <c:v>0.50170000000000003</c:v>
                </c:pt>
                <c:pt idx="1640">
                  <c:v>0.50490000000000002</c:v>
                </c:pt>
                <c:pt idx="1641">
                  <c:v>0.50700000000000001</c:v>
                </c:pt>
                <c:pt idx="1642">
                  <c:v>0.50670000000000004</c:v>
                </c:pt>
                <c:pt idx="1643">
                  <c:v>0.50619999999999998</c:v>
                </c:pt>
                <c:pt idx="1644">
                  <c:v>0.50570000000000004</c:v>
                </c:pt>
                <c:pt idx="1645">
                  <c:v>0.50539999999999996</c:v>
                </c:pt>
                <c:pt idx="1646">
                  <c:v>0.50560000000000005</c:v>
                </c:pt>
                <c:pt idx="1647">
                  <c:v>0.50729999999999997</c:v>
                </c:pt>
                <c:pt idx="1648">
                  <c:v>0.50739999999999996</c:v>
                </c:pt>
                <c:pt idx="1649">
                  <c:v>0.50749999999999984</c:v>
                </c:pt>
                <c:pt idx="1650">
                  <c:v>0.50749999999999984</c:v>
                </c:pt>
                <c:pt idx="1651">
                  <c:v>0.50700000000000001</c:v>
                </c:pt>
                <c:pt idx="1652">
                  <c:v>0.50690000000000002</c:v>
                </c:pt>
                <c:pt idx="1653">
                  <c:v>0.50660000000000005</c:v>
                </c:pt>
                <c:pt idx="1654">
                  <c:v>0.50729999999999997</c:v>
                </c:pt>
                <c:pt idx="1655">
                  <c:v>0.50729999999999997</c:v>
                </c:pt>
                <c:pt idx="1656">
                  <c:v>0.50729999999999997</c:v>
                </c:pt>
                <c:pt idx="1657">
                  <c:v>0.50690000000000002</c:v>
                </c:pt>
                <c:pt idx="1658">
                  <c:v>0.50639999999999996</c:v>
                </c:pt>
                <c:pt idx="1659">
                  <c:v>0.50609999999999999</c:v>
                </c:pt>
                <c:pt idx="1660">
                  <c:v>0.50560000000000005</c:v>
                </c:pt>
                <c:pt idx="1661">
                  <c:v>0.50519999999999998</c:v>
                </c:pt>
                <c:pt idx="1662">
                  <c:v>0.50480000000000003</c:v>
                </c:pt>
                <c:pt idx="1663">
                  <c:v>0.50449999999999984</c:v>
                </c:pt>
                <c:pt idx="1664">
                  <c:v>0.50449999999999984</c:v>
                </c:pt>
                <c:pt idx="1665">
                  <c:v>0.50409999999999999</c:v>
                </c:pt>
                <c:pt idx="1666">
                  <c:v>0.504</c:v>
                </c:pt>
                <c:pt idx="1667">
                  <c:v>0.50070000000000003</c:v>
                </c:pt>
                <c:pt idx="1668">
                  <c:v>0.49460000000000004</c:v>
                </c:pt>
                <c:pt idx="1669">
                  <c:v>0.49450000000000005</c:v>
                </c:pt>
                <c:pt idx="1670">
                  <c:v>0.49430000000000007</c:v>
                </c:pt>
                <c:pt idx="1671">
                  <c:v>0.49430000000000007</c:v>
                </c:pt>
                <c:pt idx="1672">
                  <c:v>0.49440000000000006</c:v>
                </c:pt>
                <c:pt idx="1673">
                  <c:v>0.49440000000000006</c:v>
                </c:pt>
                <c:pt idx="1676">
                  <c:v>0.49480000000000007</c:v>
                </c:pt>
                <c:pt idx="1677">
                  <c:v>0.49540000000000006</c:v>
                </c:pt>
                <c:pt idx="1678">
                  <c:v>0.49560000000000004</c:v>
                </c:pt>
                <c:pt idx="1679">
                  <c:v>0.49560000000000004</c:v>
                </c:pt>
                <c:pt idx="1680">
                  <c:v>0.49570000000000003</c:v>
                </c:pt>
                <c:pt idx="1681">
                  <c:v>0.49590000000000006</c:v>
                </c:pt>
                <c:pt idx="1682">
                  <c:v>0.49580000000000007</c:v>
                </c:pt>
                <c:pt idx="1683">
                  <c:v>0.49540000000000006</c:v>
                </c:pt>
                <c:pt idx="1684">
                  <c:v>0.49500000000000005</c:v>
                </c:pt>
                <c:pt idx="1685">
                  <c:v>0.49460000000000004</c:v>
                </c:pt>
                <c:pt idx="1686">
                  <c:v>0.49280000000000007</c:v>
                </c:pt>
                <c:pt idx="1687">
                  <c:v>0.49240000000000006</c:v>
                </c:pt>
                <c:pt idx="1688">
                  <c:v>0.49230000000000007</c:v>
                </c:pt>
                <c:pt idx="1689">
                  <c:v>0.49280000000000007</c:v>
                </c:pt>
                <c:pt idx="1690">
                  <c:v>0.49260000000000004</c:v>
                </c:pt>
                <c:pt idx="1691">
                  <c:v>0.49230000000000007</c:v>
                </c:pt>
                <c:pt idx="1692">
                  <c:v>0.49220000000000008</c:v>
                </c:pt>
                <c:pt idx="1693">
                  <c:v>0.49210000000000004</c:v>
                </c:pt>
                <c:pt idx="1694">
                  <c:v>0.4920000000000001</c:v>
                </c:pt>
                <c:pt idx="1695">
                  <c:v>0.49180000000000007</c:v>
                </c:pt>
                <c:pt idx="1696">
                  <c:v>0.49180000000000007</c:v>
                </c:pt>
                <c:pt idx="1697">
                  <c:v>0.49190000000000006</c:v>
                </c:pt>
                <c:pt idx="1698">
                  <c:v>0.49210000000000004</c:v>
                </c:pt>
                <c:pt idx="1699">
                  <c:v>0.4920000000000001</c:v>
                </c:pt>
                <c:pt idx="1700">
                  <c:v>0.49280000000000007</c:v>
                </c:pt>
                <c:pt idx="1701">
                  <c:v>0.49280000000000007</c:v>
                </c:pt>
                <c:pt idx="1702">
                  <c:v>0.49370000000000008</c:v>
                </c:pt>
                <c:pt idx="1703">
                  <c:v>0.49320000000000008</c:v>
                </c:pt>
                <c:pt idx="1704">
                  <c:v>0.49270000000000008</c:v>
                </c:pt>
                <c:pt idx="1705">
                  <c:v>0.49220000000000008</c:v>
                </c:pt>
                <c:pt idx="1706">
                  <c:v>0.49190000000000006</c:v>
                </c:pt>
                <c:pt idx="1707">
                  <c:v>0.49220000000000008</c:v>
                </c:pt>
                <c:pt idx="1708">
                  <c:v>0.49220000000000008</c:v>
                </c:pt>
                <c:pt idx="1709">
                  <c:v>0.49220000000000008</c:v>
                </c:pt>
                <c:pt idx="1710">
                  <c:v>0.49220000000000008</c:v>
                </c:pt>
                <c:pt idx="1711">
                  <c:v>0.49210000000000004</c:v>
                </c:pt>
                <c:pt idx="1712">
                  <c:v>0.4920000000000001</c:v>
                </c:pt>
                <c:pt idx="1713">
                  <c:v>0.49020000000000002</c:v>
                </c:pt>
                <c:pt idx="1714">
                  <c:v>0.49000000000000005</c:v>
                </c:pt>
                <c:pt idx="1715">
                  <c:v>0.49020000000000002</c:v>
                </c:pt>
                <c:pt idx="1716">
                  <c:v>0.49060000000000004</c:v>
                </c:pt>
                <c:pt idx="1717">
                  <c:v>0.49110000000000004</c:v>
                </c:pt>
                <c:pt idx="1718">
                  <c:v>0.49140000000000006</c:v>
                </c:pt>
                <c:pt idx="1719">
                  <c:v>0.49170000000000008</c:v>
                </c:pt>
                <c:pt idx="1720">
                  <c:v>0.49180000000000007</c:v>
                </c:pt>
                <c:pt idx="1721">
                  <c:v>0.4910000000000001</c:v>
                </c:pt>
                <c:pt idx="1722">
                  <c:v>0.4890000000000001</c:v>
                </c:pt>
                <c:pt idx="1723">
                  <c:v>0.4865000000000001</c:v>
                </c:pt>
                <c:pt idx="1724">
                  <c:v>0.48370000000000002</c:v>
                </c:pt>
                <c:pt idx="1725">
                  <c:v>0.48100000000000004</c:v>
                </c:pt>
                <c:pt idx="1726">
                  <c:v>0.47950000000000004</c:v>
                </c:pt>
                <c:pt idx="1727">
                  <c:v>0.47870000000000001</c:v>
                </c:pt>
                <c:pt idx="1728">
                  <c:v>0.47850000000000004</c:v>
                </c:pt>
                <c:pt idx="1729">
                  <c:v>0.47850000000000004</c:v>
                </c:pt>
                <c:pt idx="1730">
                  <c:v>0.47820000000000001</c:v>
                </c:pt>
                <c:pt idx="1731">
                  <c:v>0.4779000000000001</c:v>
                </c:pt>
                <c:pt idx="1732">
                  <c:v>0.4779000000000001</c:v>
                </c:pt>
                <c:pt idx="1733">
                  <c:v>0.4779000000000001</c:v>
                </c:pt>
                <c:pt idx="1734">
                  <c:v>0.4779000000000001</c:v>
                </c:pt>
                <c:pt idx="1735">
                  <c:v>0.4779000000000001</c:v>
                </c:pt>
                <c:pt idx="1736">
                  <c:v>0.46690000000000004</c:v>
                </c:pt>
                <c:pt idx="1737">
                  <c:v>0.46700000000000008</c:v>
                </c:pt>
                <c:pt idx="1738">
                  <c:v>0.46580000000000005</c:v>
                </c:pt>
                <c:pt idx="1739">
                  <c:v>0.47180000000000005</c:v>
                </c:pt>
                <c:pt idx="1740">
                  <c:v>0.4709000000000001</c:v>
                </c:pt>
                <c:pt idx="1741">
                  <c:v>0.47020000000000001</c:v>
                </c:pt>
                <c:pt idx="1742">
                  <c:v>0.46970000000000001</c:v>
                </c:pt>
                <c:pt idx="1743">
                  <c:v>0.47070000000000001</c:v>
                </c:pt>
                <c:pt idx="1744">
                  <c:v>0.47050000000000003</c:v>
                </c:pt>
                <c:pt idx="1745">
                  <c:v>0.47050000000000003</c:v>
                </c:pt>
                <c:pt idx="1746">
                  <c:v>0.46970000000000001</c:v>
                </c:pt>
                <c:pt idx="1747">
                  <c:v>0.46970000000000001</c:v>
                </c:pt>
                <c:pt idx="1748">
                  <c:v>0.46920000000000001</c:v>
                </c:pt>
                <c:pt idx="1749">
                  <c:v>0.46900000000000003</c:v>
                </c:pt>
                <c:pt idx="1750">
                  <c:v>0.46890000000000004</c:v>
                </c:pt>
                <c:pt idx="1751">
                  <c:v>0.46800000000000008</c:v>
                </c:pt>
                <c:pt idx="1752">
                  <c:v>0.46890000000000004</c:v>
                </c:pt>
                <c:pt idx="1753">
                  <c:v>0.46940000000000004</c:v>
                </c:pt>
                <c:pt idx="1754">
                  <c:v>0.46890000000000004</c:v>
                </c:pt>
                <c:pt idx="1755">
                  <c:v>0.46940000000000004</c:v>
                </c:pt>
                <c:pt idx="1756">
                  <c:v>0.47130000000000005</c:v>
                </c:pt>
                <c:pt idx="1757">
                  <c:v>0.4719000000000001</c:v>
                </c:pt>
                <c:pt idx="1758">
                  <c:v>0.47220000000000001</c:v>
                </c:pt>
                <c:pt idx="1759">
                  <c:v>0.47250000000000003</c:v>
                </c:pt>
                <c:pt idx="1760">
                  <c:v>0.47280000000000005</c:v>
                </c:pt>
                <c:pt idx="1761">
                  <c:v>0.47300000000000003</c:v>
                </c:pt>
                <c:pt idx="1762">
                  <c:v>0.47320000000000001</c:v>
                </c:pt>
                <c:pt idx="1763">
                  <c:v>0.47350000000000003</c:v>
                </c:pt>
                <c:pt idx="1764">
                  <c:v>0.47330000000000005</c:v>
                </c:pt>
                <c:pt idx="1765">
                  <c:v>0.47310000000000002</c:v>
                </c:pt>
                <c:pt idx="1766">
                  <c:v>0.4729000000000001</c:v>
                </c:pt>
                <c:pt idx="1767">
                  <c:v>0.47300000000000003</c:v>
                </c:pt>
                <c:pt idx="1768">
                  <c:v>0.4729000000000001</c:v>
                </c:pt>
                <c:pt idx="1769">
                  <c:v>0.47320000000000001</c:v>
                </c:pt>
                <c:pt idx="1770">
                  <c:v>0.47330000000000005</c:v>
                </c:pt>
                <c:pt idx="1771">
                  <c:v>0.47360000000000002</c:v>
                </c:pt>
                <c:pt idx="1772">
                  <c:v>0.47560000000000002</c:v>
                </c:pt>
                <c:pt idx="1773">
                  <c:v>0.47630000000000006</c:v>
                </c:pt>
                <c:pt idx="1774">
                  <c:v>0.47680000000000006</c:v>
                </c:pt>
                <c:pt idx="1775">
                  <c:v>0.47730000000000006</c:v>
                </c:pt>
                <c:pt idx="1776">
                  <c:v>0.4779000000000001</c:v>
                </c:pt>
                <c:pt idx="1777">
                  <c:v>0.47850000000000004</c:v>
                </c:pt>
                <c:pt idx="1778">
                  <c:v>0.47930000000000006</c:v>
                </c:pt>
                <c:pt idx="1779">
                  <c:v>0.48020000000000002</c:v>
                </c:pt>
                <c:pt idx="1780">
                  <c:v>0.48110000000000008</c:v>
                </c:pt>
                <c:pt idx="1781">
                  <c:v>0.48210000000000003</c:v>
                </c:pt>
                <c:pt idx="1782">
                  <c:v>0.4840000000000001</c:v>
                </c:pt>
                <c:pt idx="1783">
                  <c:v>0.48480000000000006</c:v>
                </c:pt>
                <c:pt idx="1784">
                  <c:v>0.48540000000000005</c:v>
                </c:pt>
                <c:pt idx="1785">
                  <c:v>0.48590000000000005</c:v>
                </c:pt>
                <c:pt idx="1786">
                  <c:v>0.48610000000000003</c:v>
                </c:pt>
                <c:pt idx="1787">
                  <c:v>0.48620000000000002</c:v>
                </c:pt>
                <c:pt idx="1788">
                  <c:v>0.48620000000000002</c:v>
                </c:pt>
                <c:pt idx="1789">
                  <c:v>0.4860000000000001</c:v>
                </c:pt>
                <c:pt idx="1790">
                  <c:v>0.48570000000000002</c:v>
                </c:pt>
                <c:pt idx="1791">
                  <c:v>0.4855000000000001</c:v>
                </c:pt>
                <c:pt idx="1792">
                  <c:v>0.48540000000000005</c:v>
                </c:pt>
                <c:pt idx="1793">
                  <c:v>0.48540000000000005</c:v>
                </c:pt>
                <c:pt idx="1794">
                  <c:v>0.48530000000000006</c:v>
                </c:pt>
                <c:pt idx="1795">
                  <c:v>0.48580000000000007</c:v>
                </c:pt>
                <c:pt idx="1796">
                  <c:v>0.48610000000000003</c:v>
                </c:pt>
                <c:pt idx="1797">
                  <c:v>0.48610000000000003</c:v>
                </c:pt>
                <c:pt idx="1798">
                  <c:v>0.48630000000000007</c:v>
                </c:pt>
                <c:pt idx="1799">
                  <c:v>0.48630000000000007</c:v>
                </c:pt>
                <c:pt idx="1800">
                  <c:v>0.48620000000000002</c:v>
                </c:pt>
                <c:pt idx="1801">
                  <c:v>0.48590000000000005</c:v>
                </c:pt>
                <c:pt idx="1802">
                  <c:v>0.48590000000000005</c:v>
                </c:pt>
                <c:pt idx="1803">
                  <c:v>0.48580000000000007</c:v>
                </c:pt>
                <c:pt idx="1804">
                  <c:v>0.48590000000000005</c:v>
                </c:pt>
                <c:pt idx="1805">
                  <c:v>0.48640000000000005</c:v>
                </c:pt>
                <c:pt idx="1806">
                  <c:v>0.48660000000000003</c:v>
                </c:pt>
                <c:pt idx="1807">
                  <c:v>0.48670000000000002</c:v>
                </c:pt>
                <c:pt idx="1808">
                  <c:v>0.48720000000000002</c:v>
                </c:pt>
                <c:pt idx="1809">
                  <c:v>0.48770000000000002</c:v>
                </c:pt>
                <c:pt idx="1810">
                  <c:v>0.48790000000000006</c:v>
                </c:pt>
                <c:pt idx="1811">
                  <c:v>0.49090000000000006</c:v>
                </c:pt>
                <c:pt idx="1812">
                  <c:v>0.49070000000000008</c:v>
                </c:pt>
                <c:pt idx="1813">
                  <c:v>0.49070000000000008</c:v>
                </c:pt>
                <c:pt idx="1814">
                  <c:v>0.49090000000000006</c:v>
                </c:pt>
                <c:pt idx="1815">
                  <c:v>0.49920000000000003</c:v>
                </c:pt>
                <c:pt idx="1816">
                  <c:v>0.49880000000000008</c:v>
                </c:pt>
                <c:pt idx="1817">
                  <c:v>0.49880000000000008</c:v>
                </c:pt>
                <c:pt idx="1818">
                  <c:v>0.49880000000000008</c:v>
                </c:pt>
                <c:pt idx="1819">
                  <c:v>0.49880000000000008</c:v>
                </c:pt>
                <c:pt idx="1820">
                  <c:v>0.49880000000000008</c:v>
                </c:pt>
                <c:pt idx="1821">
                  <c:v>0.49800000000000005</c:v>
                </c:pt>
                <c:pt idx="1822">
                  <c:v>0.49770000000000003</c:v>
                </c:pt>
                <c:pt idx="1823">
                  <c:v>0.49790000000000006</c:v>
                </c:pt>
                <c:pt idx="1824">
                  <c:v>0.49800000000000005</c:v>
                </c:pt>
                <c:pt idx="1825">
                  <c:v>0.49830000000000008</c:v>
                </c:pt>
                <c:pt idx="1826">
                  <c:v>0.49820000000000003</c:v>
                </c:pt>
                <c:pt idx="1827">
                  <c:v>0.49800000000000005</c:v>
                </c:pt>
                <c:pt idx="1828">
                  <c:v>0.49770000000000003</c:v>
                </c:pt>
                <c:pt idx="1829">
                  <c:v>0.49770000000000003</c:v>
                </c:pt>
                <c:pt idx="1830">
                  <c:v>0.49780000000000008</c:v>
                </c:pt>
                <c:pt idx="1831">
                  <c:v>0.49790000000000006</c:v>
                </c:pt>
                <c:pt idx="1832">
                  <c:v>0.49790000000000006</c:v>
                </c:pt>
                <c:pt idx="1833">
                  <c:v>0.49780000000000008</c:v>
                </c:pt>
                <c:pt idx="1834">
                  <c:v>0.49410000000000004</c:v>
                </c:pt>
                <c:pt idx="1835">
                  <c:v>0.4925000000000001</c:v>
                </c:pt>
                <c:pt idx="1836">
                  <c:v>0.49270000000000008</c:v>
                </c:pt>
                <c:pt idx="1837">
                  <c:v>0.49290000000000006</c:v>
                </c:pt>
                <c:pt idx="1838">
                  <c:v>0.49310000000000004</c:v>
                </c:pt>
                <c:pt idx="1839">
                  <c:v>0.49340000000000006</c:v>
                </c:pt>
                <c:pt idx="1840">
                  <c:v>0.49360000000000004</c:v>
                </c:pt>
                <c:pt idx="1841">
                  <c:v>0.49360000000000004</c:v>
                </c:pt>
                <c:pt idx="1842">
                  <c:v>0.49440000000000006</c:v>
                </c:pt>
                <c:pt idx="1843">
                  <c:v>0.49480000000000007</c:v>
                </c:pt>
                <c:pt idx="1844">
                  <c:v>0.49480000000000007</c:v>
                </c:pt>
                <c:pt idx="1845">
                  <c:v>0.49490000000000006</c:v>
                </c:pt>
                <c:pt idx="1846">
                  <c:v>0.49490000000000006</c:v>
                </c:pt>
                <c:pt idx="1847">
                  <c:v>0.49480000000000007</c:v>
                </c:pt>
                <c:pt idx="1848">
                  <c:v>0.49480000000000007</c:v>
                </c:pt>
                <c:pt idx="1849">
                  <c:v>0.49470000000000003</c:v>
                </c:pt>
                <c:pt idx="1850">
                  <c:v>0.49470000000000003</c:v>
                </c:pt>
                <c:pt idx="1851">
                  <c:v>0.49120000000000008</c:v>
                </c:pt>
                <c:pt idx="1852">
                  <c:v>0.49020000000000002</c:v>
                </c:pt>
                <c:pt idx="1853">
                  <c:v>0.48980000000000007</c:v>
                </c:pt>
                <c:pt idx="1854">
                  <c:v>0.48960000000000004</c:v>
                </c:pt>
                <c:pt idx="1855">
                  <c:v>0.48960000000000004</c:v>
                </c:pt>
                <c:pt idx="1856">
                  <c:v>0.48990000000000006</c:v>
                </c:pt>
                <c:pt idx="1857">
                  <c:v>0.48980000000000007</c:v>
                </c:pt>
                <c:pt idx="1858">
                  <c:v>0.48960000000000004</c:v>
                </c:pt>
                <c:pt idx="1859">
                  <c:v>0.48940000000000006</c:v>
                </c:pt>
                <c:pt idx="1860">
                  <c:v>0.48930000000000007</c:v>
                </c:pt>
                <c:pt idx="1861">
                  <c:v>0.49010000000000004</c:v>
                </c:pt>
                <c:pt idx="1862">
                  <c:v>0.49020000000000002</c:v>
                </c:pt>
                <c:pt idx="1863">
                  <c:v>0.49030000000000007</c:v>
                </c:pt>
                <c:pt idx="1864">
                  <c:v>0.49060000000000004</c:v>
                </c:pt>
                <c:pt idx="1865">
                  <c:v>0.49070000000000008</c:v>
                </c:pt>
                <c:pt idx="1866">
                  <c:v>0.49070000000000008</c:v>
                </c:pt>
                <c:pt idx="1867">
                  <c:v>0.49070000000000008</c:v>
                </c:pt>
                <c:pt idx="1868">
                  <c:v>0.4905000000000001</c:v>
                </c:pt>
                <c:pt idx="1869">
                  <c:v>0.4905000000000001</c:v>
                </c:pt>
                <c:pt idx="1870">
                  <c:v>0.49010000000000004</c:v>
                </c:pt>
                <c:pt idx="1871">
                  <c:v>0.4880000000000001</c:v>
                </c:pt>
                <c:pt idx="1872">
                  <c:v>0.48770000000000002</c:v>
                </c:pt>
                <c:pt idx="1873">
                  <c:v>0.48780000000000007</c:v>
                </c:pt>
                <c:pt idx="1874">
                  <c:v>0.4880000000000001</c:v>
                </c:pt>
                <c:pt idx="1875">
                  <c:v>0.48810000000000003</c:v>
                </c:pt>
                <c:pt idx="1876">
                  <c:v>0.48820000000000002</c:v>
                </c:pt>
                <c:pt idx="1877">
                  <c:v>0.48830000000000007</c:v>
                </c:pt>
                <c:pt idx="1878">
                  <c:v>0.48840000000000006</c:v>
                </c:pt>
                <c:pt idx="1879">
                  <c:v>0.4890000000000001</c:v>
                </c:pt>
                <c:pt idx="1880">
                  <c:v>0.48940000000000006</c:v>
                </c:pt>
                <c:pt idx="1881">
                  <c:v>0.48940000000000006</c:v>
                </c:pt>
                <c:pt idx="1882">
                  <c:v>0.48940000000000006</c:v>
                </c:pt>
                <c:pt idx="1883">
                  <c:v>0.48940000000000006</c:v>
                </c:pt>
                <c:pt idx="1884">
                  <c:v>0.49240000000000006</c:v>
                </c:pt>
                <c:pt idx="1885">
                  <c:v>0.49450000000000005</c:v>
                </c:pt>
                <c:pt idx="1886">
                  <c:v>0.49740000000000006</c:v>
                </c:pt>
                <c:pt idx="1887">
                  <c:v>0.50680000000000003</c:v>
                </c:pt>
                <c:pt idx="1888">
                  <c:v>0.50919999999999999</c:v>
                </c:pt>
                <c:pt idx="1889">
                  <c:v>0.51100000000000001</c:v>
                </c:pt>
                <c:pt idx="1890">
                  <c:v>0.51280000000000003</c:v>
                </c:pt>
                <c:pt idx="1891">
                  <c:v>0.51449999999999996</c:v>
                </c:pt>
                <c:pt idx="1892">
                  <c:v>0.51590000000000003</c:v>
                </c:pt>
                <c:pt idx="1893">
                  <c:v>0.51680000000000004</c:v>
                </c:pt>
                <c:pt idx="1894">
                  <c:v>0.51729999999999998</c:v>
                </c:pt>
                <c:pt idx="1895">
                  <c:v>0.51749999999999996</c:v>
                </c:pt>
                <c:pt idx="1896">
                  <c:v>0.51729999999999998</c:v>
                </c:pt>
                <c:pt idx="1897">
                  <c:v>0.51670000000000005</c:v>
                </c:pt>
                <c:pt idx="1898">
                  <c:v>0.51419999999999999</c:v>
                </c:pt>
                <c:pt idx="1899">
                  <c:v>0.50509999999999999</c:v>
                </c:pt>
                <c:pt idx="1900">
                  <c:v>0.50409999999999999</c:v>
                </c:pt>
                <c:pt idx="1901">
                  <c:v>0.50429999999999997</c:v>
                </c:pt>
                <c:pt idx="1902">
                  <c:v>0.50460000000000005</c:v>
                </c:pt>
                <c:pt idx="1903">
                  <c:v>0.50480000000000003</c:v>
                </c:pt>
                <c:pt idx="1904">
                  <c:v>0.50480000000000003</c:v>
                </c:pt>
                <c:pt idx="1905">
                  <c:v>0.50460000000000005</c:v>
                </c:pt>
                <c:pt idx="1906">
                  <c:v>0.50449999999999984</c:v>
                </c:pt>
                <c:pt idx="1907">
                  <c:v>0.50570000000000004</c:v>
                </c:pt>
                <c:pt idx="1908">
                  <c:v>0.505</c:v>
                </c:pt>
                <c:pt idx="1909">
                  <c:v>0.50419999999999998</c:v>
                </c:pt>
                <c:pt idx="1910">
                  <c:v>0.50419999999999998</c:v>
                </c:pt>
                <c:pt idx="1911">
                  <c:v>0.50290000000000001</c:v>
                </c:pt>
                <c:pt idx="1912">
                  <c:v>0.50229999999999997</c:v>
                </c:pt>
                <c:pt idx="1913">
                  <c:v>0.50170000000000003</c:v>
                </c:pt>
                <c:pt idx="1914">
                  <c:v>0.50070000000000003</c:v>
                </c:pt>
                <c:pt idx="1915">
                  <c:v>0.50019999999999998</c:v>
                </c:pt>
                <c:pt idx="1916">
                  <c:v>0.50019999999999998</c:v>
                </c:pt>
                <c:pt idx="1917">
                  <c:v>0.50019999999999998</c:v>
                </c:pt>
                <c:pt idx="1918">
                  <c:v>0.50019999999999998</c:v>
                </c:pt>
                <c:pt idx="1919">
                  <c:v>0.50019999999999998</c:v>
                </c:pt>
                <c:pt idx="1920">
                  <c:v>0.50019999999999998</c:v>
                </c:pt>
                <c:pt idx="1921">
                  <c:v>0.48870000000000002</c:v>
                </c:pt>
                <c:pt idx="1922">
                  <c:v>0.48870000000000002</c:v>
                </c:pt>
                <c:pt idx="1923">
                  <c:v>0.48880000000000007</c:v>
                </c:pt>
                <c:pt idx="1924">
                  <c:v>0.48880000000000007</c:v>
                </c:pt>
                <c:pt idx="1925">
                  <c:v>0.48690000000000005</c:v>
                </c:pt>
                <c:pt idx="1926">
                  <c:v>0.48360000000000003</c:v>
                </c:pt>
                <c:pt idx="1927">
                  <c:v>0.48230000000000006</c:v>
                </c:pt>
                <c:pt idx="1928">
                  <c:v>0.48100000000000004</c:v>
                </c:pt>
                <c:pt idx="1929">
                  <c:v>0.48010000000000008</c:v>
                </c:pt>
                <c:pt idx="1930">
                  <c:v>0.47920000000000001</c:v>
                </c:pt>
                <c:pt idx="1931">
                  <c:v>0.47860000000000008</c:v>
                </c:pt>
                <c:pt idx="1932">
                  <c:v>0.47830000000000006</c:v>
                </c:pt>
                <c:pt idx="1933">
                  <c:v>0.47850000000000004</c:v>
                </c:pt>
                <c:pt idx="1934">
                  <c:v>0.47960000000000008</c:v>
                </c:pt>
                <c:pt idx="1935">
                  <c:v>0.48070000000000002</c:v>
                </c:pt>
                <c:pt idx="1936">
                  <c:v>0.48130000000000006</c:v>
                </c:pt>
                <c:pt idx="1937">
                  <c:v>0.48190000000000005</c:v>
                </c:pt>
                <c:pt idx="1938">
                  <c:v>0.48240000000000005</c:v>
                </c:pt>
                <c:pt idx="1939">
                  <c:v>0.48280000000000006</c:v>
                </c:pt>
                <c:pt idx="1940">
                  <c:v>0.48270000000000002</c:v>
                </c:pt>
                <c:pt idx="1941">
                  <c:v>0.48250000000000004</c:v>
                </c:pt>
                <c:pt idx="1942">
                  <c:v>0.48240000000000005</c:v>
                </c:pt>
                <c:pt idx="1943">
                  <c:v>0.48240000000000005</c:v>
                </c:pt>
                <c:pt idx="1944">
                  <c:v>0.48230000000000006</c:v>
                </c:pt>
                <c:pt idx="1945">
                  <c:v>0.48250000000000004</c:v>
                </c:pt>
                <c:pt idx="1946">
                  <c:v>0.48250000000000004</c:v>
                </c:pt>
                <c:pt idx="1947">
                  <c:v>0.48250000000000004</c:v>
                </c:pt>
                <c:pt idx="1948">
                  <c:v>0.48380000000000006</c:v>
                </c:pt>
                <c:pt idx="1949">
                  <c:v>0.48320000000000002</c:v>
                </c:pt>
                <c:pt idx="1950">
                  <c:v>0.48270000000000002</c:v>
                </c:pt>
                <c:pt idx="1951">
                  <c:v>0.48230000000000006</c:v>
                </c:pt>
                <c:pt idx="1952">
                  <c:v>0.48190000000000005</c:v>
                </c:pt>
                <c:pt idx="1953">
                  <c:v>0.48180000000000006</c:v>
                </c:pt>
                <c:pt idx="1954">
                  <c:v>0.48070000000000002</c:v>
                </c:pt>
                <c:pt idx="1955">
                  <c:v>0.48060000000000008</c:v>
                </c:pt>
                <c:pt idx="1956">
                  <c:v>0.4804000000000001</c:v>
                </c:pt>
                <c:pt idx="1957">
                  <c:v>0.48020000000000002</c:v>
                </c:pt>
                <c:pt idx="1958">
                  <c:v>0.48010000000000008</c:v>
                </c:pt>
                <c:pt idx="1959">
                  <c:v>0.48000000000000004</c:v>
                </c:pt>
                <c:pt idx="1960">
                  <c:v>0.48000000000000004</c:v>
                </c:pt>
                <c:pt idx="1961">
                  <c:v>0.48020000000000002</c:v>
                </c:pt>
                <c:pt idx="1962">
                  <c:v>0.4804000000000001</c:v>
                </c:pt>
                <c:pt idx="1963">
                  <c:v>0.4799000000000001</c:v>
                </c:pt>
                <c:pt idx="1964">
                  <c:v>0.48030000000000006</c:v>
                </c:pt>
                <c:pt idx="1965">
                  <c:v>0.48090000000000011</c:v>
                </c:pt>
                <c:pt idx="1966">
                  <c:v>0.48150000000000004</c:v>
                </c:pt>
                <c:pt idx="1967">
                  <c:v>0.48200000000000004</c:v>
                </c:pt>
                <c:pt idx="1968">
                  <c:v>0.48250000000000004</c:v>
                </c:pt>
                <c:pt idx="1969">
                  <c:v>0.48280000000000006</c:v>
                </c:pt>
                <c:pt idx="1970">
                  <c:v>0.48300000000000004</c:v>
                </c:pt>
                <c:pt idx="1971">
                  <c:v>0.48330000000000006</c:v>
                </c:pt>
                <c:pt idx="1972">
                  <c:v>0.48340000000000005</c:v>
                </c:pt>
                <c:pt idx="1973">
                  <c:v>0.48330000000000006</c:v>
                </c:pt>
                <c:pt idx="1974">
                  <c:v>0.48310000000000003</c:v>
                </c:pt>
                <c:pt idx="1975">
                  <c:v>0.47930000000000006</c:v>
                </c:pt>
                <c:pt idx="1976">
                  <c:v>0.47300000000000003</c:v>
                </c:pt>
                <c:pt idx="1977">
                  <c:v>0.4719000000000001</c:v>
                </c:pt>
                <c:pt idx="1978">
                  <c:v>0.47100000000000003</c:v>
                </c:pt>
                <c:pt idx="1979">
                  <c:v>0.47020000000000001</c:v>
                </c:pt>
                <c:pt idx="1980">
                  <c:v>0.47410000000000002</c:v>
                </c:pt>
                <c:pt idx="1981">
                  <c:v>0.47780000000000006</c:v>
                </c:pt>
                <c:pt idx="1982">
                  <c:v>0.47710000000000002</c:v>
                </c:pt>
                <c:pt idx="1983">
                  <c:v>0.47680000000000006</c:v>
                </c:pt>
                <c:pt idx="1984">
                  <c:v>0.47670000000000001</c:v>
                </c:pt>
                <c:pt idx="1985">
                  <c:v>0.4769000000000001</c:v>
                </c:pt>
                <c:pt idx="1986">
                  <c:v>0.47730000000000006</c:v>
                </c:pt>
                <c:pt idx="1987">
                  <c:v>0.47770000000000001</c:v>
                </c:pt>
                <c:pt idx="1988">
                  <c:v>0.47820000000000001</c:v>
                </c:pt>
                <c:pt idx="1989">
                  <c:v>0.47820000000000001</c:v>
                </c:pt>
                <c:pt idx="1990">
                  <c:v>0.47730000000000006</c:v>
                </c:pt>
                <c:pt idx="1991">
                  <c:v>0.47730000000000006</c:v>
                </c:pt>
                <c:pt idx="1992">
                  <c:v>0.47610000000000002</c:v>
                </c:pt>
                <c:pt idx="1993">
                  <c:v>0.47610000000000002</c:v>
                </c:pt>
                <c:pt idx="1994">
                  <c:v>0.4749000000000001</c:v>
                </c:pt>
                <c:pt idx="1995">
                  <c:v>0.4749000000000001</c:v>
                </c:pt>
                <c:pt idx="1996">
                  <c:v>0.4749000000000001</c:v>
                </c:pt>
                <c:pt idx="1997">
                  <c:v>0.4749000000000001</c:v>
                </c:pt>
                <c:pt idx="1998">
                  <c:v>0.4749000000000001</c:v>
                </c:pt>
                <c:pt idx="1999">
                  <c:v>0.4749000000000001</c:v>
                </c:pt>
                <c:pt idx="2000">
                  <c:v>0.4749000000000001</c:v>
                </c:pt>
                <c:pt idx="2001">
                  <c:v>0.4749000000000001</c:v>
                </c:pt>
                <c:pt idx="2002">
                  <c:v>0.47720000000000001</c:v>
                </c:pt>
                <c:pt idx="2003">
                  <c:v>0.47780000000000006</c:v>
                </c:pt>
                <c:pt idx="2004">
                  <c:v>0.4784000000000001</c:v>
                </c:pt>
                <c:pt idx="2005">
                  <c:v>0.47780000000000006</c:v>
                </c:pt>
                <c:pt idx="2006">
                  <c:v>0.4784000000000001</c:v>
                </c:pt>
                <c:pt idx="2007">
                  <c:v>0.4789000000000001</c:v>
                </c:pt>
                <c:pt idx="2008">
                  <c:v>0.47950000000000004</c:v>
                </c:pt>
                <c:pt idx="2009">
                  <c:v>0.48030000000000006</c:v>
                </c:pt>
                <c:pt idx="2010">
                  <c:v>0.48070000000000002</c:v>
                </c:pt>
                <c:pt idx="2011">
                  <c:v>0.47980000000000006</c:v>
                </c:pt>
                <c:pt idx="2012">
                  <c:v>0.48120000000000002</c:v>
                </c:pt>
                <c:pt idx="2013">
                  <c:v>0.48150000000000004</c:v>
                </c:pt>
                <c:pt idx="2014">
                  <c:v>0.48190000000000005</c:v>
                </c:pt>
                <c:pt idx="2015">
                  <c:v>0.48210000000000003</c:v>
                </c:pt>
                <c:pt idx="2016">
                  <c:v>0.48220000000000002</c:v>
                </c:pt>
                <c:pt idx="2017">
                  <c:v>0.48240000000000005</c:v>
                </c:pt>
                <c:pt idx="2018">
                  <c:v>0.48230000000000006</c:v>
                </c:pt>
                <c:pt idx="2019">
                  <c:v>0.48220000000000002</c:v>
                </c:pt>
                <c:pt idx="2020">
                  <c:v>0.48200000000000004</c:v>
                </c:pt>
                <c:pt idx="2021">
                  <c:v>0.48220000000000002</c:v>
                </c:pt>
                <c:pt idx="2022">
                  <c:v>0.48280000000000006</c:v>
                </c:pt>
                <c:pt idx="2023">
                  <c:v>0.48220000000000002</c:v>
                </c:pt>
                <c:pt idx="2024">
                  <c:v>0.48160000000000003</c:v>
                </c:pt>
                <c:pt idx="2025">
                  <c:v>0.48090000000000011</c:v>
                </c:pt>
                <c:pt idx="2026">
                  <c:v>0.48010000000000008</c:v>
                </c:pt>
                <c:pt idx="2027">
                  <c:v>0.47730000000000006</c:v>
                </c:pt>
                <c:pt idx="2028">
                  <c:v>0.47610000000000002</c:v>
                </c:pt>
                <c:pt idx="2029">
                  <c:v>0.4749000000000001</c:v>
                </c:pt>
                <c:pt idx="2030">
                  <c:v>0.4739000000000001</c:v>
                </c:pt>
                <c:pt idx="2031">
                  <c:v>0.47320000000000001</c:v>
                </c:pt>
                <c:pt idx="2032">
                  <c:v>0.47270000000000001</c:v>
                </c:pt>
                <c:pt idx="2033">
                  <c:v>0.47050000000000003</c:v>
                </c:pt>
                <c:pt idx="2034">
                  <c:v>0.46940000000000004</c:v>
                </c:pt>
                <c:pt idx="2035">
                  <c:v>0.46860000000000002</c:v>
                </c:pt>
                <c:pt idx="2036">
                  <c:v>0.46780000000000005</c:v>
                </c:pt>
                <c:pt idx="2037">
                  <c:v>0.46680000000000005</c:v>
                </c:pt>
                <c:pt idx="2038">
                  <c:v>0.4637</c:v>
                </c:pt>
                <c:pt idx="2039">
                  <c:v>0.46040000000000003</c:v>
                </c:pt>
                <c:pt idx="2040">
                  <c:v>0.45980000000000004</c:v>
                </c:pt>
                <c:pt idx="2041">
                  <c:v>0.4597</c:v>
                </c:pt>
                <c:pt idx="2042">
                  <c:v>0.45980000000000004</c:v>
                </c:pt>
                <c:pt idx="2043">
                  <c:v>0.46010000000000001</c:v>
                </c:pt>
                <c:pt idx="2044">
                  <c:v>0.46060000000000001</c:v>
                </c:pt>
                <c:pt idx="2045">
                  <c:v>0.4612</c:v>
                </c:pt>
                <c:pt idx="2046">
                  <c:v>0.46190000000000003</c:v>
                </c:pt>
                <c:pt idx="2047">
                  <c:v>0.46260000000000001</c:v>
                </c:pt>
                <c:pt idx="2048">
                  <c:v>0.46350000000000002</c:v>
                </c:pt>
                <c:pt idx="2049">
                  <c:v>0.4642</c:v>
                </c:pt>
                <c:pt idx="2050">
                  <c:v>0.46490000000000004</c:v>
                </c:pt>
                <c:pt idx="2051">
                  <c:v>0.46490000000000004</c:v>
                </c:pt>
                <c:pt idx="2052">
                  <c:v>0.46830000000000005</c:v>
                </c:pt>
                <c:pt idx="2053">
                  <c:v>0.47170000000000001</c:v>
                </c:pt>
                <c:pt idx="2054">
                  <c:v>0.47220000000000001</c:v>
                </c:pt>
                <c:pt idx="2055">
                  <c:v>0.47280000000000005</c:v>
                </c:pt>
                <c:pt idx="2056">
                  <c:v>0.47320000000000001</c:v>
                </c:pt>
                <c:pt idx="2057">
                  <c:v>0.47380000000000005</c:v>
                </c:pt>
                <c:pt idx="2058">
                  <c:v>0.47430000000000005</c:v>
                </c:pt>
                <c:pt idx="2059">
                  <c:v>0.47470000000000001</c:v>
                </c:pt>
                <c:pt idx="2060">
                  <c:v>0.47520000000000001</c:v>
                </c:pt>
                <c:pt idx="2061">
                  <c:v>0.4754000000000001</c:v>
                </c:pt>
                <c:pt idx="2062">
                  <c:v>0.47560000000000002</c:v>
                </c:pt>
                <c:pt idx="2063">
                  <c:v>0.47560000000000002</c:v>
                </c:pt>
                <c:pt idx="2064">
                  <c:v>0.4749000000000001</c:v>
                </c:pt>
                <c:pt idx="2065">
                  <c:v>0.4749000000000001</c:v>
                </c:pt>
                <c:pt idx="2066">
                  <c:v>0.47450000000000003</c:v>
                </c:pt>
                <c:pt idx="2067">
                  <c:v>0.47400000000000003</c:v>
                </c:pt>
                <c:pt idx="2068">
                  <c:v>0.47370000000000001</c:v>
                </c:pt>
                <c:pt idx="2069">
                  <c:v>0.47360000000000002</c:v>
                </c:pt>
                <c:pt idx="2070">
                  <c:v>0.4734000000000001</c:v>
                </c:pt>
                <c:pt idx="2071">
                  <c:v>0.4734000000000001</c:v>
                </c:pt>
                <c:pt idx="2072">
                  <c:v>0.4734000000000001</c:v>
                </c:pt>
                <c:pt idx="2073">
                  <c:v>0.47360000000000002</c:v>
                </c:pt>
                <c:pt idx="2074">
                  <c:v>0.47380000000000005</c:v>
                </c:pt>
                <c:pt idx="2075">
                  <c:v>0.4739000000000001</c:v>
                </c:pt>
                <c:pt idx="2076">
                  <c:v>0.47410000000000002</c:v>
                </c:pt>
                <c:pt idx="2077">
                  <c:v>0.47360000000000002</c:v>
                </c:pt>
                <c:pt idx="2078">
                  <c:v>0.47180000000000005</c:v>
                </c:pt>
                <c:pt idx="2079">
                  <c:v>0.47220000000000001</c:v>
                </c:pt>
                <c:pt idx="2080">
                  <c:v>0.47220000000000001</c:v>
                </c:pt>
                <c:pt idx="2081">
                  <c:v>0.47230000000000005</c:v>
                </c:pt>
                <c:pt idx="2082">
                  <c:v>0.47260000000000002</c:v>
                </c:pt>
                <c:pt idx="2083">
                  <c:v>0.47330000000000005</c:v>
                </c:pt>
                <c:pt idx="2084">
                  <c:v>0.4744000000000001</c:v>
                </c:pt>
                <c:pt idx="2085">
                  <c:v>0.47520000000000001</c:v>
                </c:pt>
                <c:pt idx="2086">
                  <c:v>0.47580000000000006</c:v>
                </c:pt>
                <c:pt idx="2087">
                  <c:v>0.47630000000000006</c:v>
                </c:pt>
                <c:pt idx="2088">
                  <c:v>0.47650000000000003</c:v>
                </c:pt>
                <c:pt idx="2089">
                  <c:v>0.47650000000000003</c:v>
                </c:pt>
                <c:pt idx="2090">
                  <c:v>0.47610000000000002</c:v>
                </c:pt>
                <c:pt idx="2091">
                  <c:v>0.47830000000000006</c:v>
                </c:pt>
                <c:pt idx="2092">
                  <c:v>0.47830000000000006</c:v>
                </c:pt>
                <c:pt idx="2093">
                  <c:v>0.47830000000000006</c:v>
                </c:pt>
                <c:pt idx="2094">
                  <c:v>0.47850000000000004</c:v>
                </c:pt>
                <c:pt idx="2095">
                  <c:v>0.47850000000000004</c:v>
                </c:pt>
                <c:pt idx="2096">
                  <c:v>0.4784000000000001</c:v>
                </c:pt>
                <c:pt idx="2097">
                  <c:v>0.47810000000000002</c:v>
                </c:pt>
                <c:pt idx="2098">
                  <c:v>0.47600000000000003</c:v>
                </c:pt>
                <c:pt idx="2099">
                  <c:v>0.4749000000000001</c:v>
                </c:pt>
                <c:pt idx="2100">
                  <c:v>0.47400000000000003</c:v>
                </c:pt>
                <c:pt idx="2101">
                  <c:v>0.47360000000000002</c:v>
                </c:pt>
                <c:pt idx="2102">
                  <c:v>0.47370000000000001</c:v>
                </c:pt>
                <c:pt idx="2103">
                  <c:v>0.47410000000000002</c:v>
                </c:pt>
                <c:pt idx="2104">
                  <c:v>0.47410000000000002</c:v>
                </c:pt>
                <c:pt idx="2105">
                  <c:v>0.4744000000000001</c:v>
                </c:pt>
                <c:pt idx="2106">
                  <c:v>0.4744000000000001</c:v>
                </c:pt>
                <c:pt idx="2107">
                  <c:v>0.47450000000000003</c:v>
                </c:pt>
                <c:pt idx="2108">
                  <c:v>0.47430000000000005</c:v>
                </c:pt>
                <c:pt idx="2109">
                  <c:v>0.47430000000000005</c:v>
                </c:pt>
                <c:pt idx="2110">
                  <c:v>0.4744000000000001</c:v>
                </c:pt>
                <c:pt idx="2111">
                  <c:v>0.47530000000000006</c:v>
                </c:pt>
                <c:pt idx="2112">
                  <c:v>0.47710000000000002</c:v>
                </c:pt>
                <c:pt idx="2113">
                  <c:v>0.47750000000000004</c:v>
                </c:pt>
                <c:pt idx="2114">
                  <c:v>0.47780000000000006</c:v>
                </c:pt>
                <c:pt idx="2115">
                  <c:v>0.47810000000000002</c:v>
                </c:pt>
                <c:pt idx="2116">
                  <c:v>0.47830000000000006</c:v>
                </c:pt>
                <c:pt idx="2117">
                  <c:v>0.47850000000000004</c:v>
                </c:pt>
                <c:pt idx="2118">
                  <c:v>0.47860000000000008</c:v>
                </c:pt>
                <c:pt idx="2119">
                  <c:v>0.47950000000000004</c:v>
                </c:pt>
                <c:pt idx="2120">
                  <c:v>0.48010000000000008</c:v>
                </c:pt>
                <c:pt idx="2121">
                  <c:v>0.48060000000000008</c:v>
                </c:pt>
                <c:pt idx="2122">
                  <c:v>0.48090000000000011</c:v>
                </c:pt>
                <c:pt idx="2123">
                  <c:v>0.48090000000000011</c:v>
                </c:pt>
                <c:pt idx="2124">
                  <c:v>0.48060000000000008</c:v>
                </c:pt>
                <c:pt idx="2125">
                  <c:v>0.4804000000000001</c:v>
                </c:pt>
                <c:pt idx="2126">
                  <c:v>0.4804000000000001</c:v>
                </c:pt>
                <c:pt idx="2127">
                  <c:v>0.48120000000000002</c:v>
                </c:pt>
                <c:pt idx="2128">
                  <c:v>0.48120000000000002</c:v>
                </c:pt>
                <c:pt idx="2129">
                  <c:v>0.4804000000000001</c:v>
                </c:pt>
                <c:pt idx="2130">
                  <c:v>0.48010000000000008</c:v>
                </c:pt>
                <c:pt idx="2131">
                  <c:v>0.4799000000000001</c:v>
                </c:pt>
                <c:pt idx="2132">
                  <c:v>0.47960000000000008</c:v>
                </c:pt>
                <c:pt idx="2133">
                  <c:v>0.47720000000000001</c:v>
                </c:pt>
                <c:pt idx="2134">
                  <c:v>0.47720000000000001</c:v>
                </c:pt>
                <c:pt idx="2135">
                  <c:v>0.47700000000000004</c:v>
                </c:pt>
                <c:pt idx="2136">
                  <c:v>0.47670000000000001</c:v>
                </c:pt>
                <c:pt idx="2137">
                  <c:v>0.47670000000000001</c:v>
                </c:pt>
                <c:pt idx="2138">
                  <c:v>0.47670000000000001</c:v>
                </c:pt>
                <c:pt idx="2139">
                  <c:v>0.4759000000000001</c:v>
                </c:pt>
                <c:pt idx="2140">
                  <c:v>0.47610000000000002</c:v>
                </c:pt>
                <c:pt idx="2141">
                  <c:v>0.47660000000000002</c:v>
                </c:pt>
                <c:pt idx="2142">
                  <c:v>0.47710000000000002</c:v>
                </c:pt>
                <c:pt idx="2143">
                  <c:v>0.47770000000000001</c:v>
                </c:pt>
                <c:pt idx="2144">
                  <c:v>0.4784000000000001</c:v>
                </c:pt>
                <c:pt idx="2145">
                  <c:v>0.4784000000000001</c:v>
                </c:pt>
                <c:pt idx="2146">
                  <c:v>0.47850000000000004</c:v>
                </c:pt>
                <c:pt idx="2147">
                  <c:v>0.47860000000000008</c:v>
                </c:pt>
                <c:pt idx="2148">
                  <c:v>0.47880000000000006</c:v>
                </c:pt>
                <c:pt idx="2149">
                  <c:v>0.47870000000000001</c:v>
                </c:pt>
                <c:pt idx="2150">
                  <c:v>0.4784000000000001</c:v>
                </c:pt>
                <c:pt idx="2151">
                  <c:v>0.47820000000000001</c:v>
                </c:pt>
                <c:pt idx="2152">
                  <c:v>0.47780000000000006</c:v>
                </c:pt>
                <c:pt idx="2153">
                  <c:v>0.47730000000000006</c:v>
                </c:pt>
                <c:pt idx="2154">
                  <c:v>0.47710000000000002</c:v>
                </c:pt>
                <c:pt idx="2155">
                  <c:v>0.47680000000000006</c:v>
                </c:pt>
                <c:pt idx="2156">
                  <c:v>0.4764000000000001</c:v>
                </c:pt>
                <c:pt idx="2157">
                  <c:v>0.47610000000000002</c:v>
                </c:pt>
                <c:pt idx="2158">
                  <c:v>0.47700000000000004</c:v>
                </c:pt>
                <c:pt idx="2159">
                  <c:v>0.4769000000000001</c:v>
                </c:pt>
                <c:pt idx="2160">
                  <c:v>0.47670000000000001</c:v>
                </c:pt>
                <c:pt idx="2161">
                  <c:v>0.47670000000000001</c:v>
                </c:pt>
                <c:pt idx="2162">
                  <c:v>0.47670000000000001</c:v>
                </c:pt>
                <c:pt idx="2163">
                  <c:v>0.47730000000000006</c:v>
                </c:pt>
                <c:pt idx="2164">
                  <c:v>0.47700000000000004</c:v>
                </c:pt>
                <c:pt idx="2165">
                  <c:v>0.47650000000000003</c:v>
                </c:pt>
                <c:pt idx="2166">
                  <c:v>0.47620000000000001</c:v>
                </c:pt>
                <c:pt idx="2167">
                  <c:v>0.47600000000000003</c:v>
                </c:pt>
                <c:pt idx="2168">
                  <c:v>0.47580000000000006</c:v>
                </c:pt>
                <c:pt idx="2169">
                  <c:v>0.47570000000000001</c:v>
                </c:pt>
                <c:pt idx="2170">
                  <c:v>0.4754000000000001</c:v>
                </c:pt>
                <c:pt idx="2171">
                  <c:v>0.47510000000000002</c:v>
                </c:pt>
                <c:pt idx="2172">
                  <c:v>0.47480000000000006</c:v>
                </c:pt>
                <c:pt idx="2173">
                  <c:v>0.47460000000000002</c:v>
                </c:pt>
                <c:pt idx="2174">
                  <c:v>0.47310000000000002</c:v>
                </c:pt>
                <c:pt idx="2175">
                  <c:v>0.47260000000000002</c:v>
                </c:pt>
                <c:pt idx="2176">
                  <c:v>0.4724000000000001</c:v>
                </c:pt>
                <c:pt idx="2177">
                  <c:v>0.47230000000000005</c:v>
                </c:pt>
                <c:pt idx="2178">
                  <c:v>0.4724000000000001</c:v>
                </c:pt>
                <c:pt idx="2179">
                  <c:v>0.47220000000000001</c:v>
                </c:pt>
                <c:pt idx="2180">
                  <c:v>0.47230000000000005</c:v>
                </c:pt>
                <c:pt idx="2181">
                  <c:v>0.47260000000000002</c:v>
                </c:pt>
                <c:pt idx="2182">
                  <c:v>0.47260000000000002</c:v>
                </c:pt>
                <c:pt idx="2183">
                  <c:v>0.4729000000000001</c:v>
                </c:pt>
                <c:pt idx="2184">
                  <c:v>0.47310000000000002</c:v>
                </c:pt>
                <c:pt idx="2185">
                  <c:v>0.47400000000000003</c:v>
                </c:pt>
                <c:pt idx="2186">
                  <c:v>0.4729000000000001</c:v>
                </c:pt>
                <c:pt idx="2187">
                  <c:v>0.47370000000000001</c:v>
                </c:pt>
                <c:pt idx="2188">
                  <c:v>0.4734000000000001</c:v>
                </c:pt>
                <c:pt idx="2189">
                  <c:v>0.47310000000000002</c:v>
                </c:pt>
                <c:pt idx="2190">
                  <c:v>0.47310000000000002</c:v>
                </c:pt>
                <c:pt idx="2191">
                  <c:v>0.47510000000000002</c:v>
                </c:pt>
                <c:pt idx="2192">
                  <c:v>0.47530000000000006</c:v>
                </c:pt>
                <c:pt idx="2193">
                  <c:v>0.47560000000000002</c:v>
                </c:pt>
                <c:pt idx="2194">
                  <c:v>0.47580000000000006</c:v>
                </c:pt>
                <c:pt idx="2195">
                  <c:v>0.47600000000000003</c:v>
                </c:pt>
                <c:pt idx="2196">
                  <c:v>0.47610000000000002</c:v>
                </c:pt>
                <c:pt idx="2197">
                  <c:v>0.4764000000000001</c:v>
                </c:pt>
                <c:pt idx="2198">
                  <c:v>0.47610000000000002</c:v>
                </c:pt>
                <c:pt idx="2199">
                  <c:v>0.47630000000000006</c:v>
                </c:pt>
                <c:pt idx="2200">
                  <c:v>0.47620000000000001</c:v>
                </c:pt>
                <c:pt idx="2201">
                  <c:v>0.47610000000000002</c:v>
                </c:pt>
                <c:pt idx="2202">
                  <c:v>0.4759000000000001</c:v>
                </c:pt>
                <c:pt idx="2203">
                  <c:v>0.47560000000000002</c:v>
                </c:pt>
                <c:pt idx="2204">
                  <c:v>0.47510000000000002</c:v>
                </c:pt>
                <c:pt idx="2205">
                  <c:v>0.47460000000000002</c:v>
                </c:pt>
                <c:pt idx="2206">
                  <c:v>0.47370000000000001</c:v>
                </c:pt>
                <c:pt idx="2207">
                  <c:v>0.47410000000000002</c:v>
                </c:pt>
                <c:pt idx="2208">
                  <c:v>0.47310000000000002</c:v>
                </c:pt>
                <c:pt idx="2209">
                  <c:v>0.47310000000000002</c:v>
                </c:pt>
                <c:pt idx="2210">
                  <c:v>0.47310000000000002</c:v>
                </c:pt>
                <c:pt idx="2211">
                  <c:v>0.47370000000000001</c:v>
                </c:pt>
                <c:pt idx="2212">
                  <c:v>0.4739000000000001</c:v>
                </c:pt>
                <c:pt idx="2213">
                  <c:v>0.47400000000000003</c:v>
                </c:pt>
                <c:pt idx="2214">
                  <c:v>0.4739000000000001</c:v>
                </c:pt>
                <c:pt idx="2215">
                  <c:v>0.47410000000000002</c:v>
                </c:pt>
                <c:pt idx="2216">
                  <c:v>0.47430000000000005</c:v>
                </c:pt>
                <c:pt idx="2217">
                  <c:v>0.47460000000000002</c:v>
                </c:pt>
                <c:pt idx="2218">
                  <c:v>0.4759000000000001</c:v>
                </c:pt>
                <c:pt idx="2219">
                  <c:v>0.47610000000000002</c:v>
                </c:pt>
                <c:pt idx="2220">
                  <c:v>0.47650000000000003</c:v>
                </c:pt>
                <c:pt idx="2221">
                  <c:v>0.47660000000000002</c:v>
                </c:pt>
                <c:pt idx="2222">
                  <c:v>0.47670000000000001</c:v>
                </c:pt>
                <c:pt idx="2223">
                  <c:v>0.4744000000000001</c:v>
                </c:pt>
                <c:pt idx="2224">
                  <c:v>0.47430000000000005</c:v>
                </c:pt>
                <c:pt idx="2225">
                  <c:v>0.47410000000000002</c:v>
                </c:pt>
                <c:pt idx="2226">
                  <c:v>0.47370000000000001</c:v>
                </c:pt>
                <c:pt idx="2227">
                  <c:v>0.4734000000000001</c:v>
                </c:pt>
                <c:pt idx="2228">
                  <c:v>0.47320000000000001</c:v>
                </c:pt>
                <c:pt idx="2229">
                  <c:v>0.47320000000000001</c:v>
                </c:pt>
                <c:pt idx="2230">
                  <c:v>0.47170000000000001</c:v>
                </c:pt>
                <c:pt idx="2231">
                  <c:v>0.47120000000000001</c:v>
                </c:pt>
                <c:pt idx="2232">
                  <c:v>0.4709000000000001</c:v>
                </c:pt>
                <c:pt idx="2233">
                  <c:v>0.4709000000000001</c:v>
                </c:pt>
                <c:pt idx="2234">
                  <c:v>0.47070000000000001</c:v>
                </c:pt>
                <c:pt idx="2235">
                  <c:v>0.47060000000000002</c:v>
                </c:pt>
                <c:pt idx="2236">
                  <c:v>0.47070000000000001</c:v>
                </c:pt>
                <c:pt idx="2237">
                  <c:v>0.4709000000000001</c:v>
                </c:pt>
                <c:pt idx="2238">
                  <c:v>0.47060000000000002</c:v>
                </c:pt>
                <c:pt idx="2239">
                  <c:v>0.47120000000000001</c:v>
                </c:pt>
                <c:pt idx="2240">
                  <c:v>0.47130000000000005</c:v>
                </c:pt>
                <c:pt idx="2241">
                  <c:v>0.4714000000000001</c:v>
                </c:pt>
                <c:pt idx="2242">
                  <c:v>0.4714000000000001</c:v>
                </c:pt>
                <c:pt idx="2243">
                  <c:v>0.47170000000000001</c:v>
                </c:pt>
                <c:pt idx="2244">
                  <c:v>0.47180000000000005</c:v>
                </c:pt>
                <c:pt idx="2245">
                  <c:v>0.47200000000000003</c:v>
                </c:pt>
                <c:pt idx="2246">
                  <c:v>0.47220000000000001</c:v>
                </c:pt>
                <c:pt idx="2247">
                  <c:v>0.4724000000000001</c:v>
                </c:pt>
                <c:pt idx="2248">
                  <c:v>0.47270000000000001</c:v>
                </c:pt>
                <c:pt idx="2249">
                  <c:v>0.47310000000000002</c:v>
                </c:pt>
                <c:pt idx="2250">
                  <c:v>0.47310000000000002</c:v>
                </c:pt>
                <c:pt idx="2251">
                  <c:v>0.47330000000000005</c:v>
                </c:pt>
                <c:pt idx="2252">
                  <c:v>0.47330000000000005</c:v>
                </c:pt>
                <c:pt idx="2253">
                  <c:v>0.47350000000000003</c:v>
                </c:pt>
                <c:pt idx="2254">
                  <c:v>0.47320000000000001</c:v>
                </c:pt>
                <c:pt idx="2255">
                  <c:v>0.47300000000000003</c:v>
                </c:pt>
                <c:pt idx="2256">
                  <c:v>0.47280000000000005</c:v>
                </c:pt>
                <c:pt idx="2257">
                  <c:v>0.47400000000000003</c:v>
                </c:pt>
                <c:pt idx="2258">
                  <c:v>0.4749000000000001</c:v>
                </c:pt>
                <c:pt idx="2259">
                  <c:v>0.4749000000000001</c:v>
                </c:pt>
                <c:pt idx="2260">
                  <c:v>0.47480000000000006</c:v>
                </c:pt>
                <c:pt idx="2261">
                  <c:v>0.47480000000000006</c:v>
                </c:pt>
                <c:pt idx="2262">
                  <c:v>0.4749000000000001</c:v>
                </c:pt>
                <c:pt idx="2263">
                  <c:v>0.47480000000000006</c:v>
                </c:pt>
                <c:pt idx="2264">
                  <c:v>0.47480000000000006</c:v>
                </c:pt>
                <c:pt idx="2265">
                  <c:v>0.47510000000000002</c:v>
                </c:pt>
                <c:pt idx="2266">
                  <c:v>0.47510000000000002</c:v>
                </c:pt>
                <c:pt idx="2267">
                  <c:v>0.47450000000000003</c:v>
                </c:pt>
                <c:pt idx="2268">
                  <c:v>0.47100000000000003</c:v>
                </c:pt>
                <c:pt idx="2269">
                  <c:v>0.47130000000000005</c:v>
                </c:pt>
                <c:pt idx="2270">
                  <c:v>0.4714000000000001</c:v>
                </c:pt>
                <c:pt idx="2271">
                  <c:v>0.47200000000000003</c:v>
                </c:pt>
                <c:pt idx="2272">
                  <c:v>0.47230000000000005</c:v>
                </c:pt>
                <c:pt idx="2273">
                  <c:v>0.47260000000000002</c:v>
                </c:pt>
                <c:pt idx="2274">
                  <c:v>0.47280000000000005</c:v>
                </c:pt>
                <c:pt idx="2275">
                  <c:v>0.47410000000000002</c:v>
                </c:pt>
                <c:pt idx="2276">
                  <c:v>0.4744000000000001</c:v>
                </c:pt>
                <c:pt idx="2277">
                  <c:v>0.4744000000000001</c:v>
                </c:pt>
                <c:pt idx="2278">
                  <c:v>0.47420000000000001</c:v>
                </c:pt>
                <c:pt idx="2279">
                  <c:v>0.47400000000000003</c:v>
                </c:pt>
                <c:pt idx="2280">
                  <c:v>0.47400000000000003</c:v>
                </c:pt>
                <c:pt idx="2281">
                  <c:v>0.47370000000000001</c:v>
                </c:pt>
                <c:pt idx="2282">
                  <c:v>0.47370000000000001</c:v>
                </c:pt>
                <c:pt idx="2283">
                  <c:v>0.47350000000000003</c:v>
                </c:pt>
                <c:pt idx="2284">
                  <c:v>0.47350000000000003</c:v>
                </c:pt>
                <c:pt idx="2285">
                  <c:v>0.47480000000000006</c:v>
                </c:pt>
                <c:pt idx="2286">
                  <c:v>0.47480000000000006</c:v>
                </c:pt>
                <c:pt idx="2287">
                  <c:v>0.47510000000000002</c:v>
                </c:pt>
                <c:pt idx="2288">
                  <c:v>0.47510000000000002</c:v>
                </c:pt>
                <c:pt idx="2289">
                  <c:v>0.47550000000000003</c:v>
                </c:pt>
                <c:pt idx="2290">
                  <c:v>0.4759000000000001</c:v>
                </c:pt>
                <c:pt idx="2291">
                  <c:v>0.47580000000000006</c:v>
                </c:pt>
                <c:pt idx="2292">
                  <c:v>0.47450000000000003</c:v>
                </c:pt>
                <c:pt idx="2293">
                  <c:v>0.47460000000000002</c:v>
                </c:pt>
                <c:pt idx="2294">
                  <c:v>0.47460000000000002</c:v>
                </c:pt>
                <c:pt idx="2295">
                  <c:v>0.47470000000000001</c:v>
                </c:pt>
                <c:pt idx="2296">
                  <c:v>0.47470000000000001</c:v>
                </c:pt>
                <c:pt idx="2297">
                  <c:v>0.47470000000000001</c:v>
                </c:pt>
                <c:pt idx="2298">
                  <c:v>0.47520000000000001</c:v>
                </c:pt>
                <c:pt idx="2299">
                  <c:v>0.47520000000000001</c:v>
                </c:pt>
                <c:pt idx="2300">
                  <c:v>0.47520000000000001</c:v>
                </c:pt>
                <c:pt idx="2301">
                  <c:v>0.47550000000000003</c:v>
                </c:pt>
                <c:pt idx="2302">
                  <c:v>0.47570000000000001</c:v>
                </c:pt>
                <c:pt idx="2303">
                  <c:v>0.47570000000000001</c:v>
                </c:pt>
                <c:pt idx="2304">
                  <c:v>0.4754000000000001</c:v>
                </c:pt>
                <c:pt idx="2305">
                  <c:v>0.47550000000000003</c:v>
                </c:pt>
                <c:pt idx="2306">
                  <c:v>0.4754000000000001</c:v>
                </c:pt>
                <c:pt idx="2307">
                  <c:v>0.47550000000000003</c:v>
                </c:pt>
                <c:pt idx="2308">
                  <c:v>0.47530000000000006</c:v>
                </c:pt>
                <c:pt idx="2309">
                  <c:v>0.47520000000000001</c:v>
                </c:pt>
                <c:pt idx="2310">
                  <c:v>0.47510000000000002</c:v>
                </c:pt>
                <c:pt idx="2311">
                  <c:v>0.47500000000000003</c:v>
                </c:pt>
                <c:pt idx="2312">
                  <c:v>0.47500000000000003</c:v>
                </c:pt>
                <c:pt idx="2313">
                  <c:v>0.4749000000000001</c:v>
                </c:pt>
                <c:pt idx="2314">
                  <c:v>0.47480000000000006</c:v>
                </c:pt>
                <c:pt idx="2315">
                  <c:v>0.47470000000000001</c:v>
                </c:pt>
                <c:pt idx="2316">
                  <c:v>0.47480000000000006</c:v>
                </c:pt>
                <c:pt idx="2317">
                  <c:v>0.47550000000000003</c:v>
                </c:pt>
                <c:pt idx="2318">
                  <c:v>0.47560000000000002</c:v>
                </c:pt>
                <c:pt idx="2319">
                  <c:v>0.47570000000000001</c:v>
                </c:pt>
                <c:pt idx="2320">
                  <c:v>0.47600000000000003</c:v>
                </c:pt>
                <c:pt idx="2321">
                  <c:v>0.47630000000000006</c:v>
                </c:pt>
                <c:pt idx="2322">
                  <c:v>0.47650000000000003</c:v>
                </c:pt>
                <c:pt idx="2323">
                  <c:v>0.47670000000000001</c:v>
                </c:pt>
                <c:pt idx="2324">
                  <c:v>0.47710000000000002</c:v>
                </c:pt>
                <c:pt idx="2325">
                  <c:v>0.4774000000000001</c:v>
                </c:pt>
                <c:pt idx="2326">
                  <c:v>0.47770000000000001</c:v>
                </c:pt>
                <c:pt idx="2327">
                  <c:v>0.47770000000000001</c:v>
                </c:pt>
                <c:pt idx="2328">
                  <c:v>0.47750000000000004</c:v>
                </c:pt>
                <c:pt idx="2329">
                  <c:v>0.47680000000000006</c:v>
                </c:pt>
                <c:pt idx="2330">
                  <c:v>0.47620000000000001</c:v>
                </c:pt>
                <c:pt idx="2331">
                  <c:v>0.47620000000000001</c:v>
                </c:pt>
                <c:pt idx="2332">
                  <c:v>0.4759000000000001</c:v>
                </c:pt>
                <c:pt idx="2333">
                  <c:v>0.47560000000000002</c:v>
                </c:pt>
                <c:pt idx="2334">
                  <c:v>0.47560000000000002</c:v>
                </c:pt>
                <c:pt idx="2335">
                  <c:v>0.47530000000000006</c:v>
                </c:pt>
                <c:pt idx="2336">
                  <c:v>0.47510000000000002</c:v>
                </c:pt>
                <c:pt idx="2337">
                  <c:v>0.47470000000000001</c:v>
                </c:pt>
                <c:pt idx="2338">
                  <c:v>0.47450000000000003</c:v>
                </c:pt>
                <c:pt idx="2339">
                  <c:v>0.4744000000000001</c:v>
                </c:pt>
                <c:pt idx="2340">
                  <c:v>0.47450000000000003</c:v>
                </c:pt>
                <c:pt idx="2341">
                  <c:v>0.47460000000000002</c:v>
                </c:pt>
                <c:pt idx="2342">
                  <c:v>0.47470000000000001</c:v>
                </c:pt>
                <c:pt idx="2343">
                  <c:v>0.47480000000000006</c:v>
                </c:pt>
                <c:pt idx="2344">
                  <c:v>0.4749000000000001</c:v>
                </c:pt>
                <c:pt idx="2345">
                  <c:v>0.4749000000000001</c:v>
                </c:pt>
                <c:pt idx="2346">
                  <c:v>0.47500000000000003</c:v>
                </c:pt>
                <c:pt idx="2347">
                  <c:v>0.47530000000000006</c:v>
                </c:pt>
                <c:pt idx="2348">
                  <c:v>0.47560000000000002</c:v>
                </c:pt>
                <c:pt idx="2349">
                  <c:v>0.47580000000000006</c:v>
                </c:pt>
                <c:pt idx="2350">
                  <c:v>0.47570000000000001</c:v>
                </c:pt>
                <c:pt idx="2351">
                  <c:v>0.47580000000000006</c:v>
                </c:pt>
                <c:pt idx="2352">
                  <c:v>0.47600000000000003</c:v>
                </c:pt>
                <c:pt idx="2353">
                  <c:v>0.47620000000000001</c:v>
                </c:pt>
                <c:pt idx="2354">
                  <c:v>0.47630000000000006</c:v>
                </c:pt>
                <c:pt idx="2355">
                  <c:v>0.47620000000000001</c:v>
                </c:pt>
                <c:pt idx="2356">
                  <c:v>0.47630000000000006</c:v>
                </c:pt>
                <c:pt idx="2357">
                  <c:v>0.4764000000000001</c:v>
                </c:pt>
                <c:pt idx="2358">
                  <c:v>0.4764000000000001</c:v>
                </c:pt>
                <c:pt idx="2359">
                  <c:v>0.47600000000000003</c:v>
                </c:pt>
                <c:pt idx="2360">
                  <c:v>0.47610000000000002</c:v>
                </c:pt>
                <c:pt idx="2361">
                  <c:v>0.47610000000000002</c:v>
                </c:pt>
                <c:pt idx="2362">
                  <c:v>0.47610000000000002</c:v>
                </c:pt>
                <c:pt idx="2363">
                  <c:v>0.4759000000000001</c:v>
                </c:pt>
                <c:pt idx="2364">
                  <c:v>0.47550000000000003</c:v>
                </c:pt>
                <c:pt idx="2365">
                  <c:v>0.47530000000000006</c:v>
                </c:pt>
                <c:pt idx="2366">
                  <c:v>0.47520000000000001</c:v>
                </c:pt>
                <c:pt idx="2367">
                  <c:v>0.47510000000000002</c:v>
                </c:pt>
                <c:pt idx="2368">
                  <c:v>0.47530000000000006</c:v>
                </c:pt>
                <c:pt idx="2369">
                  <c:v>0.47560000000000002</c:v>
                </c:pt>
                <c:pt idx="2370">
                  <c:v>0.4759000000000001</c:v>
                </c:pt>
                <c:pt idx="2371">
                  <c:v>0.47630000000000006</c:v>
                </c:pt>
                <c:pt idx="2372">
                  <c:v>0.47650000000000003</c:v>
                </c:pt>
                <c:pt idx="2373">
                  <c:v>0.47660000000000002</c:v>
                </c:pt>
                <c:pt idx="2374">
                  <c:v>0.47660000000000002</c:v>
                </c:pt>
                <c:pt idx="2375">
                  <c:v>0.47660000000000002</c:v>
                </c:pt>
                <c:pt idx="2376">
                  <c:v>0.47600000000000003</c:v>
                </c:pt>
                <c:pt idx="2377">
                  <c:v>0.47580000000000006</c:v>
                </c:pt>
                <c:pt idx="2378">
                  <c:v>0.47550000000000003</c:v>
                </c:pt>
                <c:pt idx="2379">
                  <c:v>0.47520000000000001</c:v>
                </c:pt>
                <c:pt idx="2380">
                  <c:v>0.4749000000000001</c:v>
                </c:pt>
                <c:pt idx="2381">
                  <c:v>0.47460000000000002</c:v>
                </c:pt>
                <c:pt idx="2382">
                  <c:v>0.47460000000000002</c:v>
                </c:pt>
                <c:pt idx="2383">
                  <c:v>0.47480000000000006</c:v>
                </c:pt>
                <c:pt idx="2384">
                  <c:v>0.47450000000000003</c:v>
                </c:pt>
                <c:pt idx="2385">
                  <c:v>0.47420000000000001</c:v>
                </c:pt>
                <c:pt idx="2386">
                  <c:v>0.47380000000000005</c:v>
                </c:pt>
                <c:pt idx="2387">
                  <c:v>0.4734000000000001</c:v>
                </c:pt>
                <c:pt idx="2388">
                  <c:v>0.47300000000000003</c:v>
                </c:pt>
                <c:pt idx="2389">
                  <c:v>0.47270000000000001</c:v>
                </c:pt>
                <c:pt idx="2390">
                  <c:v>0.47270000000000001</c:v>
                </c:pt>
                <c:pt idx="2391">
                  <c:v>0.47310000000000002</c:v>
                </c:pt>
                <c:pt idx="2392">
                  <c:v>0.47310000000000002</c:v>
                </c:pt>
                <c:pt idx="2393">
                  <c:v>0.47370000000000001</c:v>
                </c:pt>
                <c:pt idx="2394">
                  <c:v>0.47460000000000002</c:v>
                </c:pt>
                <c:pt idx="2395">
                  <c:v>0.47510000000000002</c:v>
                </c:pt>
                <c:pt idx="2396">
                  <c:v>0.47570000000000001</c:v>
                </c:pt>
                <c:pt idx="2397">
                  <c:v>0.4764000000000001</c:v>
                </c:pt>
                <c:pt idx="2398">
                  <c:v>0.47750000000000004</c:v>
                </c:pt>
                <c:pt idx="2399">
                  <c:v>0.47770000000000001</c:v>
                </c:pt>
                <c:pt idx="2400">
                  <c:v>0.47760000000000002</c:v>
                </c:pt>
                <c:pt idx="2401">
                  <c:v>0.47750000000000004</c:v>
                </c:pt>
                <c:pt idx="2402">
                  <c:v>0.47720000000000001</c:v>
                </c:pt>
                <c:pt idx="2403">
                  <c:v>0.4769000000000001</c:v>
                </c:pt>
                <c:pt idx="2404">
                  <c:v>0.47660000000000002</c:v>
                </c:pt>
                <c:pt idx="2405">
                  <c:v>0.47620000000000001</c:v>
                </c:pt>
                <c:pt idx="2406">
                  <c:v>0.47460000000000002</c:v>
                </c:pt>
                <c:pt idx="2407">
                  <c:v>0.47660000000000002</c:v>
                </c:pt>
                <c:pt idx="2408">
                  <c:v>0.4734000000000001</c:v>
                </c:pt>
                <c:pt idx="2409">
                  <c:v>0.47320000000000001</c:v>
                </c:pt>
                <c:pt idx="2410">
                  <c:v>0.47310000000000002</c:v>
                </c:pt>
                <c:pt idx="2411">
                  <c:v>0.47310000000000002</c:v>
                </c:pt>
                <c:pt idx="2412">
                  <c:v>0.47300000000000003</c:v>
                </c:pt>
                <c:pt idx="2413">
                  <c:v>0.47280000000000005</c:v>
                </c:pt>
                <c:pt idx="2414">
                  <c:v>0.47280000000000005</c:v>
                </c:pt>
                <c:pt idx="2415">
                  <c:v>0.47280000000000005</c:v>
                </c:pt>
                <c:pt idx="2416">
                  <c:v>0.47280000000000005</c:v>
                </c:pt>
                <c:pt idx="2417">
                  <c:v>0.47320000000000001</c:v>
                </c:pt>
                <c:pt idx="2418">
                  <c:v>0.47310000000000002</c:v>
                </c:pt>
                <c:pt idx="2419">
                  <c:v>0.47310000000000002</c:v>
                </c:pt>
                <c:pt idx="2420">
                  <c:v>0.47350000000000003</c:v>
                </c:pt>
                <c:pt idx="2421">
                  <c:v>0.47380000000000005</c:v>
                </c:pt>
                <c:pt idx="2422">
                  <c:v>0.4739000000000001</c:v>
                </c:pt>
                <c:pt idx="2423">
                  <c:v>0.4739000000000001</c:v>
                </c:pt>
                <c:pt idx="2424">
                  <c:v>0.47360000000000002</c:v>
                </c:pt>
                <c:pt idx="2425">
                  <c:v>0.4734000000000001</c:v>
                </c:pt>
                <c:pt idx="2426">
                  <c:v>0.4729000000000001</c:v>
                </c:pt>
                <c:pt idx="2427">
                  <c:v>0.47260000000000002</c:v>
                </c:pt>
                <c:pt idx="2428">
                  <c:v>0.47230000000000005</c:v>
                </c:pt>
                <c:pt idx="2429">
                  <c:v>0.4719000000000001</c:v>
                </c:pt>
                <c:pt idx="2430">
                  <c:v>0.4714000000000001</c:v>
                </c:pt>
                <c:pt idx="2431">
                  <c:v>0.47080000000000005</c:v>
                </c:pt>
                <c:pt idx="2432">
                  <c:v>0.47050000000000003</c:v>
                </c:pt>
                <c:pt idx="2433">
                  <c:v>0.47020000000000001</c:v>
                </c:pt>
                <c:pt idx="2434">
                  <c:v>0.47010000000000002</c:v>
                </c:pt>
                <c:pt idx="2435">
                  <c:v>0.47000000000000003</c:v>
                </c:pt>
                <c:pt idx="2436">
                  <c:v>0.47000000000000003</c:v>
                </c:pt>
                <c:pt idx="2437">
                  <c:v>0.47000000000000003</c:v>
                </c:pt>
                <c:pt idx="2438">
                  <c:v>0.46970000000000001</c:v>
                </c:pt>
                <c:pt idx="2439">
                  <c:v>0.46950000000000003</c:v>
                </c:pt>
                <c:pt idx="2440">
                  <c:v>0.46960000000000002</c:v>
                </c:pt>
                <c:pt idx="2441">
                  <c:v>0.47010000000000002</c:v>
                </c:pt>
                <c:pt idx="2442">
                  <c:v>0.47000000000000003</c:v>
                </c:pt>
                <c:pt idx="2443">
                  <c:v>0.46990000000000004</c:v>
                </c:pt>
                <c:pt idx="2444">
                  <c:v>0.46990000000000004</c:v>
                </c:pt>
                <c:pt idx="2445">
                  <c:v>0.47010000000000002</c:v>
                </c:pt>
                <c:pt idx="2446">
                  <c:v>0.47050000000000003</c:v>
                </c:pt>
                <c:pt idx="2447">
                  <c:v>0.4709000000000001</c:v>
                </c:pt>
                <c:pt idx="2448">
                  <c:v>0.4714000000000001</c:v>
                </c:pt>
                <c:pt idx="2449">
                  <c:v>0.47210000000000002</c:v>
                </c:pt>
                <c:pt idx="2450">
                  <c:v>0.47210000000000002</c:v>
                </c:pt>
                <c:pt idx="2451">
                  <c:v>0.47550000000000003</c:v>
                </c:pt>
                <c:pt idx="2452">
                  <c:v>0.47550000000000003</c:v>
                </c:pt>
                <c:pt idx="2453">
                  <c:v>0.47310000000000002</c:v>
                </c:pt>
                <c:pt idx="2454">
                  <c:v>0.47310000000000002</c:v>
                </c:pt>
                <c:pt idx="2455">
                  <c:v>0.47300000000000003</c:v>
                </c:pt>
                <c:pt idx="2456">
                  <c:v>0.47300000000000003</c:v>
                </c:pt>
                <c:pt idx="2457">
                  <c:v>0.47320000000000001</c:v>
                </c:pt>
                <c:pt idx="2458">
                  <c:v>0.47320000000000001</c:v>
                </c:pt>
                <c:pt idx="2459">
                  <c:v>0.47320000000000001</c:v>
                </c:pt>
                <c:pt idx="2460">
                  <c:v>0.47330000000000005</c:v>
                </c:pt>
                <c:pt idx="2461">
                  <c:v>0.47350000000000003</c:v>
                </c:pt>
                <c:pt idx="2462">
                  <c:v>0.47330000000000005</c:v>
                </c:pt>
                <c:pt idx="2463">
                  <c:v>0.47300000000000003</c:v>
                </c:pt>
                <c:pt idx="2464">
                  <c:v>0.47300000000000003</c:v>
                </c:pt>
                <c:pt idx="2465">
                  <c:v>0.4729000000000001</c:v>
                </c:pt>
                <c:pt idx="2466">
                  <c:v>0.47310000000000002</c:v>
                </c:pt>
                <c:pt idx="2467">
                  <c:v>0.4734000000000001</c:v>
                </c:pt>
                <c:pt idx="2468">
                  <c:v>0.47370000000000001</c:v>
                </c:pt>
                <c:pt idx="2469">
                  <c:v>0.47380000000000005</c:v>
                </c:pt>
                <c:pt idx="2470">
                  <c:v>0.47410000000000002</c:v>
                </c:pt>
                <c:pt idx="2471">
                  <c:v>0.4744000000000001</c:v>
                </c:pt>
                <c:pt idx="2472">
                  <c:v>0.4749000000000001</c:v>
                </c:pt>
                <c:pt idx="2473">
                  <c:v>0.47670000000000001</c:v>
                </c:pt>
                <c:pt idx="2474">
                  <c:v>0.48020000000000002</c:v>
                </c:pt>
                <c:pt idx="2475">
                  <c:v>0.48080000000000006</c:v>
                </c:pt>
                <c:pt idx="2476">
                  <c:v>0.48120000000000002</c:v>
                </c:pt>
                <c:pt idx="2477">
                  <c:v>0.48160000000000003</c:v>
                </c:pt>
                <c:pt idx="2478">
                  <c:v>0.48220000000000002</c:v>
                </c:pt>
                <c:pt idx="2479">
                  <c:v>0.48310000000000003</c:v>
                </c:pt>
                <c:pt idx="2480">
                  <c:v>0.48310000000000003</c:v>
                </c:pt>
                <c:pt idx="2481">
                  <c:v>0.48340000000000005</c:v>
                </c:pt>
                <c:pt idx="2482">
                  <c:v>0.4835000000000001</c:v>
                </c:pt>
                <c:pt idx="2483">
                  <c:v>0.4835000000000001</c:v>
                </c:pt>
                <c:pt idx="2484">
                  <c:v>0.48370000000000002</c:v>
                </c:pt>
                <c:pt idx="2485">
                  <c:v>0.4840000000000001</c:v>
                </c:pt>
                <c:pt idx="2486">
                  <c:v>0.48420000000000002</c:v>
                </c:pt>
                <c:pt idx="2487">
                  <c:v>0.48420000000000002</c:v>
                </c:pt>
                <c:pt idx="2488">
                  <c:v>0.48420000000000002</c:v>
                </c:pt>
                <c:pt idx="2489">
                  <c:v>0.4840000000000001</c:v>
                </c:pt>
                <c:pt idx="2490">
                  <c:v>0.4840000000000001</c:v>
                </c:pt>
                <c:pt idx="2491">
                  <c:v>0.4840000000000001</c:v>
                </c:pt>
                <c:pt idx="2492">
                  <c:v>0.48380000000000006</c:v>
                </c:pt>
                <c:pt idx="2493">
                  <c:v>0.48370000000000002</c:v>
                </c:pt>
                <c:pt idx="2494">
                  <c:v>0.48360000000000003</c:v>
                </c:pt>
                <c:pt idx="2495">
                  <c:v>0.4835000000000001</c:v>
                </c:pt>
                <c:pt idx="2496">
                  <c:v>0.48320000000000002</c:v>
                </c:pt>
                <c:pt idx="2497">
                  <c:v>0.48330000000000006</c:v>
                </c:pt>
                <c:pt idx="2498">
                  <c:v>0.48310000000000003</c:v>
                </c:pt>
                <c:pt idx="2499">
                  <c:v>0.48300000000000004</c:v>
                </c:pt>
                <c:pt idx="2500">
                  <c:v>0.48320000000000002</c:v>
                </c:pt>
                <c:pt idx="2501">
                  <c:v>0.48320000000000002</c:v>
                </c:pt>
                <c:pt idx="2502">
                  <c:v>0.48280000000000006</c:v>
                </c:pt>
                <c:pt idx="2503">
                  <c:v>0.48250000000000004</c:v>
                </c:pt>
                <c:pt idx="2504">
                  <c:v>0.48230000000000006</c:v>
                </c:pt>
                <c:pt idx="2505">
                  <c:v>0.48200000000000004</c:v>
                </c:pt>
                <c:pt idx="2506">
                  <c:v>0.48150000000000004</c:v>
                </c:pt>
                <c:pt idx="2507">
                  <c:v>0.48100000000000004</c:v>
                </c:pt>
                <c:pt idx="2508">
                  <c:v>0.4804000000000001</c:v>
                </c:pt>
                <c:pt idx="2509">
                  <c:v>0.48000000000000004</c:v>
                </c:pt>
                <c:pt idx="2510">
                  <c:v>0.47960000000000008</c:v>
                </c:pt>
                <c:pt idx="2511">
                  <c:v>0.47930000000000006</c:v>
                </c:pt>
                <c:pt idx="2512">
                  <c:v>0.4789000000000001</c:v>
                </c:pt>
                <c:pt idx="2513">
                  <c:v>0.47880000000000006</c:v>
                </c:pt>
                <c:pt idx="2514">
                  <c:v>0.4789000000000001</c:v>
                </c:pt>
                <c:pt idx="2515">
                  <c:v>0.47910000000000008</c:v>
                </c:pt>
                <c:pt idx="2516">
                  <c:v>0.47930000000000006</c:v>
                </c:pt>
                <c:pt idx="2517">
                  <c:v>0.47960000000000008</c:v>
                </c:pt>
                <c:pt idx="2518">
                  <c:v>0.47980000000000006</c:v>
                </c:pt>
                <c:pt idx="2519">
                  <c:v>0.48020000000000002</c:v>
                </c:pt>
                <c:pt idx="2520">
                  <c:v>0.48050000000000004</c:v>
                </c:pt>
                <c:pt idx="2521">
                  <c:v>0.48070000000000002</c:v>
                </c:pt>
                <c:pt idx="2522">
                  <c:v>0.48100000000000004</c:v>
                </c:pt>
                <c:pt idx="2523">
                  <c:v>0.48130000000000006</c:v>
                </c:pt>
                <c:pt idx="2524">
                  <c:v>0.48410000000000003</c:v>
                </c:pt>
                <c:pt idx="2525">
                  <c:v>0.48410000000000003</c:v>
                </c:pt>
                <c:pt idx="2526">
                  <c:v>0.4840000000000001</c:v>
                </c:pt>
                <c:pt idx="2527">
                  <c:v>0.48390000000000005</c:v>
                </c:pt>
                <c:pt idx="2528">
                  <c:v>0.48360000000000003</c:v>
                </c:pt>
                <c:pt idx="2529">
                  <c:v>0.4835000000000001</c:v>
                </c:pt>
                <c:pt idx="2530">
                  <c:v>0.48300000000000004</c:v>
                </c:pt>
                <c:pt idx="2531">
                  <c:v>0.48260000000000003</c:v>
                </c:pt>
                <c:pt idx="2532">
                  <c:v>0.48200000000000004</c:v>
                </c:pt>
                <c:pt idx="2533">
                  <c:v>0.48200000000000004</c:v>
                </c:pt>
                <c:pt idx="2534">
                  <c:v>0.48120000000000002</c:v>
                </c:pt>
                <c:pt idx="2535">
                  <c:v>0.48100000000000004</c:v>
                </c:pt>
                <c:pt idx="2536">
                  <c:v>0.48050000000000004</c:v>
                </c:pt>
                <c:pt idx="2537">
                  <c:v>0.48010000000000008</c:v>
                </c:pt>
                <c:pt idx="2538">
                  <c:v>0.47950000000000004</c:v>
                </c:pt>
                <c:pt idx="2539">
                  <c:v>0.47950000000000004</c:v>
                </c:pt>
                <c:pt idx="2540">
                  <c:v>0.4794000000000001</c:v>
                </c:pt>
                <c:pt idx="2541">
                  <c:v>0.4794000000000001</c:v>
                </c:pt>
                <c:pt idx="2542">
                  <c:v>0.47950000000000004</c:v>
                </c:pt>
                <c:pt idx="2543">
                  <c:v>0.47930000000000006</c:v>
                </c:pt>
                <c:pt idx="2544">
                  <c:v>0.47930000000000006</c:v>
                </c:pt>
                <c:pt idx="2545">
                  <c:v>0.47960000000000008</c:v>
                </c:pt>
                <c:pt idx="2546">
                  <c:v>0.47980000000000006</c:v>
                </c:pt>
                <c:pt idx="2547">
                  <c:v>0.48000000000000004</c:v>
                </c:pt>
                <c:pt idx="2548">
                  <c:v>0.48020000000000002</c:v>
                </c:pt>
                <c:pt idx="2549">
                  <c:v>0.4804000000000001</c:v>
                </c:pt>
                <c:pt idx="2550">
                  <c:v>0.48050000000000004</c:v>
                </c:pt>
                <c:pt idx="2551">
                  <c:v>0.48070000000000002</c:v>
                </c:pt>
                <c:pt idx="2552">
                  <c:v>0.48090000000000011</c:v>
                </c:pt>
                <c:pt idx="2553">
                  <c:v>0.48110000000000008</c:v>
                </c:pt>
                <c:pt idx="2554">
                  <c:v>0.48080000000000006</c:v>
                </c:pt>
                <c:pt idx="2555">
                  <c:v>0.48070000000000002</c:v>
                </c:pt>
                <c:pt idx="2556">
                  <c:v>0.48080000000000006</c:v>
                </c:pt>
                <c:pt idx="2557">
                  <c:v>0.48100000000000004</c:v>
                </c:pt>
                <c:pt idx="2558">
                  <c:v>0.48120000000000002</c:v>
                </c:pt>
                <c:pt idx="2559">
                  <c:v>0.48130000000000006</c:v>
                </c:pt>
                <c:pt idx="2560">
                  <c:v>0.48130000000000006</c:v>
                </c:pt>
                <c:pt idx="2561">
                  <c:v>0.48150000000000004</c:v>
                </c:pt>
                <c:pt idx="2562">
                  <c:v>0.48150000000000004</c:v>
                </c:pt>
                <c:pt idx="2563">
                  <c:v>0.48180000000000006</c:v>
                </c:pt>
                <c:pt idx="2564">
                  <c:v>0.48180000000000006</c:v>
                </c:pt>
                <c:pt idx="2565">
                  <c:v>0.48190000000000005</c:v>
                </c:pt>
                <c:pt idx="2566">
                  <c:v>0.48200000000000004</c:v>
                </c:pt>
                <c:pt idx="2567">
                  <c:v>0.48410000000000003</c:v>
                </c:pt>
                <c:pt idx="2568">
                  <c:v>0.48460000000000003</c:v>
                </c:pt>
                <c:pt idx="2569">
                  <c:v>0.4845000000000001</c:v>
                </c:pt>
                <c:pt idx="2570">
                  <c:v>0.48460000000000003</c:v>
                </c:pt>
                <c:pt idx="2571">
                  <c:v>0.4845000000000001</c:v>
                </c:pt>
                <c:pt idx="2572">
                  <c:v>0.48440000000000005</c:v>
                </c:pt>
                <c:pt idx="2573">
                  <c:v>0.48420000000000002</c:v>
                </c:pt>
                <c:pt idx="2574">
                  <c:v>0.48370000000000002</c:v>
                </c:pt>
                <c:pt idx="2575">
                  <c:v>0.48340000000000005</c:v>
                </c:pt>
                <c:pt idx="2576">
                  <c:v>0.48330000000000006</c:v>
                </c:pt>
                <c:pt idx="2577">
                  <c:v>0.48330000000000006</c:v>
                </c:pt>
                <c:pt idx="2578">
                  <c:v>0.48340000000000005</c:v>
                </c:pt>
                <c:pt idx="2579">
                  <c:v>0.4835000000000001</c:v>
                </c:pt>
                <c:pt idx="2580">
                  <c:v>0.48360000000000003</c:v>
                </c:pt>
                <c:pt idx="2581">
                  <c:v>0.4840000000000001</c:v>
                </c:pt>
                <c:pt idx="2582">
                  <c:v>0.4840000000000001</c:v>
                </c:pt>
                <c:pt idx="2583">
                  <c:v>0.48380000000000006</c:v>
                </c:pt>
                <c:pt idx="2584">
                  <c:v>0.48370000000000002</c:v>
                </c:pt>
                <c:pt idx="2585">
                  <c:v>0.48380000000000006</c:v>
                </c:pt>
                <c:pt idx="2586">
                  <c:v>0.48360000000000003</c:v>
                </c:pt>
                <c:pt idx="2587">
                  <c:v>0.48330000000000006</c:v>
                </c:pt>
                <c:pt idx="2588">
                  <c:v>0.48320000000000002</c:v>
                </c:pt>
                <c:pt idx="2589">
                  <c:v>0.48310000000000003</c:v>
                </c:pt>
                <c:pt idx="2590">
                  <c:v>0.48290000000000005</c:v>
                </c:pt>
                <c:pt idx="2591">
                  <c:v>0.48290000000000005</c:v>
                </c:pt>
                <c:pt idx="2592">
                  <c:v>0.48290000000000005</c:v>
                </c:pt>
                <c:pt idx="2593">
                  <c:v>0.48280000000000006</c:v>
                </c:pt>
                <c:pt idx="2594">
                  <c:v>0.48300000000000004</c:v>
                </c:pt>
                <c:pt idx="2595">
                  <c:v>0.48300000000000004</c:v>
                </c:pt>
                <c:pt idx="2596">
                  <c:v>0.48340000000000005</c:v>
                </c:pt>
                <c:pt idx="2597">
                  <c:v>0.48320000000000002</c:v>
                </c:pt>
                <c:pt idx="2598">
                  <c:v>0.48320000000000002</c:v>
                </c:pt>
                <c:pt idx="2599">
                  <c:v>0.48330000000000006</c:v>
                </c:pt>
                <c:pt idx="2600">
                  <c:v>0.48330000000000006</c:v>
                </c:pt>
                <c:pt idx="2601">
                  <c:v>0.48380000000000006</c:v>
                </c:pt>
                <c:pt idx="2602">
                  <c:v>0.48410000000000003</c:v>
                </c:pt>
                <c:pt idx="2603">
                  <c:v>0.48440000000000005</c:v>
                </c:pt>
                <c:pt idx="2604">
                  <c:v>0.48490000000000005</c:v>
                </c:pt>
                <c:pt idx="2605">
                  <c:v>0.48540000000000005</c:v>
                </c:pt>
                <c:pt idx="2606">
                  <c:v>0.48590000000000005</c:v>
                </c:pt>
                <c:pt idx="2607">
                  <c:v>0.4865000000000001</c:v>
                </c:pt>
                <c:pt idx="2608">
                  <c:v>0.48590000000000005</c:v>
                </c:pt>
                <c:pt idx="2609">
                  <c:v>0.48660000000000003</c:v>
                </c:pt>
                <c:pt idx="2610">
                  <c:v>0.48640000000000005</c:v>
                </c:pt>
                <c:pt idx="2611">
                  <c:v>0.48640000000000005</c:v>
                </c:pt>
                <c:pt idx="2612">
                  <c:v>0.48530000000000006</c:v>
                </c:pt>
                <c:pt idx="2613">
                  <c:v>0.48430000000000006</c:v>
                </c:pt>
                <c:pt idx="2614">
                  <c:v>0.48390000000000005</c:v>
                </c:pt>
                <c:pt idx="2615">
                  <c:v>0.48330000000000006</c:v>
                </c:pt>
                <c:pt idx="2616">
                  <c:v>0.48270000000000002</c:v>
                </c:pt>
                <c:pt idx="2617">
                  <c:v>0.48140000000000011</c:v>
                </c:pt>
                <c:pt idx="2618">
                  <c:v>0.48100000000000004</c:v>
                </c:pt>
                <c:pt idx="2619">
                  <c:v>0.48020000000000002</c:v>
                </c:pt>
                <c:pt idx="2620">
                  <c:v>0.47960000000000008</c:v>
                </c:pt>
                <c:pt idx="2621">
                  <c:v>0.47920000000000001</c:v>
                </c:pt>
                <c:pt idx="2622">
                  <c:v>0.47910000000000008</c:v>
                </c:pt>
                <c:pt idx="2623">
                  <c:v>0.47920000000000001</c:v>
                </c:pt>
                <c:pt idx="2624">
                  <c:v>0.47920000000000001</c:v>
                </c:pt>
                <c:pt idx="2625">
                  <c:v>0.48000000000000004</c:v>
                </c:pt>
                <c:pt idx="2626">
                  <c:v>0.48020000000000002</c:v>
                </c:pt>
                <c:pt idx="2627">
                  <c:v>0.48050000000000004</c:v>
                </c:pt>
                <c:pt idx="2628">
                  <c:v>0.48120000000000002</c:v>
                </c:pt>
                <c:pt idx="2629">
                  <c:v>0.48210000000000003</c:v>
                </c:pt>
                <c:pt idx="2630">
                  <c:v>0.48390000000000005</c:v>
                </c:pt>
                <c:pt idx="2631">
                  <c:v>0.48460000000000003</c:v>
                </c:pt>
                <c:pt idx="2632">
                  <c:v>0.48530000000000006</c:v>
                </c:pt>
                <c:pt idx="2633">
                  <c:v>0.48580000000000007</c:v>
                </c:pt>
                <c:pt idx="2634">
                  <c:v>0.48580000000000007</c:v>
                </c:pt>
                <c:pt idx="2635">
                  <c:v>0.48590000000000005</c:v>
                </c:pt>
                <c:pt idx="2636">
                  <c:v>0.4855000000000001</c:v>
                </c:pt>
                <c:pt idx="2637">
                  <c:v>0.48530000000000006</c:v>
                </c:pt>
                <c:pt idx="2638">
                  <c:v>0.4850000000000001</c:v>
                </c:pt>
                <c:pt idx="2639">
                  <c:v>0.4845000000000001</c:v>
                </c:pt>
                <c:pt idx="2640">
                  <c:v>0.48420000000000002</c:v>
                </c:pt>
                <c:pt idx="2641">
                  <c:v>0.48380000000000006</c:v>
                </c:pt>
                <c:pt idx="2642">
                  <c:v>0.4835000000000001</c:v>
                </c:pt>
                <c:pt idx="2643">
                  <c:v>0.48300000000000004</c:v>
                </c:pt>
                <c:pt idx="2644">
                  <c:v>0.48300000000000004</c:v>
                </c:pt>
                <c:pt idx="2645">
                  <c:v>0.48240000000000005</c:v>
                </c:pt>
                <c:pt idx="2646">
                  <c:v>0.48210000000000003</c:v>
                </c:pt>
                <c:pt idx="2647">
                  <c:v>0.48210000000000003</c:v>
                </c:pt>
                <c:pt idx="2648">
                  <c:v>0.48210000000000003</c:v>
                </c:pt>
                <c:pt idx="2649">
                  <c:v>0.48210000000000003</c:v>
                </c:pt>
                <c:pt idx="2650">
                  <c:v>0.48190000000000005</c:v>
                </c:pt>
                <c:pt idx="2651">
                  <c:v>0.48210000000000003</c:v>
                </c:pt>
                <c:pt idx="2652">
                  <c:v>0.48230000000000006</c:v>
                </c:pt>
                <c:pt idx="2653">
                  <c:v>0.48270000000000002</c:v>
                </c:pt>
                <c:pt idx="2654">
                  <c:v>0.48310000000000003</c:v>
                </c:pt>
                <c:pt idx="2655">
                  <c:v>0.48370000000000002</c:v>
                </c:pt>
                <c:pt idx="2656">
                  <c:v>0.48210000000000003</c:v>
                </c:pt>
                <c:pt idx="2657">
                  <c:v>0.4840000000000001</c:v>
                </c:pt>
                <c:pt idx="2658">
                  <c:v>0.48380000000000006</c:v>
                </c:pt>
                <c:pt idx="2659">
                  <c:v>0.48360000000000003</c:v>
                </c:pt>
                <c:pt idx="2660">
                  <c:v>0.48340000000000005</c:v>
                </c:pt>
                <c:pt idx="2661">
                  <c:v>0.48310000000000003</c:v>
                </c:pt>
                <c:pt idx="2662">
                  <c:v>0.48300000000000004</c:v>
                </c:pt>
                <c:pt idx="2663">
                  <c:v>0.48270000000000002</c:v>
                </c:pt>
                <c:pt idx="2664">
                  <c:v>0.48340000000000005</c:v>
                </c:pt>
                <c:pt idx="2665">
                  <c:v>0.48250000000000004</c:v>
                </c:pt>
                <c:pt idx="2666">
                  <c:v>0.48260000000000003</c:v>
                </c:pt>
                <c:pt idx="2667">
                  <c:v>0.48240000000000005</c:v>
                </c:pt>
                <c:pt idx="2668">
                  <c:v>0.48220000000000002</c:v>
                </c:pt>
                <c:pt idx="2669">
                  <c:v>0.48200000000000004</c:v>
                </c:pt>
                <c:pt idx="2670">
                  <c:v>0.48200000000000004</c:v>
                </c:pt>
                <c:pt idx="2671">
                  <c:v>0.48140000000000011</c:v>
                </c:pt>
                <c:pt idx="2672">
                  <c:v>0.48130000000000006</c:v>
                </c:pt>
                <c:pt idx="2673">
                  <c:v>0.48140000000000011</c:v>
                </c:pt>
                <c:pt idx="2674">
                  <c:v>0.48150000000000004</c:v>
                </c:pt>
                <c:pt idx="2675">
                  <c:v>0.48170000000000002</c:v>
                </c:pt>
                <c:pt idx="2676">
                  <c:v>0.48190000000000005</c:v>
                </c:pt>
                <c:pt idx="2677">
                  <c:v>0.48220000000000002</c:v>
                </c:pt>
                <c:pt idx="2678">
                  <c:v>0.48270000000000002</c:v>
                </c:pt>
                <c:pt idx="2679">
                  <c:v>0.48300000000000004</c:v>
                </c:pt>
                <c:pt idx="2680">
                  <c:v>0.48380000000000006</c:v>
                </c:pt>
                <c:pt idx="2681">
                  <c:v>0.48460000000000003</c:v>
                </c:pt>
                <c:pt idx="2682">
                  <c:v>0.48430000000000006</c:v>
                </c:pt>
                <c:pt idx="2683">
                  <c:v>0.48420000000000002</c:v>
                </c:pt>
                <c:pt idx="2684">
                  <c:v>0.48410000000000003</c:v>
                </c:pt>
                <c:pt idx="2685">
                  <c:v>0.48410000000000003</c:v>
                </c:pt>
                <c:pt idx="2686">
                  <c:v>0.4840000000000001</c:v>
                </c:pt>
                <c:pt idx="2687">
                  <c:v>0.48410000000000003</c:v>
                </c:pt>
                <c:pt idx="2688">
                  <c:v>0.4840000000000001</c:v>
                </c:pt>
                <c:pt idx="2689">
                  <c:v>0.4840000000000001</c:v>
                </c:pt>
                <c:pt idx="2690">
                  <c:v>0.48390000000000005</c:v>
                </c:pt>
                <c:pt idx="2691">
                  <c:v>0.48410000000000003</c:v>
                </c:pt>
                <c:pt idx="2692">
                  <c:v>0.48420000000000002</c:v>
                </c:pt>
                <c:pt idx="2693">
                  <c:v>0.48430000000000006</c:v>
                </c:pt>
                <c:pt idx="2694">
                  <c:v>0.48460000000000003</c:v>
                </c:pt>
                <c:pt idx="2695">
                  <c:v>0.48460000000000003</c:v>
                </c:pt>
                <c:pt idx="2696">
                  <c:v>0.48480000000000006</c:v>
                </c:pt>
                <c:pt idx="2697">
                  <c:v>0.48490000000000005</c:v>
                </c:pt>
                <c:pt idx="2698">
                  <c:v>0.48490000000000005</c:v>
                </c:pt>
                <c:pt idx="2699">
                  <c:v>0.4850000000000001</c:v>
                </c:pt>
                <c:pt idx="2700">
                  <c:v>0.48520000000000002</c:v>
                </c:pt>
                <c:pt idx="2701">
                  <c:v>0.4855000000000001</c:v>
                </c:pt>
                <c:pt idx="2702">
                  <c:v>0.48570000000000002</c:v>
                </c:pt>
                <c:pt idx="2703">
                  <c:v>0.4860000000000001</c:v>
                </c:pt>
                <c:pt idx="2704">
                  <c:v>0.48620000000000002</c:v>
                </c:pt>
                <c:pt idx="2705">
                  <c:v>0.48620000000000002</c:v>
                </c:pt>
                <c:pt idx="2706">
                  <c:v>0.48580000000000007</c:v>
                </c:pt>
                <c:pt idx="2707">
                  <c:v>0.48580000000000007</c:v>
                </c:pt>
                <c:pt idx="2708">
                  <c:v>0.48530000000000006</c:v>
                </c:pt>
                <c:pt idx="2709">
                  <c:v>0.48380000000000006</c:v>
                </c:pt>
                <c:pt idx="2710">
                  <c:v>0.48440000000000005</c:v>
                </c:pt>
                <c:pt idx="2711">
                  <c:v>0.48370000000000002</c:v>
                </c:pt>
                <c:pt idx="2712">
                  <c:v>0.48410000000000003</c:v>
                </c:pt>
                <c:pt idx="2713">
                  <c:v>0.48460000000000003</c:v>
                </c:pt>
                <c:pt idx="2714">
                  <c:v>0.4850000000000001</c:v>
                </c:pt>
                <c:pt idx="2715">
                  <c:v>0.48530000000000006</c:v>
                </c:pt>
                <c:pt idx="2716">
                  <c:v>0.4855000000000001</c:v>
                </c:pt>
                <c:pt idx="2717">
                  <c:v>0.48570000000000002</c:v>
                </c:pt>
                <c:pt idx="2718">
                  <c:v>0.4860000000000001</c:v>
                </c:pt>
                <c:pt idx="2719">
                  <c:v>0.4860000000000001</c:v>
                </c:pt>
                <c:pt idx="2720">
                  <c:v>0.48620000000000002</c:v>
                </c:pt>
                <c:pt idx="2721">
                  <c:v>0.48640000000000005</c:v>
                </c:pt>
                <c:pt idx="2722">
                  <c:v>0.4865000000000001</c:v>
                </c:pt>
                <c:pt idx="2723">
                  <c:v>0.48660000000000003</c:v>
                </c:pt>
                <c:pt idx="2724">
                  <c:v>0.48660000000000003</c:v>
                </c:pt>
                <c:pt idx="2725">
                  <c:v>0.4865000000000001</c:v>
                </c:pt>
                <c:pt idx="2726">
                  <c:v>0.4860000000000001</c:v>
                </c:pt>
                <c:pt idx="2727">
                  <c:v>0.48560000000000003</c:v>
                </c:pt>
                <c:pt idx="2728">
                  <c:v>0.48530000000000006</c:v>
                </c:pt>
                <c:pt idx="2729">
                  <c:v>0.48510000000000003</c:v>
                </c:pt>
                <c:pt idx="2730">
                  <c:v>0.48490000000000005</c:v>
                </c:pt>
                <c:pt idx="2731">
                  <c:v>0.48480000000000006</c:v>
                </c:pt>
                <c:pt idx="2732">
                  <c:v>0.48460000000000003</c:v>
                </c:pt>
                <c:pt idx="2733">
                  <c:v>0.48460000000000003</c:v>
                </c:pt>
                <c:pt idx="2734">
                  <c:v>0.48490000000000005</c:v>
                </c:pt>
                <c:pt idx="2735">
                  <c:v>0.4855000000000001</c:v>
                </c:pt>
                <c:pt idx="2736">
                  <c:v>0.4860000000000001</c:v>
                </c:pt>
                <c:pt idx="2737">
                  <c:v>0.4860000000000001</c:v>
                </c:pt>
                <c:pt idx="2738">
                  <c:v>0.4865000000000001</c:v>
                </c:pt>
                <c:pt idx="2739">
                  <c:v>0.48730000000000007</c:v>
                </c:pt>
                <c:pt idx="2740">
                  <c:v>0.48780000000000007</c:v>
                </c:pt>
                <c:pt idx="2741">
                  <c:v>0.48830000000000007</c:v>
                </c:pt>
                <c:pt idx="2742">
                  <c:v>0.48980000000000007</c:v>
                </c:pt>
                <c:pt idx="2743">
                  <c:v>0.49070000000000008</c:v>
                </c:pt>
                <c:pt idx="2744">
                  <c:v>0.49140000000000006</c:v>
                </c:pt>
                <c:pt idx="2745">
                  <c:v>0.49270000000000008</c:v>
                </c:pt>
                <c:pt idx="2746">
                  <c:v>0.49270000000000008</c:v>
                </c:pt>
                <c:pt idx="2747">
                  <c:v>0.49330000000000007</c:v>
                </c:pt>
                <c:pt idx="2748">
                  <c:v>0.49330000000000007</c:v>
                </c:pt>
                <c:pt idx="2749">
                  <c:v>0.49340000000000006</c:v>
                </c:pt>
                <c:pt idx="2750">
                  <c:v>0.49350000000000011</c:v>
                </c:pt>
                <c:pt idx="2751">
                  <c:v>0.49360000000000004</c:v>
                </c:pt>
                <c:pt idx="2752">
                  <c:v>0.49440000000000006</c:v>
                </c:pt>
                <c:pt idx="2753">
                  <c:v>0.49560000000000004</c:v>
                </c:pt>
                <c:pt idx="2754">
                  <c:v>0.49550000000000005</c:v>
                </c:pt>
                <c:pt idx="2755">
                  <c:v>0.49540000000000006</c:v>
                </c:pt>
                <c:pt idx="2756">
                  <c:v>0.49720000000000003</c:v>
                </c:pt>
                <c:pt idx="2757">
                  <c:v>0.49690000000000006</c:v>
                </c:pt>
                <c:pt idx="2758">
                  <c:v>0.49720000000000003</c:v>
                </c:pt>
                <c:pt idx="2759">
                  <c:v>0.49690000000000006</c:v>
                </c:pt>
                <c:pt idx="2760">
                  <c:v>0.49720000000000003</c:v>
                </c:pt>
                <c:pt idx="2761">
                  <c:v>0.49750000000000005</c:v>
                </c:pt>
                <c:pt idx="2762">
                  <c:v>0.49690000000000006</c:v>
                </c:pt>
                <c:pt idx="2763">
                  <c:v>0.49650000000000005</c:v>
                </c:pt>
                <c:pt idx="2764">
                  <c:v>0.49700000000000005</c:v>
                </c:pt>
                <c:pt idx="2765">
                  <c:v>0.48910000000000003</c:v>
                </c:pt>
                <c:pt idx="2766">
                  <c:v>0.49590000000000006</c:v>
                </c:pt>
                <c:pt idx="2767">
                  <c:v>0.48840000000000006</c:v>
                </c:pt>
                <c:pt idx="2768">
                  <c:v>0.48880000000000007</c:v>
                </c:pt>
                <c:pt idx="2769">
                  <c:v>0.48930000000000007</c:v>
                </c:pt>
                <c:pt idx="2770">
                  <c:v>0.48990000000000006</c:v>
                </c:pt>
                <c:pt idx="2771">
                  <c:v>0.49030000000000007</c:v>
                </c:pt>
                <c:pt idx="2772">
                  <c:v>0.4905000000000001</c:v>
                </c:pt>
                <c:pt idx="2773">
                  <c:v>0.49080000000000007</c:v>
                </c:pt>
                <c:pt idx="2774">
                  <c:v>0.4910000000000001</c:v>
                </c:pt>
                <c:pt idx="2775">
                  <c:v>0.49120000000000008</c:v>
                </c:pt>
                <c:pt idx="2776">
                  <c:v>0.4910000000000001</c:v>
                </c:pt>
                <c:pt idx="2777">
                  <c:v>0.4910000000000001</c:v>
                </c:pt>
                <c:pt idx="2778">
                  <c:v>0.4875000000000001</c:v>
                </c:pt>
                <c:pt idx="2779">
                  <c:v>0.48740000000000006</c:v>
                </c:pt>
                <c:pt idx="2780">
                  <c:v>0.48720000000000002</c:v>
                </c:pt>
                <c:pt idx="2781">
                  <c:v>0.48690000000000005</c:v>
                </c:pt>
                <c:pt idx="2782">
                  <c:v>0.4870000000000001</c:v>
                </c:pt>
                <c:pt idx="2783">
                  <c:v>0.48690000000000005</c:v>
                </c:pt>
                <c:pt idx="2784">
                  <c:v>0.48620000000000002</c:v>
                </c:pt>
                <c:pt idx="2785">
                  <c:v>0.48660000000000003</c:v>
                </c:pt>
                <c:pt idx="2786">
                  <c:v>0.48670000000000002</c:v>
                </c:pt>
                <c:pt idx="2787">
                  <c:v>0.48640000000000005</c:v>
                </c:pt>
                <c:pt idx="2788">
                  <c:v>0.48640000000000005</c:v>
                </c:pt>
                <c:pt idx="2789">
                  <c:v>0.48610000000000003</c:v>
                </c:pt>
                <c:pt idx="2790">
                  <c:v>0.4870000000000001</c:v>
                </c:pt>
                <c:pt idx="2791">
                  <c:v>0.48690000000000005</c:v>
                </c:pt>
                <c:pt idx="2792">
                  <c:v>0.48670000000000002</c:v>
                </c:pt>
                <c:pt idx="2793">
                  <c:v>0.48660000000000003</c:v>
                </c:pt>
                <c:pt idx="2794">
                  <c:v>0.4865000000000001</c:v>
                </c:pt>
                <c:pt idx="2795">
                  <c:v>0.48670000000000002</c:v>
                </c:pt>
                <c:pt idx="2796">
                  <c:v>0.48660000000000003</c:v>
                </c:pt>
                <c:pt idx="2797">
                  <c:v>0.4865000000000001</c:v>
                </c:pt>
                <c:pt idx="2798">
                  <c:v>0.48640000000000005</c:v>
                </c:pt>
                <c:pt idx="2799">
                  <c:v>0.4865000000000001</c:v>
                </c:pt>
                <c:pt idx="2800">
                  <c:v>0.4865000000000001</c:v>
                </c:pt>
                <c:pt idx="2801">
                  <c:v>0.48660000000000003</c:v>
                </c:pt>
                <c:pt idx="2802">
                  <c:v>0.48660000000000003</c:v>
                </c:pt>
                <c:pt idx="2803">
                  <c:v>0.4870000000000001</c:v>
                </c:pt>
                <c:pt idx="2804">
                  <c:v>0.48670000000000002</c:v>
                </c:pt>
                <c:pt idx="2805">
                  <c:v>0.48640000000000005</c:v>
                </c:pt>
                <c:pt idx="2806">
                  <c:v>0.48610000000000003</c:v>
                </c:pt>
                <c:pt idx="2807">
                  <c:v>0.48580000000000007</c:v>
                </c:pt>
                <c:pt idx="2808">
                  <c:v>0.48560000000000003</c:v>
                </c:pt>
                <c:pt idx="2809">
                  <c:v>0.48560000000000003</c:v>
                </c:pt>
                <c:pt idx="2810">
                  <c:v>0.48530000000000006</c:v>
                </c:pt>
                <c:pt idx="2811">
                  <c:v>0.48530000000000006</c:v>
                </c:pt>
                <c:pt idx="2812">
                  <c:v>0.48100000000000004</c:v>
                </c:pt>
                <c:pt idx="2813">
                  <c:v>0.48150000000000004</c:v>
                </c:pt>
                <c:pt idx="2814">
                  <c:v>0.48150000000000004</c:v>
                </c:pt>
                <c:pt idx="2815">
                  <c:v>0.48160000000000003</c:v>
                </c:pt>
                <c:pt idx="2816">
                  <c:v>0.48160000000000003</c:v>
                </c:pt>
                <c:pt idx="2817">
                  <c:v>0.48180000000000006</c:v>
                </c:pt>
                <c:pt idx="2818">
                  <c:v>0.48190000000000005</c:v>
                </c:pt>
                <c:pt idx="2819">
                  <c:v>0.48210000000000003</c:v>
                </c:pt>
                <c:pt idx="2820">
                  <c:v>0.48230000000000006</c:v>
                </c:pt>
                <c:pt idx="2821">
                  <c:v>0.48240000000000005</c:v>
                </c:pt>
                <c:pt idx="2822">
                  <c:v>0.48240000000000005</c:v>
                </c:pt>
                <c:pt idx="2823">
                  <c:v>0.48220000000000002</c:v>
                </c:pt>
                <c:pt idx="2824">
                  <c:v>0.48380000000000006</c:v>
                </c:pt>
                <c:pt idx="2825">
                  <c:v>0.48380000000000006</c:v>
                </c:pt>
                <c:pt idx="2826">
                  <c:v>0.4835000000000001</c:v>
                </c:pt>
                <c:pt idx="2827">
                  <c:v>0.48310000000000003</c:v>
                </c:pt>
                <c:pt idx="2828">
                  <c:v>0.48280000000000006</c:v>
                </c:pt>
                <c:pt idx="2829">
                  <c:v>0.48270000000000002</c:v>
                </c:pt>
                <c:pt idx="2830">
                  <c:v>0.48270000000000002</c:v>
                </c:pt>
                <c:pt idx="2831">
                  <c:v>0.48300000000000004</c:v>
                </c:pt>
                <c:pt idx="2832">
                  <c:v>0.48340000000000005</c:v>
                </c:pt>
                <c:pt idx="2833">
                  <c:v>0.4835000000000001</c:v>
                </c:pt>
                <c:pt idx="2834">
                  <c:v>0.4835000000000001</c:v>
                </c:pt>
                <c:pt idx="2835">
                  <c:v>0.48390000000000005</c:v>
                </c:pt>
                <c:pt idx="2836">
                  <c:v>0.48440000000000005</c:v>
                </c:pt>
                <c:pt idx="2837">
                  <c:v>0.48510000000000003</c:v>
                </c:pt>
                <c:pt idx="2838">
                  <c:v>0.4855000000000001</c:v>
                </c:pt>
                <c:pt idx="2839">
                  <c:v>0.48610000000000003</c:v>
                </c:pt>
                <c:pt idx="2840">
                  <c:v>0.48670000000000002</c:v>
                </c:pt>
                <c:pt idx="2841">
                  <c:v>0.48740000000000006</c:v>
                </c:pt>
                <c:pt idx="2842">
                  <c:v>0.48780000000000007</c:v>
                </c:pt>
                <c:pt idx="2843">
                  <c:v>0.4880000000000001</c:v>
                </c:pt>
                <c:pt idx="2844">
                  <c:v>0.48820000000000002</c:v>
                </c:pt>
                <c:pt idx="2845">
                  <c:v>0.48830000000000007</c:v>
                </c:pt>
                <c:pt idx="2846">
                  <c:v>0.48810000000000003</c:v>
                </c:pt>
                <c:pt idx="2847">
                  <c:v>0.48770000000000002</c:v>
                </c:pt>
                <c:pt idx="2848">
                  <c:v>0.48740000000000006</c:v>
                </c:pt>
                <c:pt idx="2849">
                  <c:v>0.48710000000000003</c:v>
                </c:pt>
                <c:pt idx="2850">
                  <c:v>0.48710000000000003</c:v>
                </c:pt>
                <c:pt idx="2851">
                  <c:v>0.48710000000000003</c:v>
                </c:pt>
                <c:pt idx="2852">
                  <c:v>0.48710000000000003</c:v>
                </c:pt>
                <c:pt idx="2853">
                  <c:v>0.48680000000000007</c:v>
                </c:pt>
                <c:pt idx="2854">
                  <c:v>0.48670000000000002</c:v>
                </c:pt>
                <c:pt idx="2855">
                  <c:v>0.48670000000000002</c:v>
                </c:pt>
                <c:pt idx="2856">
                  <c:v>0.48660000000000003</c:v>
                </c:pt>
                <c:pt idx="2857">
                  <c:v>0.48660000000000003</c:v>
                </c:pt>
                <c:pt idx="2858">
                  <c:v>0.48660000000000003</c:v>
                </c:pt>
                <c:pt idx="2859">
                  <c:v>0.48670000000000002</c:v>
                </c:pt>
                <c:pt idx="2860">
                  <c:v>0.48680000000000007</c:v>
                </c:pt>
                <c:pt idx="2861">
                  <c:v>0.48690000000000005</c:v>
                </c:pt>
                <c:pt idx="2862">
                  <c:v>0.48680000000000007</c:v>
                </c:pt>
                <c:pt idx="2863">
                  <c:v>0.48760000000000003</c:v>
                </c:pt>
                <c:pt idx="2864">
                  <c:v>0.48860000000000003</c:v>
                </c:pt>
                <c:pt idx="2865">
                  <c:v>0.48870000000000002</c:v>
                </c:pt>
                <c:pt idx="2866">
                  <c:v>0.48860000000000003</c:v>
                </c:pt>
                <c:pt idx="2867">
                  <c:v>0.4885000000000001</c:v>
                </c:pt>
                <c:pt idx="2868">
                  <c:v>0.48840000000000006</c:v>
                </c:pt>
                <c:pt idx="2869">
                  <c:v>0.48890000000000006</c:v>
                </c:pt>
                <c:pt idx="2870">
                  <c:v>0.48890000000000006</c:v>
                </c:pt>
                <c:pt idx="2871">
                  <c:v>0.4890000000000001</c:v>
                </c:pt>
                <c:pt idx="2872">
                  <c:v>0.48890000000000006</c:v>
                </c:pt>
                <c:pt idx="2873">
                  <c:v>0.48880000000000007</c:v>
                </c:pt>
                <c:pt idx="2874">
                  <c:v>0.48880000000000007</c:v>
                </c:pt>
                <c:pt idx="2875">
                  <c:v>0.4885000000000001</c:v>
                </c:pt>
                <c:pt idx="2876">
                  <c:v>0.48870000000000002</c:v>
                </c:pt>
                <c:pt idx="2877">
                  <c:v>0.48890000000000006</c:v>
                </c:pt>
                <c:pt idx="2878">
                  <c:v>0.48890000000000006</c:v>
                </c:pt>
                <c:pt idx="2879">
                  <c:v>0.48880000000000007</c:v>
                </c:pt>
                <c:pt idx="2880">
                  <c:v>0.48880000000000007</c:v>
                </c:pt>
                <c:pt idx="2881">
                  <c:v>0.48860000000000003</c:v>
                </c:pt>
                <c:pt idx="2882">
                  <c:v>0.48860000000000003</c:v>
                </c:pt>
                <c:pt idx="2883">
                  <c:v>0.48830000000000007</c:v>
                </c:pt>
                <c:pt idx="2884">
                  <c:v>0.4880000000000001</c:v>
                </c:pt>
                <c:pt idx="2885">
                  <c:v>0.48790000000000006</c:v>
                </c:pt>
                <c:pt idx="2886">
                  <c:v>0.48770000000000002</c:v>
                </c:pt>
                <c:pt idx="2887">
                  <c:v>0.48760000000000003</c:v>
                </c:pt>
                <c:pt idx="2888">
                  <c:v>0.4875000000000001</c:v>
                </c:pt>
                <c:pt idx="2889">
                  <c:v>0.48770000000000002</c:v>
                </c:pt>
                <c:pt idx="2890">
                  <c:v>0.48780000000000007</c:v>
                </c:pt>
                <c:pt idx="2891">
                  <c:v>0.48810000000000003</c:v>
                </c:pt>
                <c:pt idx="2892">
                  <c:v>0.48970000000000002</c:v>
                </c:pt>
                <c:pt idx="2893">
                  <c:v>0.48980000000000007</c:v>
                </c:pt>
                <c:pt idx="2894">
                  <c:v>0.48980000000000007</c:v>
                </c:pt>
                <c:pt idx="2895">
                  <c:v>0.48980000000000007</c:v>
                </c:pt>
                <c:pt idx="2896">
                  <c:v>0.49010000000000004</c:v>
                </c:pt>
                <c:pt idx="2897">
                  <c:v>0.49020000000000002</c:v>
                </c:pt>
                <c:pt idx="2898">
                  <c:v>0.49060000000000004</c:v>
                </c:pt>
                <c:pt idx="2899">
                  <c:v>0.49060000000000004</c:v>
                </c:pt>
                <c:pt idx="2900">
                  <c:v>0.49060000000000004</c:v>
                </c:pt>
                <c:pt idx="2901">
                  <c:v>0.49120000000000008</c:v>
                </c:pt>
                <c:pt idx="2902">
                  <c:v>0.4910000000000001</c:v>
                </c:pt>
                <c:pt idx="2903">
                  <c:v>0.49090000000000006</c:v>
                </c:pt>
                <c:pt idx="2904">
                  <c:v>0.49080000000000007</c:v>
                </c:pt>
                <c:pt idx="2905">
                  <c:v>0.4910000000000001</c:v>
                </c:pt>
                <c:pt idx="2906">
                  <c:v>0.4910000000000001</c:v>
                </c:pt>
                <c:pt idx="2907">
                  <c:v>0.49090000000000006</c:v>
                </c:pt>
                <c:pt idx="2908">
                  <c:v>0.4905000000000001</c:v>
                </c:pt>
                <c:pt idx="2909">
                  <c:v>0.49040000000000006</c:v>
                </c:pt>
                <c:pt idx="2910">
                  <c:v>0.49060000000000004</c:v>
                </c:pt>
                <c:pt idx="2911">
                  <c:v>0.49070000000000008</c:v>
                </c:pt>
                <c:pt idx="2912">
                  <c:v>0.49090000000000006</c:v>
                </c:pt>
                <c:pt idx="2913">
                  <c:v>0.4910000000000001</c:v>
                </c:pt>
                <c:pt idx="2914">
                  <c:v>0.49110000000000004</c:v>
                </c:pt>
                <c:pt idx="2915">
                  <c:v>0.49110000000000004</c:v>
                </c:pt>
                <c:pt idx="2916">
                  <c:v>0.49130000000000007</c:v>
                </c:pt>
                <c:pt idx="2917">
                  <c:v>0.49210000000000004</c:v>
                </c:pt>
                <c:pt idx="2918">
                  <c:v>0.49190000000000006</c:v>
                </c:pt>
                <c:pt idx="2919">
                  <c:v>0.49170000000000008</c:v>
                </c:pt>
                <c:pt idx="2920">
                  <c:v>0.4915000000000001</c:v>
                </c:pt>
                <c:pt idx="2921">
                  <c:v>0.49110000000000004</c:v>
                </c:pt>
                <c:pt idx="2922">
                  <c:v>0.49080000000000007</c:v>
                </c:pt>
                <c:pt idx="2923">
                  <c:v>0.49060000000000004</c:v>
                </c:pt>
                <c:pt idx="2924">
                  <c:v>0.48990000000000006</c:v>
                </c:pt>
                <c:pt idx="2925">
                  <c:v>0.49080000000000007</c:v>
                </c:pt>
                <c:pt idx="2926">
                  <c:v>0.48910000000000003</c:v>
                </c:pt>
                <c:pt idx="2927">
                  <c:v>0.48910000000000003</c:v>
                </c:pt>
                <c:pt idx="2928">
                  <c:v>0.48940000000000006</c:v>
                </c:pt>
                <c:pt idx="2929">
                  <c:v>0.48940000000000006</c:v>
                </c:pt>
                <c:pt idx="2930">
                  <c:v>0.48860000000000003</c:v>
                </c:pt>
                <c:pt idx="2931">
                  <c:v>0.48830000000000007</c:v>
                </c:pt>
                <c:pt idx="2932">
                  <c:v>0.4885000000000001</c:v>
                </c:pt>
                <c:pt idx="2933">
                  <c:v>0.48870000000000002</c:v>
                </c:pt>
                <c:pt idx="2934">
                  <c:v>0.48890000000000006</c:v>
                </c:pt>
                <c:pt idx="2935">
                  <c:v>0.48910000000000003</c:v>
                </c:pt>
                <c:pt idx="2936">
                  <c:v>0.48920000000000002</c:v>
                </c:pt>
                <c:pt idx="2937">
                  <c:v>0.48920000000000002</c:v>
                </c:pt>
                <c:pt idx="2938">
                  <c:v>0.48920000000000002</c:v>
                </c:pt>
                <c:pt idx="2939">
                  <c:v>0.48920000000000002</c:v>
                </c:pt>
                <c:pt idx="2940">
                  <c:v>0.48920000000000002</c:v>
                </c:pt>
                <c:pt idx="2941">
                  <c:v>0.48890000000000006</c:v>
                </c:pt>
                <c:pt idx="2942">
                  <c:v>0.48930000000000007</c:v>
                </c:pt>
                <c:pt idx="2943">
                  <c:v>0.48890000000000006</c:v>
                </c:pt>
                <c:pt idx="2944">
                  <c:v>0.48840000000000006</c:v>
                </c:pt>
                <c:pt idx="2945">
                  <c:v>0.48790000000000006</c:v>
                </c:pt>
                <c:pt idx="2946">
                  <c:v>0.48780000000000007</c:v>
                </c:pt>
                <c:pt idx="2947">
                  <c:v>0.48790000000000006</c:v>
                </c:pt>
                <c:pt idx="2948">
                  <c:v>0.48760000000000003</c:v>
                </c:pt>
                <c:pt idx="2949">
                  <c:v>0.48740000000000006</c:v>
                </c:pt>
                <c:pt idx="2950">
                  <c:v>0.48740000000000006</c:v>
                </c:pt>
                <c:pt idx="2951">
                  <c:v>0.48720000000000002</c:v>
                </c:pt>
                <c:pt idx="2952">
                  <c:v>0.48720000000000002</c:v>
                </c:pt>
                <c:pt idx="2953">
                  <c:v>0.48720000000000002</c:v>
                </c:pt>
                <c:pt idx="2954">
                  <c:v>0.48710000000000003</c:v>
                </c:pt>
                <c:pt idx="2955">
                  <c:v>0.48730000000000007</c:v>
                </c:pt>
                <c:pt idx="2956">
                  <c:v>0.48790000000000006</c:v>
                </c:pt>
                <c:pt idx="2957">
                  <c:v>0.4880000000000001</c:v>
                </c:pt>
                <c:pt idx="2958">
                  <c:v>0.48810000000000003</c:v>
                </c:pt>
                <c:pt idx="2959">
                  <c:v>0.48820000000000002</c:v>
                </c:pt>
                <c:pt idx="2960">
                  <c:v>0.48870000000000002</c:v>
                </c:pt>
                <c:pt idx="2961">
                  <c:v>0.48880000000000007</c:v>
                </c:pt>
                <c:pt idx="2962">
                  <c:v>0.48870000000000002</c:v>
                </c:pt>
                <c:pt idx="2963">
                  <c:v>0.4885000000000001</c:v>
                </c:pt>
                <c:pt idx="2964">
                  <c:v>0.4880000000000001</c:v>
                </c:pt>
                <c:pt idx="2965">
                  <c:v>0.48790000000000006</c:v>
                </c:pt>
                <c:pt idx="2966">
                  <c:v>0.48770000000000002</c:v>
                </c:pt>
                <c:pt idx="2967">
                  <c:v>0.48770000000000002</c:v>
                </c:pt>
                <c:pt idx="2968">
                  <c:v>0.4875000000000001</c:v>
                </c:pt>
                <c:pt idx="2969">
                  <c:v>0.48580000000000007</c:v>
                </c:pt>
                <c:pt idx="2970">
                  <c:v>0.48610000000000003</c:v>
                </c:pt>
                <c:pt idx="2971">
                  <c:v>0.48630000000000007</c:v>
                </c:pt>
                <c:pt idx="2972">
                  <c:v>0.48590000000000005</c:v>
                </c:pt>
                <c:pt idx="2973">
                  <c:v>0.48580000000000007</c:v>
                </c:pt>
                <c:pt idx="2974">
                  <c:v>0.48560000000000003</c:v>
                </c:pt>
                <c:pt idx="2975">
                  <c:v>0.48540000000000005</c:v>
                </c:pt>
                <c:pt idx="2976">
                  <c:v>0.48580000000000007</c:v>
                </c:pt>
                <c:pt idx="2977">
                  <c:v>0.48510000000000003</c:v>
                </c:pt>
                <c:pt idx="2978">
                  <c:v>0.48470000000000002</c:v>
                </c:pt>
                <c:pt idx="2979">
                  <c:v>0.48440000000000005</c:v>
                </c:pt>
                <c:pt idx="2980">
                  <c:v>0.48430000000000006</c:v>
                </c:pt>
                <c:pt idx="2981">
                  <c:v>0.48410000000000003</c:v>
                </c:pt>
                <c:pt idx="2982">
                  <c:v>0.48390000000000005</c:v>
                </c:pt>
                <c:pt idx="2983">
                  <c:v>0.48370000000000002</c:v>
                </c:pt>
                <c:pt idx="2984">
                  <c:v>0.48240000000000005</c:v>
                </c:pt>
                <c:pt idx="2985">
                  <c:v>0.48200000000000004</c:v>
                </c:pt>
                <c:pt idx="2986">
                  <c:v>0.48210000000000003</c:v>
                </c:pt>
                <c:pt idx="2987">
                  <c:v>0.48220000000000002</c:v>
                </c:pt>
                <c:pt idx="2988">
                  <c:v>0.48240000000000005</c:v>
                </c:pt>
                <c:pt idx="2989">
                  <c:v>0.48320000000000002</c:v>
                </c:pt>
                <c:pt idx="2990">
                  <c:v>0.48470000000000002</c:v>
                </c:pt>
                <c:pt idx="2991">
                  <c:v>0.48470000000000002</c:v>
                </c:pt>
                <c:pt idx="2992">
                  <c:v>0.48470000000000002</c:v>
                </c:pt>
                <c:pt idx="2993">
                  <c:v>0.48470000000000002</c:v>
                </c:pt>
                <c:pt idx="2994">
                  <c:v>0.48470000000000002</c:v>
                </c:pt>
                <c:pt idx="2995">
                  <c:v>0.4845000000000001</c:v>
                </c:pt>
                <c:pt idx="2996">
                  <c:v>0.48430000000000006</c:v>
                </c:pt>
                <c:pt idx="2997">
                  <c:v>0.48430000000000006</c:v>
                </c:pt>
                <c:pt idx="2998">
                  <c:v>0.48420000000000002</c:v>
                </c:pt>
                <c:pt idx="2999">
                  <c:v>0.48440000000000005</c:v>
                </c:pt>
                <c:pt idx="3000">
                  <c:v>0.48440000000000005</c:v>
                </c:pt>
                <c:pt idx="3001">
                  <c:v>0.48420000000000002</c:v>
                </c:pt>
                <c:pt idx="3002">
                  <c:v>0.48420000000000002</c:v>
                </c:pt>
                <c:pt idx="3003">
                  <c:v>0.48410000000000003</c:v>
                </c:pt>
                <c:pt idx="3004">
                  <c:v>0.48480000000000006</c:v>
                </c:pt>
                <c:pt idx="3005">
                  <c:v>0.48610000000000003</c:v>
                </c:pt>
                <c:pt idx="3006">
                  <c:v>0.48610000000000003</c:v>
                </c:pt>
                <c:pt idx="3007">
                  <c:v>0.4860000000000001</c:v>
                </c:pt>
                <c:pt idx="3008">
                  <c:v>0.48590000000000005</c:v>
                </c:pt>
                <c:pt idx="3009">
                  <c:v>0.48580000000000007</c:v>
                </c:pt>
                <c:pt idx="3010">
                  <c:v>0.48580000000000007</c:v>
                </c:pt>
                <c:pt idx="3011">
                  <c:v>0.48580000000000007</c:v>
                </c:pt>
                <c:pt idx="3012">
                  <c:v>0.48580000000000007</c:v>
                </c:pt>
                <c:pt idx="3013">
                  <c:v>0.48580000000000007</c:v>
                </c:pt>
                <c:pt idx="3014">
                  <c:v>0.48580000000000007</c:v>
                </c:pt>
                <c:pt idx="3015">
                  <c:v>0.48570000000000002</c:v>
                </c:pt>
                <c:pt idx="3016">
                  <c:v>0.48620000000000002</c:v>
                </c:pt>
                <c:pt idx="3017">
                  <c:v>0.48640000000000005</c:v>
                </c:pt>
                <c:pt idx="3018">
                  <c:v>0.48670000000000002</c:v>
                </c:pt>
                <c:pt idx="3019">
                  <c:v>0.48610000000000003</c:v>
                </c:pt>
                <c:pt idx="3020">
                  <c:v>0.48630000000000007</c:v>
                </c:pt>
                <c:pt idx="3021">
                  <c:v>0.48630000000000007</c:v>
                </c:pt>
                <c:pt idx="3022">
                  <c:v>0.4865000000000001</c:v>
                </c:pt>
                <c:pt idx="3023">
                  <c:v>0.48620000000000002</c:v>
                </c:pt>
                <c:pt idx="3024">
                  <c:v>0.48620000000000002</c:v>
                </c:pt>
                <c:pt idx="3025">
                  <c:v>0.4860000000000001</c:v>
                </c:pt>
                <c:pt idx="3026">
                  <c:v>0.48570000000000002</c:v>
                </c:pt>
                <c:pt idx="3027">
                  <c:v>0.48540000000000005</c:v>
                </c:pt>
                <c:pt idx="3028">
                  <c:v>0.48510000000000003</c:v>
                </c:pt>
                <c:pt idx="3029">
                  <c:v>0.4850000000000001</c:v>
                </c:pt>
                <c:pt idx="3030">
                  <c:v>0.48660000000000003</c:v>
                </c:pt>
                <c:pt idx="3031">
                  <c:v>0.4870000000000001</c:v>
                </c:pt>
                <c:pt idx="3032">
                  <c:v>0.4870000000000001</c:v>
                </c:pt>
                <c:pt idx="3033">
                  <c:v>0.4870000000000001</c:v>
                </c:pt>
                <c:pt idx="3034">
                  <c:v>0.48720000000000002</c:v>
                </c:pt>
                <c:pt idx="3035">
                  <c:v>0.4875000000000001</c:v>
                </c:pt>
                <c:pt idx="3036">
                  <c:v>0.4880000000000001</c:v>
                </c:pt>
                <c:pt idx="3037">
                  <c:v>0.48940000000000006</c:v>
                </c:pt>
                <c:pt idx="3038">
                  <c:v>0.4895000000000001</c:v>
                </c:pt>
                <c:pt idx="3039">
                  <c:v>0.48880000000000007</c:v>
                </c:pt>
                <c:pt idx="3040">
                  <c:v>0.48440000000000005</c:v>
                </c:pt>
                <c:pt idx="3041">
                  <c:v>0.4845000000000001</c:v>
                </c:pt>
                <c:pt idx="3042">
                  <c:v>0.4845000000000001</c:v>
                </c:pt>
                <c:pt idx="3043">
                  <c:v>0.48420000000000002</c:v>
                </c:pt>
                <c:pt idx="3044">
                  <c:v>0.4840000000000001</c:v>
                </c:pt>
                <c:pt idx="3045">
                  <c:v>0.48340000000000005</c:v>
                </c:pt>
                <c:pt idx="3046">
                  <c:v>0.48330000000000006</c:v>
                </c:pt>
                <c:pt idx="3047">
                  <c:v>0.48320000000000002</c:v>
                </c:pt>
                <c:pt idx="3048">
                  <c:v>0.48320000000000002</c:v>
                </c:pt>
                <c:pt idx="3049">
                  <c:v>0.48320000000000002</c:v>
                </c:pt>
                <c:pt idx="3050">
                  <c:v>0.48320000000000002</c:v>
                </c:pt>
                <c:pt idx="3051">
                  <c:v>0.48320000000000002</c:v>
                </c:pt>
                <c:pt idx="3052">
                  <c:v>0.48370000000000002</c:v>
                </c:pt>
                <c:pt idx="3053">
                  <c:v>0.48390000000000005</c:v>
                </c:pt>
                <c:pt idx="3054">
                  <c:v>0.48390000000000005</c:v>
                </c:pt>
                <c:pt idx="3055">
                  <c:v>0.48380000000000006</c:v>
                </c:pt>
                <c:pt idx="3056">
                  <c:v>0.48380000000000006</c:v>
                </c:pt>
                <c:pt idx="3057">
                  <c:v>0.48410000000000003</c:v>
                </c:pt>
                <c:pt idx="3058">
                  <c:v>0.48470000000000002</c:v>
                </c:pt>
                <c:pt idx="3059">
                  <c:v>0.4845000000000001</c:v>
                </c:pt>
                <c:pt idx="3060">
                  <c:v>0.48420000000000002</c:v>
                </c:pt>
                <c:pt idx="3061">
                  <c:v>0.48390000000000005</c:v>
                </c:pt>
                <c:pt idx="3062">
                  <c:v>0.48380000000000006</c:v>
                </c:pt>
                <c:pt idx="3063">
                  <c:v>0.48470000000000002</c:v>
                </c:pt>
                <c:pt idx="3064">
                  <c:v>0.48480000000000006</c:v>
                </c:pt>
                <c:pt idx="3065">
                  <c:v>0.48480000000000006</c:v>
                </c:pt>
                <c:pt idx="3066">
                  <c:v>0.4850000000000001</c:v>
                </c:pt>
                <c:pt idx="3067">
                  <c:v>0.4850000000000001</c:v>
                </c:pt>
                <c:pt idx="3068">
                  <c:v>0.4850000000000001</c:v>
                </c:pt>
                <c:pt idx="3069">
                  <c:v>0.48510000000000003</c:v>
                </c:pt>
                <c:pt idx="3070">
                  <c:v>0.48490000000000005</c:v>
                </c:pt>
                <c:pt idx="3071">
                  <c:v>0.48480000000000006</c:v>
                </c:pt>
                <c:pt idx="3072">
                  <c:v>0.48460000000000003</c:v>
                </c:pt>
                <c:pt idx="3073">
                  <c:v>0.48460000000000003</c:v>
                </c:pt>
                <c:pt idx="3074">
                  <c:v>0.4860000000000001</c:v>
                </c:pt>
                <c:pt idx="3075">
                  <c:v>0.4865000000000001</c:v>
                </c:pt>
                <c:pt idx="3076">
                  <c:v>0.48680000000000007</c:v>
                </c:pt>
                <c:pt idx="3077">
                  <c:v>0.4870000000000001</c:v>
                </c:pt>
                <c:pt idx="3078">
                  <c:v>0.48720000000000002</c:v>
                </c:pt>
                <c:pt idx="3079">
                  <c:v>0.48380000000000006</c:v>
                </c:pt>
                <c:pt idx="3080">
                  <c:v>0.48240000000000005</c:v>
                </c:pt>
                <c:pt idx="3081">
                  <c:v>0.48250000000000004</c:v>
                </c:pt>
                <c:pt idx="3082">
                  <c:v>0.48280000000000006</c:v>
                </c:pt>
                <c:pt idx="3083">
                  <c:v>0.48310000000000003</c:v>
                </c:pt>
                <c:pt idx="3084">
                  <c:v>0.48320000000000002</c:v>
                </c:pt>
                <c:pt idx="3085">
                  <c:v>0.48330000000000006</c:v>
                </c:pt>
                <c:pt idx="3086">
                  <c:v>0.48310000000000003</c:v>
                </c:pt>
                <c:pt idx="3087">
                  <c:v>0.48280000000000006</c:v>
                </c:pt>
                <c:pt idx="3088">
                  <c:v>0.48290000000000005</c:v>
                </c:pt>
                <c:pt idx="3089">
                  <c:v>0.48260000000000003</c:v>
                </c:pt>
                <c:pt idx="3090">
                  <c:v>0.48260000000000003</c:v>
                </c:pt>
                <c:pt idx="3091">
                  <c:v>0.48140000000000011</c:v>
                </c:pt>
                <c:pt idx="3092">
                  <c:v>0.48170000000000002</c:v>
                </c:pt>
                <c:pt idx="3093">
                  <c:v>0.48230000000000006</c:v>
                </c:pt>
                <c:pt idx="3094">
                  <c:v>0.48330000000000006</c:v>
                </c:pt>
                <c:pt idx="3095">
                  <c:v>0.48320000000000002</c:v>
                </c:pt>
                <c:pt idx="3096">
                  <c:v>0.48320000000000002</c:v>
                </c:pt>
                <c:pt idx="3097">
                  <c:v>0.48330000000000006</c:v>
                </c:pt>
                <c:pt idx="3098">
                  <c:v>0.48560000000000003</c:v>
                </c:pt>
                <c:pt idx="3099">
                  <c:v>0.48590000000000005</c:v>
                </c:pt>
                <c:pt idx="3100">
                  <c:v>0.48620000000000002</c:v>
                </c:pt>
                <c:pt idx="3101">
                  <c:v>0.48640000000000005</c:v>
                </c:pt>
                <c:pt idx="3102">
                  <c:v>0.48670000000000002</c:v>
                </c:pt>
                <c:pt idx="3103">
                  <c:v>0.48680000000000007</c:v>
                </c:pt>
                <c:pt idx="3104">
                  <c:v>0.4870000000000001</c:v>
                </c:pt>
                <c:pt idx="3105">
                  <c:v>0.4870000000000001</c:v>
                </c:pt>
                <c:pt idx="3106">
                  <c:v>0.4870000000000001</c:v>
                </c:pt>
                <c:pt idx="3107">
                  <c:v>0.4880000000000001</c:v>
                </c:pt>
                <c:pt idx="3108">
                  <c:v>0.48770000000000002</c:v>
                </c:pt>
                <c:pt idx="3109">
                  <c:v>0.48740000000000006</c:v>
                </c:pt>
                <c:pt idx="3110">
                  <c:v>0.48710000000000003</c:v>
                </c:pt>
                <c:pt idx="3111">
                  <c:v>0.48670000000000002</c:v>
                </c:pt>
                <c:pt idx="3112">
                  <c:v>0.48670000000000002</c:v>
                </c:pt>
                <c:pt idx="3113">
                  <c:v>0.48660000000000003</c:v>
                </c:pt>
                <c:pt idx="3114">
                  <c:v>0.48710000000000003</c:v>
                </c:pt>
                <c:pt idx="3115">
                  <c:v>0.48690000000000005</c:v>
                </c:pt>
                <c:pt idx="3116">
                  <c:v>0.4870000000000001</c:v>
                </c:pt>
                <c:pt idx="3117">
                  <c:v>0.48710000000000003</c:v>
                </c:pt>
                <c:pt idx="3118">
                  <c:v>0.48710000000000003</c:v>
                </c:pt>
                <c:pt idx="3119">
                  <c:v>0.48740000000000006</c:v>
                </c:pt>
                <c:pt idx="3120">
                  <c:v>0.48770000000000002</c:v>
                </c:pt>
                <c:pt idx="3121">
                  <c:v>0.48790000000000006</c:v>
                </c:pt>
                <c:pt idx="3122">
                  <c:v>0.48820000000000002</c:v>
                </c:pt>
                <c:pt idx="3123">
                  <c:v>0.48820000000000002</c:v>
                </c:pt>
                <c:pt idx="3124">
                  <c:v>0.48830000000000007</c:v>
                </c:pt>
                <c:pt idx="3125">
                  <c:v>0.48740000000000006</c:v>
                </c:pt>
                <c:pt idx="3126">
                  <c:v>0.4875000000000001</c:v>
                </c:pt>
                <c:pt idx="3127">
                  <c:v>0.48730000000000007</c:v>
                </c:pt>
                <c:pt idx="3128">
                  <c:v>0.4870000000000001</c:v>
                </c:pt>
                <c:pt idx="3129">
                  <c:v>0.48680000000000007</c:v>
                </c:pt>
                <c:pt idx="3130">
                  <c:v>0.4860000000000001</c:v>
                </c:pt>
                <c:pt idx="3131">
                  <c:v>0.48530000000000006</c:v>
                </c:pt>
                <c:pt idx="3132">
                  <c:v>0.48530000000000006</c:v>
                </c:pt>
                <c:pt idx="3133">
                  <c:v>0.48520000000000002</c:v>
                </c:pt>
                <c:pt idx="3134">
                  <c:v>0.4850000000000001</c:v>
                </c:pt>
                <c:pt idx="3135">
                  <c:v>0.48340000000000005</c:v>
                </c:pt>
                <c:pt idx="3136">
                  <c:v>0.4835000000000001</c:v>
                </c:pt>
                <c:pt idx="3137">
                  <c:v>0.48370000000000002</c:v>
                </c:pt>
                <c:pt idx="3138">
                  <c:v>0.48370000000000002</c:v>
                </c:pt>
                <c:pt idx="3139">
                  <c:v>0.4840000000000001</c:v>
                </c:pt>
                <c:pt idx="3140">
                  <c:v>0.4840000000000001</c:v>
                </c:pt>
                <c:pt idx="3141">
                  <c:v>0.4840000000000001</c:v>
                </c:pt>
                <c:pt idx="3142">
                  <c:v>0.4840000000000001</c:v>
                </c:pt>
                <c:pt idx="3143">
                  <c:v>0.4845000000000001</c:v>
                </c:pt>
                <c:pt idx="3144">
                  <c:v>0.4845000000000001</c:v>
                </c:pt>
                <c:pt idx="3145">
                  <c:v>0.48440000000000005</c:v>
                </c:pt>
                <c:pt idx="3146">
                  <c:v>0.48360000000000003</c:v>
                </c:pt>
                <c:pt idx="3147">
                  <c:v>0.48330000000000006</c:v>
                </c:pt>
                <c:pt idx="3148">
                  <c:v>0.48460000000000003</c:v>
                </c:pt>
                <c:pt idx="3149">
                  <c:v>0.48440000000000005</c:v>
                </c:pt>
                <c:pt idx="3150">
                  <c:v>0.48430000000000006</c:v>
                </c:pt>
                <c:pt idx="3151">
                  <c:v>0.48430000000000006</c:v>
                </c:pt>
                <c:pt idx="3152">
                  <c:v>0.48270000000000002</c:v>
                </c:pt>
                <c:pt idx="3153">
                  <c:v>0.48020000000000002</c:v>
                </c:pt>
                <c:pt idx="3154">
                  <c:v>0.48030000000000006</c:v>
                </c:pt>
                <c:pt idx="3155">
                  <c:v>0.48010000000000008</c:v>
                </c:pt>
                <c:pt idx="3156">
                  <c:v>0.48010000000000008</c:v>
                </c:pt>
                <c:pt idx="3157">
                  <c:v>0.48010000000000008</c:v>
                </c:pt>
                <c:pt idx="3158">
                  <c:v>0.48010000000000008</c:v>
                </c:pt>
                <c:pt idx="3159">
                  <c:v>0.48010000000000008</c:v>
                </c:pt>
                <c:pt idx="3160">
                  <c:v>0.48010000000000008</c:v>
                </c:pt>
                <c:pt idx="3161">
                  <c:v>0.48030000000000006</c:v>
                </c:pt>
                <c:pt idx="3162">
                  <c:v>0.47930000000000006</c:v>
                </c:pt>
                <c:pt idx="3163">
                  <c:v>0.4794000000000001</c:v>
                </c:pt>
                <c:pt idx="3164">
                  <c:v>0.48160000000000003</c:v>
                </c:pt>
                <c:pt idx="3165">
                  <c:v>0.48210000000000003</c:v>
                </c:pt>
                <c:pt idx="3166">
                  <c:v>0.48210000000000003</c:v>
                </c:pt>
                <c:pt idx="3167">
                  <c:v>0.48250000000000004</c:v>
                </c:pt>
                <c:pt idx="3168">
                  <c:v>0.48250000000000004</c:v>
                </c:pt>
                <c:pt idx="3169">
                  <c:v>0.48290000000000005</c:v>
                </c:pt>
                <c:pt idx="3170">
                  <c:v>0.4875000000000001</c:v>
                </c:pt>
                <c:pt idx="3171">
                  <c:v>0.48790000000000006</c:v>
                </c:pt>
                <c:pt idx="3172">
                  <c:v>0.49010000000000004</c:v>
                </c:pt>
                <c:pt idx="3173">
                  <c:v>0.49030000000000007</c:v>
                </c:pt>
                <c:pt idx="3174">
                  <c:v>0.49070000000000008</c:v>
                </c:pt>
                <c:pt idx="3175">
                  <c:v>0.4910000000000001</c:v>
                </c:pt>
                <c:pt idx="3176">
                  <c:v>0.49170000000000008</c:v>
                </c:pt>
                <c:pt idx="3177">
                  <c:v>0.4925000000000001</c:v>
                </c:pt>
                <c:pt idx="3178">
                  <c:v>0.49330000000000007</c:v>
                </c:pt>
                <c:pt idx="3179">
                  <c:v>0.49380000000000007</c:v>
                </c:pt>
                <c:pt idx="3180">
                  <c:v>0.49440000000000006</c:v>
                </c:pt>
                <c:pt idx="3181">
                  <c:v>0.49500000000000005</c:v>
                </c:pt>
                <c:pt idx="3182">
                  <c:v>0.49580000000000007</c:v>
                </c:pt>
                <c:pt idx="3183">
                  <c:v>0.4991000000000001</c:v>
                </c:pt>
                <c:pt idx="3184">
                  <c:v>0.4996000000000001</c:v>
                </c:pt>
                <c:pt idx="3185">
                  <c:v>0.49990000000000007</c:v>
                </c:pt>
                <c:pt idx="3186">
                  <c:v>0.50019999999999998</c:v>
                </c:pt>
                <c:pt idx="3187">
                  <c:v>0.50019999999999998</c:v>
                </c:pt>
                <c:pt idx="3188">
                  <c:v>0.50049999999999983</c:v>
                </c:pt>
                <c:pt idx="3189">
                  <c:v>0.50080000000000002</c:v>
                </c:pt>
                <c:pt idx="3190">
                  <c:v>0.50129999999999997</c:v>
                </c:pt>
                <c:pt idx="3191">
                  <c:v>0.50180000000000002</c:v>
                </c:pt>
                <c:pt idx="3192">
                  <c:v>0.50329999999999997</c:v>
                </c:pt>
                <c:pt idx="3193">
                  <c:v>0.50290000000000001</c:v>
                </c:pt>
                <c:pt idx="3194">
                  <c:v>0.50329999999999997</c:v>
                </c:pt>
                <c:pt idx="3195">
                  <c:v>0.50329999999999997</c:v>
                </c:pt>
                <c:pt idx="3196">
                  <c:v>0.503</c:v>
                </c:pt>
                <c:pt idx="3197">
                  <c:v>0.50049999999999983</c:v>
                </c:pt>
                <c:pt idx="3198">
                  <c:v>0.5</c:v>
                </c:pt>
                <c:pt idx="3199">
                  <c:v>0.49970000000000003</c:v>
                </c:pt>
                <c:pt idx="3200">
                  <c:v>0.4996000000000001</c:v>
                </c:pt>
                <c:pt idx="3201">
                  <c:v>0.4996000000000001</c:v>
                </c:pt>
                <c:pt idx="3202">
                  <c:v>0.50029999999999997</c:v>
                </c:pt>
                <c:pt idx="3203">
                  <c:v>0.49920000000000003</c:v>
                </c:pt>
                <c:pt idx="3204">
                  <c:v>0.49950000000000006</c:v>
                </c:pt>
                <c:pt idx="3205">
                  <c:v>0.5</c:v>
                </c:pt>
                <c:pt idx="3206">
                  <c:v>0.50039999999999996</c:v>
                </c:pt>
                <c:pt idx="3207">
                  <c:v>0.50060000000000004</c:v>
                </c:pt>
                <c:pt idx="3208">
                  <c:v>0.50060000000000004</c:v>
                </c:pt>
                <c:pt idx="3209">
                  <c:v>0.50119999999999998</c:v>
                </c:pt>
                <c:pt idx="3210">
                  <c:v>0.50109999999999999</c:v>
                </c:pt>
                <c:pt idx="3211">
                  <c:v>0.501</c:v>
                </c:pt>
                <c:pt idx="3212">
                  <c:v>0.50080000000000002</c:v>
                </c:pt>
                <c:pt idx="3213">
                  <c:v>0.50039999999999996</c:v>
                </c:pt>
                <c:pt idx="3214">
                  <c:v>0.50139999999999996</c:v>
                </c:pt>
                <c:pt idx="3215">
                  <c:v>0.50090000000000001</c:v>
                </c:pt>
                <c:pt idx="3216">
                  <c:v>0.50070000000000003</c:v>
                </c:pt>
                <c:pt idx="3217">
                  <c:v>0.50070000000000003</c:v>
                </c:pt>
                <c:pt idx="3218">
                  <c:v>0.5</c:v>
                </c:pt>
                <c:pt idx="3219">
                  <c:v>0.49990000000000007</c:v>
                </c:pt>
                <c:pt idx="3220">
                  <c:v>0.49980000000000008</c:v>
                </c:pt>
                <c:pt idx="3221">
                  <c:v>0.5</c:v>
                </c:pt>
                <c:pt idx="3222">
                  <c:v>0.50009999999999999</c:v>
                </c:pt>
                <c:pt idx="3223">
                  <c:v>0.50029999999999997</c:v>
                </c:pt>
                <c:pt idx="3224">
                  <c:v>0.49720000000000003</c:v>
                </c:pt>
                <c:pt idx="3225">
                  <c:v>0.49730000000000008</c:v>
                </c:pt>
                <c:pt idx="3226">
                  <c:v>0.49740000000000006</c:v>
                </c:pt>
                <c:pt idx="3227">
                  <c:v>0.49730000000000008</c:v>
                </c:pt>
                <c:pt idx="3228">
                  <c:v>0.49740000000000006</c:v>
                </c:pt>
                <c:pt idx="3229">
                  <c:v>0.49750000000000005</c:v>
                </c:pt>
                <c:pt idx="3230">
                  <c:v>0.4981000000000001</c:v>
                </c:pt>
                <c:pt idx="3231">
                  <c:v>0.49890000000000007</c:v>
                </c:pt>
                <c:pt idx="3232">
                  <c:v>0.49900000000000005</c:v>
                </c:pt>
                <c:pt idx="3233">
                  <c:v>0.4991000000000001</c:v>
                </c:pt>
                <c:pt idx="3234">
                  <c:v>0.49920000000000003</c:v>
                </c:pt>
                <c:pt idx="3235">
                  <c:v>0.49890000000000007</c:v>
                </c:pt>
                <c:pt idx="3236">
                  <c:v>0.49870000000000003</c:v>
                </c:pt>
                <c:pt idx="3237">
                  <c:v>0.49870000000000003</c:v>
                </c:pt>
                <c:pt idx="3238">
                  <c:v>0.49870000000000003</c:v>
                </c:pt>
                <c:pt idx="3239">
                  <c:v>0.49880000000000008</c:v>
                </c:pt>
                <c:pt idx="3240">
                  <c:v>0.49950000000000006</c:v>
                </c:pt>
                <c:pt idx="3241">
                  <c:v>0.49840000000000007</c:v>
                </c:pt>
                <c:pt idx="3242">
                  <c:v>0.49640000000000006</c:v>
                </c:pt>
                <c:pt idx="3243">
                  <c:v>0.4966000000000001</c:v>
                </c:pt>
                <c:pt idx="3244">
                  <c:v>0.49680000000000007</c:v>
                </c:pt>
                <c:pt idx="3245">
                  <c:v>0.49720000000000003</c:v>
                </c:pt>
                <c:pt idx="3246">
                  <c:v>0.49750000000000005</c:v>
                </c:pt>
                <c:pt idx="3247">
                  <c:v>0.49780000000000008</c:v>
                </c:pt>
                <c:pt idx="3248">
                  <c:v>0.49840000000000007</c:v>
                </c:pt>
                <c:pt idx="3249">
                  <c:v>0.4986000000000001</c:v>
                </c:pt>
                <c:pt idx="3250">
                  <c:v>0.49870000000000003</c:v>
                </c:pt>
                <c:pt idx="3251">
                  <c:v>0.49870000000000003</c:v>
                </c:pt>
                <c:pt idx="3252">
                  <c:v>0.49830000000000008</c:v>
                </c:pt>
                <c:pt idx="3253">
                  <c:v>0.49830000000000008</c:v>
                </c:pt>
                <c:pt idx="3254">
                  <c:v>0.49800000000000005</c:v>
                </c:pt>
                <c:pt idx="3255">
                  <c:v>0.49770000000000003</c:v>
                </c:pt>
                <c:pt idx="3256">
                  <c:v>0.49750000000000005</c:v>
                </c:pt>
                <c:pt idx="3257">
                  <c:v>0.49730000000000008</c:v>
                </c:pt>
                <c:pt idx="3258">
                  <c:v>0.49720000000000003</c:v>
                </c:pt>
                <c:pt idx="3259">
                  <c:v>0.49720000000000003</c:v>
                </c:pt>
                <c:pt idx="3260">
                  <c:v>0.49700000000000005</c:v>
                </c:pt>
                <c:pt idx="3261">
                  <c:v>0.49670000000000003</c:v>
                </c:pt>
                <c:pt idx="3262">
                  <c:v>0.49650000000000005</c:v>
                </c:pt>
                <c:pt idx="3263">
                  <c:v>0.49640000000000006</c:v>
                </c:pt>
                <c:pt idx="3264">
                  <c:v>0.49630000000000007</c:v>
                </c:pt>
                <c:pt idx="3265">
                  <c:v>0.49830000000000008</c:v>
                </c:pt>
                <c:pt idx="3266">
                  <c:v>0.49790000000000006</c:v>
                </c:pt>
                <c:pt idx="3267">
                  <c:v>0.49730000000000008</c:v>
                </c:pt>
                <c:pt idx="3268">
                  <c:v>0.49730000000000008</c:v>
                </c:pt>
                <c:pt idx="3269">
                  <c:v>0.49730000000000008</c:v>
                </c:pt>
                <c:pt idx="3270">
                  <c:v>0.49570000000000003</c:v>
                </c:pt>
                <c:pt idx="3271">
                  <c:v>0.49480000000000007</c:v>
                </c:pt>
                <c:pt idx="3272">
                  <c:v>0.49470000000000003</c:v>
                </c:pt>
                <c:pt idx="3273">
                  <c:v>0.49490000000000006</c:v>
                </c:pt>
                <c:pt idx="3274">
                  <c:v>0.4961000000000001</c:v>
                </c:pt>
                <c:pt idx="3275">
                  <c:v>0.49680000000000007</c:v>
                </c:pt>
                <c:pt idx="3276">
                  <c:v>0.49740000000000006</c:v>
                </c:pt>
                <c:pt idx="3277">
                  <c:v>0.49780000000000008</c:v>
                </c:pt>
                <c:pt idx="3278">
                  <c:v>0.49800000000000005</c:v>
                </c:pt>
                <c:pt idx="3279">
                  <c:v>0.49790000000000006</c:v>
                </c:pt>
                <c:pt idx="3280">
                  <c:v>0.49750000000000005</c:v>
                </c:pt>
                <c:pt idx="3281">
                  <c:v>0.49770000000000003</c:v>
                </c:pt>
                <c:pt idx="3282">
                  <c:v>0.49770000000000003</c:v>
                </c:pt>
                <c:pt idx="3283">
                  <c:v>0.49770000000000003</c:v>
                </c:pt>
                <c:pt idx="3284">
                  <c:v>0.49600000000000005</c:v>
                </c:pt>
                <c:pt idx="3285">
                  <c:v>0.49540000000000006</c:v>
                </c:pt>
                <c:pt idx="3286">
                  <c:v>0.49500000000000005</c:v>
                </c:pt>
                <c:pt idx="3287">
                  <c:v>0.49460000000000004</c:v>
                </c:pt>
                <c:pt idx="3288">
                  <c:v>0.49380000000000007</c:v>
                </c:pt>
                <c:pt idx="3289">
                  <c:v>0.49350000000000011</c:v>
                </c:pt>
                <c:pt idx="3290">
                  <c:v>0.49210000000000004</c:v>
                </c:pt>
                <c:pt idx="3291">
                  <c:v>0.49210000000000004</c:v>
                </c:pt>
                <c:pt idx="3292">
                  <c:v>0.49210000000000004</c:v>
                </c:pt>
                <c:pt idx="3293">
                  <c:v>0.49230000000000007</c:v>
                </c:pt>
                <c:pt idx="3294">
                  <c:v>0.49260000000000004</c:v>
                </c:pt>
                <c:pt idx="3295">
                  <c:v>0.49310000000000004</c:v>
                </c:pt>
                <c:pt idx="3296">
                  <c:v>0.49360000000000004</c:v>
                </c:pt>
                <c:pt idx="3297">
                  <c:v>0.49680000000000007</c:v>
                </c:pt>
                <c:pt idx="3298">
                  <c:v>0.49730000000000008</c:v>
                </c:pt>
                <c:pt idx="3299">
                  <c:v>0.49750000000000005</c:v>
                </c:pt>
                <c:pt idx="3300">
                  <c:v>0.49720000000000003</c:v>
                </c:pt>
                <c:pt idx="3301">
                  <c:v>0.49750000000000005</c:v>
                </c:pt>
                <c:pt idx="3302">
                  <c:v>0.49700000000000005</c:v>
                </c:pt>
                <c:pt idx="3303">
                  <c:v>0.49700000000000005</c:v>
                </c:pt>
                <c:pt idx="3304">
                  <c:v>0.49700000000000005</c:v>
                </c:pt>
                <c:pt idx="3305">
                  <c:v>0.49700000000000005</c:v>
                </c:pt>
                <c:pt idx="3306">
                  <c:v>0.49390000000000006</c:v>
                </c:pt>
                <c:pt idx="3307">
                  <c:v>0.49280000000000007</c:v>
                </c:pt>
                <c:pt idx="3308">
                  <c:v>0.49230000000000007</c:v>
                </c:pt>
                <c:pt idx="3309">
                  <c:v>0.49210000000000004</c:v>
                </c:pt>
                <c:pt idx="3310">
                  <c:v>0.4920000000000001</c:v>
                </c:pt>
                <c:pt idx="3311">
                  <c:v>0.49230000000000007</c:v>
                </c:pt>
                <c:pt idx="3312">
                  <c:v>0.49190000000000006</c:v>
                </c:pt>
                <c:pt idx="3313">
                  <c:v>0.49280000000000007</c:v>
                </c:pt>
                <c:pt idx="3314">
                  <c:v>0.49350000000000011</c:v>
                </c:pt>
                <c:pt idx="3315">
                  <c:v>0.49350000000000011</c:v>
                </c:pt>
                <c:pt idx="3316">
                  <c:v>0.49340000000000006</c:v>
                </c:pt>
                <c:pt idx="3317">
                  <c:v>0.49390000000000006</c:v>
                </c:pt>
                <c:pt idx="3318">
                  <c:v>0.49440000000000006</c:v>
                </c:pt>
                <c:pt idx="3319">
                  <c:v>0.49450000000000005</c:v>
                </c:pt>
                <c:pt idx="3320">
                  <c:v>0.49490000000000006</c:v>
                </c:pt>
                <c:pt idx="3321">
                  <c:v>0.49530000000000007</c:v>
                </c:pt>
                <c:pt idx="3322">
                  <c:v>0.49550000000000005</c:v>
                </c:pt>
                <c:pt idx="3323">
                  <c:v>0.49580000000000007</c:v>
                </c:pt>
                <c:pt idx="3324">
                  <c:v>0.49480000000000007</c:v>
                </c:pt>
                <c:pt idx="3325">
                  <c:v>0.49550000000000005</c:v>
                </c:pt>
                <c:pt idx="3326">
                  <c:v>0.49550000000000005</c:v>
                </c:pt>
                <c:pt idx="3327">
                  <c:v>0.49600000000000005</c:v>
                </c:pt>
                <c:pt idx="3328">
                  <c:v>0.49650000000000005</c:v>
                </c:pt>
                <c:pt idx="3329">
                  <c:v>0.49630000000000007</c:v>
                </c:pt>
                <c:pt idx="3330">
                  <c:v>0.49650000000000005</c:v>
                </c:pt>
                <c:pt idx="3331">
                  <c:v>0.49830000000000008</c:v>
                </c:pt>
                <c:pt idx="3332">
                  <c:v>0.49690000000000006</c:v>
                </c:pt>
                <c:pt idx="3333">
                  <c:v>0.4966000000000001</c:v>
                </c:pt>
                <c:pt idx="3334">
                  <c:v>0.49560000000000004</c:v>
                </c:pt>
                <c:pt idx="3335">
                  <c:v>0.49530000000000007</c:v>
                </c:pt>
                <c:pt idx="3336">
                  <c:v>0.49290000000000006</c:v>
                </c:pt>
                <c:pt idx="3337">
                  <c:v>0.49270000000000008</c:v>
                </c:pt>
                <c:pt idx="3338">
                  <c:v>0.49230000000000007</c:v>
                </c:pt>
                <c:pt idx="3339">
                  <c:v>0.49220000000000008</c:v>
                </c:pt>
                <c:pt idx="3340">
                  <c:v>0.49210000000000004</c:v>
                </c:pt>
                <c:pt idx="3341">
                  <c:v>0.49230000000000007</c:v>
                </c:pt>
                <c:pt idx="3342">
                  <c:v>0.4925000000000001</c:v>
                </c:pt>
                <c:pt idx="3343">
                  <c:v>0.49260000000000004</c:v>
                </c:pt>
                <c:pt idx="3344">
                  <c:v>0.49260000000000004</c:v>
                </c:pt>
                <c:pt idx="3345">
                  <c:v>0.49230000000000007</c:v>
                </c:pt>
                <c:pt idx="3346">
                  <c:v>0.49400000000000011</c:v>
                </c:pt>
                <c:pt idx="3347">
                  <c:v>0.49420000000000003</c:v>
                </c:pt>
                <c:pt idx="3348">
                  <c:v>0.49450000000000005</c:v>
                </c:pt>
                <c:pt idx="3349">
                  <c:v>0.49460000000000004</c:v>
                </c:pt>
                <c:pt idx="3350">
                  <c:v>0.49460000000000004</c:v>
                </c:pt>
                <c:pt idx="3351">
                  <c:v>0.49460000000000004</c:v>
                </c:pt>
                <c:pt idx="3352">
                  <c:v>0.49460000000000004</c:v>
                </c:pt>
                <c:pt idx="3353">
                  <c:v>0.49580000000000007</c:v>
                </c:pt>
                <c:pt idx="3354">
                  <c:v>0.4961000000000001</c:v>
                </c:pt>
                <c:pt idx="3355">
                  <c:v>0.49650000000000005</c:v>
                </c:pt>
                <c:pt idx="3356">
                  <c:v>0.49690000000000006</c:v>
                </c:pt>
                <c:pt idx="3357">
                  <c:v>0.49730000000000008</c:v>
                </c:pt>
                <c:pt idx="3358">
                  <c:v>0.49800000000000005</c:v>
                </c:pt>
                <c:pt idx="3359">
                  <c:v>0.4981000000000001</c:v>
                </c:pt>
                <c:pt idx="3360">
                  <c:v>0.49830000000000008</c:v>
                </c:pt>
                <c:pt idx="3361">
                  <c:v>0.4981000000000001</c:v>
                </c:pt>
                <c:pt idx="3362">
                  <c:v>0.49630000000000007</c:v>
                </c:pt>
                <c:pt idx="3363">
                  <c:v>0.49650000000000005</c:v>
                </c:pt>
                <c:pt idx="3364">
                  <c:v>0.49630000000000007</c:v>
                </c:pt>
                <c:pt idx="3365">
                  <c:v>0.49590000000000006</c:v>
                </c:pt>
                <c:pt idx="3366">
                  <c:v>0.49560000000000004</c:v>
                </c:pt>
                <c:pt idx="3367">
                  <c:v>0.49530000000000007</c:v>
                </c:pt>
                <c:pt idx="3368">
                  <c:v>0.49640000000000006</c:v>
                </c:pt>
                <c:pt idx="3369">
                  <c:v>0.49620000000000003</c:v>
                </c:pt>
                <c:pt idx="3370">
                  <c:v>0.49620000000000003</c:v>
                </c:pt>
                <c:pt idx="3371">
                  <c:v>0.4961000000000001</c:v>
                </c:pt>
                <c:pt idx="3372">
                  <c:v>0.49630000000000007</c:v>
                </c:pt>
                <c:pt idx="3373">
                  <c:v>0.49530000000000007</c:v>
                </c:pt>
                <c:pt idx="3374">
                  <c:v>0.49540000000000006</c:v>
                </c:pt>
                <c:pt idx="3375">
                  <c:v>0.49530000000000007</c:v>
                </c:pt>
                <c:pt idx="3376">
                  <c:v>0.49540000000000006</c:v>
                </c:pt>
                <c:pt idx="3377">
                  <c:v>0.49500000000000005</c:v>
                </c:pt>
                <c:pt idx="3378">
                  <c:v>0.49480000000000007</c:v>
                </c:pt>
                <c:pt idx="3379">
                  <c:v>0.49460000000000004</c:v>
                </c:pt>
                <c:pt idx="3380">
                  <c:v>0.49180000000000007</c:v>
                </c:pt>
                <c:pt idx="3381">
                  <c:v>0.49140000000000006</c:v>
                </c:pt>
                <c:pt idx="3382">
                  <c:v>0.49110000000000004</c:v>
                </c:pt>
                <c:pt idx="3383">
                  <c:v>0.49070000000000008</c:v>
                </c:pt>
                <c:pt idx="3384">
                  <c:v>0.49020000000000002</c:v>
                </c:pt>
                <c:pt idx="3385">
                  <c:v>0.49000000000000005</c:v>
                </c:pt>
                <c:pt idx="3386">
                  <c:v>0.48940000000000006</c:v>
                </c:pt>
                <c:pt idx="3387">
                  <c:v>0.48940000000000006</c:v>
                </c:pt>
                <c:pt idx="3388">
                  <c:v>0.48940000000000006</c:v>
                </c:pt>
                <c:pt idx="3389">
                  <c:v>0.48940000000000006</c:v>
                </c:pt>
                <c:pt idx="3390">
                  <c:v>0.48920000000000002</c:v>
                </c:pt>
                <c:pt idx="3391">
                  <c:v>0.48910000000000003</c:v>
                </c:pt>
                <c:pt idx="3392">
                  <c:v>0.48880000000000007</c:v>
                </c:pt>
                <c:pt idx="3393">
                  <c:v>0.48830000000000007</c:v>
                </c:pt>
                <c:pt idx="3394">
                  <c:v>0.48770000000000002</c:v>
                </c:pt>
                <c:pt idx="3395">
                  <c:v>0.48730000000000007</c:v>
                </c:pt>
                <c:pt idx="3396">
                  <c:v>0.48880000000000007</c:v>
                </c:pt>
                <c:pt idx="3397">
                  <c:v>0.48960000000000004</c:v>
                </c:pt>
                <c:pt idx="3398">
                  <c:v>0.49000000000000005</c:v>
                </c:pt>
                <c:pt idx="3399">
                  <c:v>0.49020000000000002</c:v>
                </c:pt>
                <c:pt idx="3400">
                  <c:v>0.49010000000000004</c:v>
                </c:pt>
                <c:pt idx="3401">
                  <c:v>0.4875000000000001</c:v>
                </c:pt>
                <c:pt idx="3402">
                  <c:v>0.48560000000000003</c:v>
                </c:pt>
                <c:pt idx="3403">
                  <c:v>0.48510000000000003</c:v>
                </c:pt>
                <c:pt idx="3404">
                  <c:v>0.48480000000000006</c:v>
                </c:pt>
                <c:pt idx="3405">
                  <c:v>0.48440000000000005</c:v>
                </c:pt>
                <c:pt idx="3406">
                  <c:v>0.48410000000000003</c:v>
                </c:pt>
                <c:pt idx="3407">
                  <c:v>0.48390000000000005</c:v>
                </c:pt>
                <c:pt idx="3408">
                  <c:v>0.48360000000000003</c:v>
                </c:pt>
                <c:pt idx="3409">
                  <c:v>0.48620000000000002</c:v>
                </c:pt>
                <c:pt idx="3410">
                  <c:v>0.48590000000000005</c:v>
                </c:pt>
                <c:pt idx="3411">
                  <c:v>0.48540000000000005</c:v>
                </c:pt>
                <c:pt idx="3412">
                  <c:v>0.48480000000000006</c:v>
                </c:pt>
                <c:pt idx="3413">
                  <c:v>0.48420000000000002</c:v>
                </c:pt>
                <c:pt idx="3414">
                  <c:v>0.48360000000000003</c:v>
                </c:pt>
                <c:pt idx="3415">
                  <c:v>0.48310000000000003</c:v>
                </c:pt>
                <c:pt idx="3416">
                  <c:v>0.48260000000000003</c:v>
                </c:pt>
                <c:pt idx="3417">
                  <c:v>0.48150000000000004</c:v>
                </c:pt>
                <c:pt idx="3418">
                  <c:v>0.48120000000000002</c:v>
                </c:pt>
                <c:pt idx="3419">
                  <c:v>0.48130000000000006</c:v>
                </c:pt>
                <c:pt idx="3420">
                  <c:v>0.48170000000000002</c:v>
                </c:pt>
                <c:pt idx="3421">
                  <c:v>0.48260000000000003</c:v>
                </c:pt>
                <c:pt idx="3422">
                  <c:v>0.48360000000000003</c:v>
                </c:pt>
                <c:pt idx="3423">
                  <c:v>0.48360000000000003</c:v>
                </c:pt>
                <c:pt idx="3424">
                  <c:v>0.48580000000000007</c:v>
                </c:pt>
                <c:pt idx="3425">
                  <c:v>0.48840000000000006</c:v>
                </c:pt>
                <c:pt idx="3426">
                  <c:v>0.48990000000000006</c:v>
                </c:pt>
                <c:pt idx="3427">
                  <c:v>0.48990000000000006</c:v>
                </c:pt>
                <c:pt idx="3428">
                  <c:v>0.49040000000000006</c:v>
                </c:pt>
                <c:pt idx="3429">
                  <c:v>0.49220000000000008</c:v>
                </c:pt>
                <c:pt idx="3430">
                  <c:v>0.49240000000000006</c:v>
                </c:pt>
                <c:pt idx="3431">
                  <c:v>0.4925000000000001</c:v>
                </c:pt>
                <c:pt idx="3432">
                  <c:v>0.4925000000000001</c:v>
                </c:pt>
                <c:pt idx="3433">
                  <c:v>0.4925000000000001</c:v>
                </c:pt>
                <c:pt idx="3434">
                  <c:v>0.49220000000000008</c:v>
                </c:pt>
                <c:pt idx="3435">
                  <c:v>0.49210000000000004</c:v>
                </c:pt>
                <c:pt idx="3436">
                  <c:v>0.49190000000000006</c:v>
                </c:pt>
                <c:pt idx="3437">
                  <c:v>0.4915000000000001</c:v>
                </c:pt>
                <c:pt idx="3438">
                  <c:v>0.49120000000000008</c:v>
                </c:pt>
                <c:pt idx="3439">
                  <c:v>0.48880000000000007</c:v>
                </c:pt>
                <c:pt idx="3440">
                  <c:v>0.48840000000000006</c:v>
                </c:pt>
                <c:pt idx="3441">
                  <c:v>0.48810000000000003</c:v>
                </c:pt>
                <c:pt idx="3442">
                  <c:v>0.4880000000000001</c:v>
                </c:pt>
                <c:pt idx="3443">
                  <c:v>0.48810000000000003</c:v>
                </c:pt>
                <c:pt idx="3444">
                  <c:v>0.48770000000000002</c:v>
                </c:pt>
                <c:pt idx="3445">
                  <c:v>0.48790000000000006</c:v>
                </c:pt>
                <c:pt idx="3446">
                  <c:v>0.48810000000000003</c:v>
                </c:pt>
                <c:pt idx="3447">
                  <c:v>0.48830000000000007</c:v>
                </c:pt>
                <c:pt idx="3448">
                  <c:v>0.48860000000000003</c:v>
                </c:pt>
                <c:pt idx="3449">
                  <c:v>0.48870000000000002</c:v>
                </c:pt>
                <c:pt idx="3450">
                  <c:v>0.48720000000000002</c:v>
                </c:pt>
                <c:pt idx="3451">
                  <c:v>0.48490000000000005</c:v>
                </c:pt>
                <c:pt idx="3452">
                  <c:v>0.48460000000000003</c:v>
                </c:pt>
                <c:pt idx="3453">
                  <c:v>0.4845000000000001</c:v>
                </c:pt>
                <c:pt idx="3454">
                  <c:v>0.48420000000000002</c:v>
                </c:pt>
                <c:pt idx="3455">
                  <c:v>0.48410000000000003</c:v>
                </c:pt>
                <c:pt idx="3456">
                  <c:v>0.48390000000000005</c:v>
                </c:pt>
                <c:pt idx="3457">
                  <c:v>0.48480000000000006</c:v>
                </c:pt>
                <c:pt idx="3458">
                  <c:v>0.48440000000000005</c:v>
                </c:pt>
                <c:pt idx="3459">
                  <c:v>0.48410000000000003</c:v>
                </c:pt>
                <c:pt idx="3460">
                  <c:v>0.48380000000000006</c:v>
                </c:pt>
                <c:pt idx="3461">
                  <c:v>0.48370000000000002</c:v>
                </c:pt>
                <c:pt idx="3462">
                  <c:v>0.48360000000000003</c:v>
                </c:pt>
                <c:pt idx="3463">
                  <c:v>0.48360000000000003</c:v>
                </c:pt>
                <c:pt idx="3464">
                  <c:v>0.48340000000000005</c:v>
                </c:pt>
                <c:pt idx="3465">
                  <c:v>0.48340000000000005</c:v>
                </c:pt>
                <c:pt idx="3466">
                  <c:v>0.48330000000000006</c:v>
                </c:pt>
                <c:pt idx="3467">
                  <c:v>0.48320000000000002</c:v>
                </c:pt>
                <c:pt idx="3468">
                  <c:v>0.48320000000000002</c:v>
                </c:pt>
                <c:pt idx="3469">
                  <c:v>0.48310000000000003</c:v>
                </c:pt>
                <c:pt idx="3470">
                  <c:v>0.48310000000000003</c:v>
                </c:pt>
                <c:pt idx="3471">
                  <c:v>0.48310000000000003</c:v>
                </c:pt>
                <c:pt idx="3472">
                  <c:v>0.48640000000000005</c:v>
                </c:pt>
                <c:pt idx="3473">
                  <c:v>0.48680000000000007</c:v>
                </c:pt>
                <c:pt idx="3474">
                  <c:v>0.48720000000000002</c:v>
                </c:pt>
                <c:pt idx="3475">
                  <c:v>0.4875000000000001</c:v>
                </c:pt>
                <c:pt idx="3476">
                  <c:v>0.48780000000000007</c:v>
                </c:pt>
                <c:pt idx="3477">
                  <c:v>0.48840000000000006</c:v>
                </c:pt>
                <c:pt idx="3478">
                  <c:v>0.48840000000000006</c:v>
                </c:pt>
                <c:pt idx="3479">
                  <c:v>0.48820000000000002</c:v>
                </c:pt>
                <c:pt idx="3480">
                  <c:v>0.4890000000000001</c:v>
                </c:pt>
                <c:pt idx="3481">
                  <c:v>0.48960000000000004</c:v>
                </c:pt>
                <c:pt idx="3482">
                  <c:v>0.4890000000000001</c:v>
                </c:pt>
                <c:pt idx="3483">
                  <c:v>0.4930000000000001</c:v>
                </c:pt>
                <c:pt idx="3484">
                  <c:v>0.49290000000000006</c:v>
                </c:pt>
                <c:pt idx="3485">
                  <c:v>0.49330000000000007</c:v>
                </c:pt>
                <c:pt idx="3486">
                  <c:v>0.49370000000000008</c:v>
                </c:pt>
                <c:pt idx="3487">
                  <c:v>0.49400000000000011</c:v>
                </c:pt>
                <c:pt idx="3488">
                  <c:v>0.49360000000000004</c:v>
                </c:pt>
                <c:pt idx="3489">
                  <c:v>0.49320000000000008</c:v>
                </c:pt>
                <c:pt idx="3490">
                  <c:v>0.49340000000000006</c:v>
                </c:pt>
                <c:pt idx="3491">
                  <c:v>0.49330000000000007</c:v>
                </c:pt>
                <c:pt idx="3492">
                  <c:v>0.49330000000000007</c:v>
                </c:pt>
                <c:pt idx="3493">
                  <c:v>0.49330000000000007</c:v>
                </c:pt>
                <c:pt idx="3494">
                  <c:v>0.49310000000000004</c:v>
                </c:pt>
                <c:pt idx="3495">
                  <c:v>0.49310000000000004</c:v>
                </c:pt>
                <c:pt idx="3496">
                  <c:v>0.49350000000000011</c:v>
                </c:pt>
                <c:pt idx="3497">
                  <c:v>0.49280000000000007</c:v>
                </c:pt>
                <c:pt idx="3498">
                  <c:v>0.49260000000000004</c:v>
                </c:pt>
                <c:pt idx="3499">
                  <c:v>0.49280000000000007</c:v>
                </c:pt>
                <c:pt idx="3500">
                  <c:v>0.49280000000000007</c:v>
                </c:pt>
                <c:pt idx="3501">
                  <c:v>0.49290000000000006</c:v>
                </c:pt>
                <c:pt idx="3502">
                  <c:v>0.49330000000000007</c:v>
                </c:pt>
                <c:pt idx="3503">
                  <c:v>0.49360000000000004</c:v>
                </c:pt>
                <c:pt idx="3504">
                  <c:v>0.49380000000000007</c:v>
                </c:pt>
                <c:pt idx="3505">
                  <c:v>0.49380000000000007</c:v>
                </c:pt>
                <c:pt idx="3506">
                  <c:v>0.49390000000000006</c:v>
                </c:pt>
                <c:pt idx="3507">
                  <c:v>0.49400000000000011</c:v>
                </c:pt>
                <c:pt idx="3508">
                  <c:v>0.49400000000000011</c:v>
                </c:pt>
                <c:pt idx="3509">
                  <c:v>0.49430000000000007</c:v>
                </c:pt>
                <c:pt idx="3510">
                  <c:v>0.49400000000000011</c:v>
                </c:pt>
                <c:pt idx="3511">
                  <c:v>0.49350000000000011</c:v>
                </c:pt>
                <c:pt idx="3512">
                  <c:v>0.49350000000000011</c:v>
                </c:pt>
                <c:pt idx="3513">
                  <c:v>0.49340000000000006</c:v>
                </c:pt>
                <c:pt idx="3514">
                  <c:v>0.49340000000000006</c:v>
                </c:pt>
                <c:pt idx="3515">
                  <c:v>0.49340000000000006</c:v>
                </c:pt>
                <c:pt idx="3516">
                  <c:v>0.49340000000000006</c:v>
                </c:pt>
                <c:pt idx="3517">
                  <c:v>0.49230000000000007</c:v>
                </c:pt>
                <c:pt idx="3518">
                  <c:v>0.49040000000000006</c:v>
                </c:pt>
                <c:pt idx="3519">
                  <c:v>0.48990000000000006</c:v>
                </c:pt>
                <c:pt idx="3520">
                  <c:v>0.48920000000000002</c:v>
                </c:pt>
                <c:pt idx="3521">
                  <c:v>0.4885000000000001</c:v>
                </c:pt>
                <c:pt idx="3522">
                  <c:v>0.48780000000000007</c:v>
                </c:pt>
                <c:pt idx="3523">
                  <c:v>0.48740000000000006</c:v>
                </c:pt>
                <c:pt idx="3524">
                  <c:v>0.48720000000000002</c:v>
                </c:pt>
                <c:pt idx="3525">
                  <c:v>0.48860000000000003</c:v>
                </c:pt>
                <c:pt idx="3526">
                  <c:v>0.48840000000000006</c:v>
                </c:pt>
                <c:pt idx="3527">
                  <c:v>0.48840000000000006</c:v>
                </c:pt>
                <c:pt idx="3528">
                  <c:v>0.48840000000000006</c:v>
                </c:pt>
                <c:pt idx="3529">
                  <c:v>0.4885000000000001</c:v>
                </c:pt>
                <c:pt idx="3530">
                  <c:v>0.48840000000000006</c:v>
                </c:pt>
                <c:pt idx="3531">
                  <c:v>0.48830000000000007</c:v>
                </c:pt>
                <c:pt idx="3532">
                  <c:v>0.48830000000000007</c:v>
                </c:pt>
                <c:pt idx="3533">
                  <c:v>0.48820000000000002</c:v>
                </c:pt>
                <c:pt idx="3534">
                  <c:v>0.48820000000000002</c:v>
                </c:pt>
                <c:pt idx="3535">
                  <c:v>0.48820000000000002</c:v>
                </c:pt>
                <c:pt idx="3536">
                  <c:v>0.48820000000000002</c:v>
                </c:pt>
                <c:pt idx="3537">
                  <c:v>0.48820000000000002</c:v>
                </c:pt>
                <c:pt idx="3538">
                  <c:v>0.48790000000000006</c:v>
                </c:pt>
                <c:pt idx="3539">
                  <c:v>0.4875000000000001</c:v>
                </c:pt>
                <c:pt idx="3540">
                  <c:v>0.48860000000000003</c:v>
                </c:pt>
                <c:pt idx="3541">
                  <c:v>0.48810000000000003</c:v>
                </c:pt>
                <c:pt idx="3542">
                  <c:v>0.48790000000000006</c:v>
                </c:pt>
                <c:pt idx="3543">
                  <c:v>0.48760000000000003</c:v>
                </c:pt>
                <c:pt idx="3544">
                  <c:v>0.48730000000000007</c:v>
                </c:pt>
                <c:pt idx="3545">
                  <c:v>0.48710000000000003</c:v>
                </c:pt>
                <c:pt idx="3546">
                  <c:v>0.48690000000000005</c:v>
                </c:pt>
                <c:pt idx="3547">
                  <c:v>0.48660000000000003</c:v>
                </c:pt>
                <c:pt idx="3548">
                  <c:v>0.48740000000000006</c:v>
                </c:pt>
                <c:pt idx="3549">
                  <c:v>0.48820000000000002</c:v>
                </c:pt>
                <c:pt idx="3550">
                  <c:v>0.4885000000000001</c:v>
                </c:pt>
                <c:pt idx="3551">
                  <c:v>0.4890000000000001</c:v>
                </c:pt>
                <c:pt idx="3552">
                  <c:v>0.4895000000000001</c:v>
                </c:pt>
                <c:pt idx="3553">
                  <c:v>0.49030000000000007</c:v>
                </c:pt>
                <c:pt idx="3554">
                  <c:v>0.49030000000000007</c:v>
                </c:pt>
                <c:pt idx="3555">
                  <c:v>0.4910000000000001</c:v>
                </c:pt>
                <c:pt idx="3556">
                  <c:v>0.4915000000000001</c:v>
                </c:pt>
                <c:pt idx="3557">
                  <c:v>0.49270000000000008</c:v>
                </c:pt>
                <c:pt idx="3558">
                  <c:v>0.49270000000000008</c:v>
                </c:pt>
                <c:pt idx="3559">
                  <c:v>0.49270000000000008</c:v>
                </c:pt>
                <c:pt idx="3560">
                  <c:v>0.4925000000000001</c:v>
                </c:pt>
                <c:pt idx="3561">
                  <c:v>0.49220000000000008</c:v>
                </c:pt>
                <c:pt idx="3562">
                  <c:v>0.4925000000000001</c:v>
                </c:pt>
                <c:pt idx="3563">
                  <c:v>0.49220000000000008</c:v>
                </c:pt>
                <c:pt idx="3564">
                  <c:v>0.49060000000000004</c:v>
                </c:pt>
                <c:pt idx="3565">
                  <c:v>0.49060000000000004</c:v>
                </c:pt>
                <c:pt idx="3566">
                  <c:v>0.49070000000000008</c:v>
                </c:pt>
                <c:pt idx="3567">
                  <c:v>0.49120000000000008</c:v>
                </c:pt>
                <c:pt idx="3568">
                  <c:v>0.49180000000000007</c:v>
                </c:pt>
                <c:pt idx="3569">
                  <c:v>0.49240000000000006</c:v>
                </c:pt>
                <c:pt idx="3570">
                  <c:v>0.49280000000000007</c:v>
                </c:pt>
                <c:pt idx="3571">
                  <c:v>0.4930000000000001</c:v>
                </c:pt>
                <c:pt idx="3572">
                  <c:v>0.49220000000000008</c:v>
                </c:pt>
                <c:pt idx="3573">
                  <c:v>0.49220000000000008</c:v>
                </c:pt>
                <c:pt idx="3574">
                  <c:v>0.48870000000000002</c:v>
                </c:pt>
                <c:pt idx="3575">
                  <c:v>0.4885000000000001</c:v>
                </c:pt>
                <c:pt idx="3576">
                  <c:v>0.48810000000000003</c:v>
                </c:pt>
                <c:pt idx="3577">
                  <c:v>0.48810000000000003</c:v>
                </c:pt>
                <c:pt idx="3578">
                  <c:v>0.48810000000000003</c:v>
                </c:pt>
                <c:pt idx="3579">
                  <c:v>0.48810000000000003</c:v>
                </c:pt>
                <c:pt idx="3580">
                  <c:v>0.49280000000000007</c:v>
                </c:pt>
                <c:pt idx="3581">
                  <c:v>0.49280000000000007</c:v>
                </c:pt>
                <c:pt idx="3582">
                  <c:v>0.4930000000000001</c:v>
                </c:pt>
                <c:pt idx="3583">
                  <c:v>0.49310000000000004</c:v>
                </c:pt>
                <c:pt idx="3584">
                  <c:v>0.49310000000000004</c:v>
                </c:pt>
                <c:pt idx="3585">
                  <c:v>0.49320000000000008</c:v>
                </c:pt>
                <c:pt idx="3586">
                  <c:v>0.49290000000000006</c:v>
                </c:pt>
                <c:pt idx="3587">
                  <c:v>0.49260000000000004</c:v>
                </c:pt>
                <c:pt idx="3588">
                  <c:v>0.49220000000000008</c:v>
                </c:pt>
                <c:pt idx="3589">
                  <c:v>0.49220000000000008</c:v>
                </c:pt>
                <c:pt idx="3590">
                  <c:v>0.49170000000000008</c:v>
                </c:pt>
                <c:pt idx="3591">
                  <c:v>0.49120000000000008</c:v>
                </c:pt>
                <c:pt idx="3592">
                  <c:v>0.48990000000000006</c:v>
                </c:pt>
                <c:pt idx="3593">
                  <c:v>0.48980000000000007</c:v>
                </c:pt>
                <c:pt idx="3594">
                  <c:v>0.48990000000000006</c:v>
                </c:pt>
                <c:pt idx="3595">
                  <c:v>0.49000000000000005</c:v>
                </c:pt>
                <c:pt idx="3596">
                  <c:v>0.49000000000000005</c:v>
                </c:pt>
                <c:pt idx="3597">
                  <c:v>0.49000000000000005</c:v>
                </c:pt>
                <c:pt idx="3598">
                  <c:v>0.49020000000000002</c:v>
                </c:pt>
                <c:pt idx="3599">
                  <c:v>0.49030000000000007</c:v>
                </c:pt>
                <c:pt idx="3600">
                  <c:v>0.48960000000000004</c:v>
                </c:pt>
                <c:pt idx="3601">
                  <c:v>0.48960000000000004</c:v>
                </c:pt>
                <c:pt idx="3602">
                  <c:v>0.48960000000000004</c:v>
                </c:pt>
                <c:pt idx="3603">
                  <c:v>0.49000000000000005</c:v>
                </c:pt>
                <c:pt idx="3604">
                  <c:v>0.49000000000000005</c:v>
                </c:pt>
                <c:pt idx="3605">
                  <c:v>0.49060000000000004</c:v>
                </c:pt>
                <c:pt idx="3606">
                  <c:v>0.49280000000000007</c:v>
                </c:pt>
                <c:pt idx="3607">
                  <c:v>0.49280000000000007</c:v>
                </c:pt>
                <c:pt idx="3608">
                  <c:v>0.49390000000000006</c:v>
                </c:pt>
                <c:pt idx="3609">
                  <c:v>0.49390000000000006</c:v>
                </c:pt>
                <c:pt idx="3610">
                  <c:v>0.49640000000000006</c:v>
                </c:pt>
                <c:pt idx="3611">
                  <c:v>0.49680000000000007</c:v>
                </c:pt>
                <c:pt idx="3612">
                  <c:v>0.49740000000000006</c:v>
                </c:pt>
                <c:pt idx="3613">
                  <c:v>0.49740000000000006</c:v>
                </c:pt>
                <c:pt idx="3614">
                  <c:v>0.49920000000000003</c:v>
                </c:pt>
                <c:pt idx="3615">
                  <c:v>0.49900000000000005</c:v>
                </c:pt>
                <c:pt idx="3616">
                  <c:v>0.49870000000000003</c:v>
                </c:pt>
                <c:pt idx="3617">
                  <c:v>0.49840000000000007</c:v>
                </c:pt>
                <c:pt idx="3618">
                  <c:v>0.4981000000000001</c:v>
                </c:pt>
                <c:pt idx="3619">
                  <c:v>0.49780000000000008</c:v>
                </c:pt>
                <c:pt idx="3620">
                  <c:v>0.4976000000000001</c:v>
                </c:pt>
                <c:pt idx="3621">
                  <c:v>0.49750000000000005</c:v>
                </c:pt>
                <c:pt idx="3622">
                  <c:v>0.49770000000000003</c:v>
                </c:pt>
                <c:pt idx="3623">
                  <c:v>0.49700000000000005</c:v>
                </c:pt>
                <c:pt idx="3624">
                  <c:v>0.49620000000000003</c:v>
                </c:pt>
                <c:pt idx="3625">
                  <c:v>0.49580000000000007</c:v>
                </c:pt>
                <c:pt idx="3626">
                  <c:v>0.49670000000000003</c:v>
                </c:pt>
                <c:pt idx="3627">
                  <c:v>0.49720000000000003</c:v>
                </c:pt>
                <c:pt idx="3628">
                  <c:v>0.4971000000000001</c:v>
                </c:pt>
                <c:pt idx="3629">
                  <c:v>0.49730000000000008</c:v>
                </c:pt>
                <c:pt idx="3630">
                  <c:v>0.49770000000000003</c:v>
                </c:pt>
                <c:pt idx="3631">
                  <c:v>0.49770000000000003</c:v>
                </c:pt>
                <c:pt idx="3632">
                  <c:v>0.49930000000000008</c:v>
                </c:pt>
                <c:pt idx="3633">
                  <c:v>0.50019999999999998</c:v>
                </c:pt>
                <c:pt idx="3634">
                  <c:v>0.50119999999999998</c:v>
                </c:pt>
                <c:pt idx="3635">
                  <c:v>0.50209999999999999</c:v>
                </c:pt>
                <c:pt idx="3636">
                  <c:v>0.49800000000000005</c:v>
                </c:pt>
                <c:pt idx="3637">
                  <c:v>0.49640000000000006</c:v>
                </c:pt>
                <c:pt idx="3638">
                  <c:v>0.49670000000000003</c:v>
                </c:pt>
                <c:pt idx="3639">
                  <c:v>0.49690000000000006</c:v>
                </c:pt>
                <c:pt idx="3640">
                  <c:v>0.49690000000000006</c:v>
                </c:pt>
                <c:pt idx="3641">
                  <c:v>0.49650000000000005</c:v>
                </c:pt>
                <c:pt idx="3642">
                  <c:v>0.49640000000000006</c:v>
                </c:pt>
                <c:pt idx="3643">
                  <c:v>0.49640000000000006</c:v>
                </c:pt>
                <c:pt idx="3644">
                  <c:v>0.49640000000000006</c:v>
                </c:pt>
                <c:pt idx="3645">
                  <c:v>0.49640000000000006</c:v>
                </c:pt>
                <c:pt idx="3646">
                  <c:v>0.49340000000000006</c:v>
                </c:pt>
                <c:pt idx="3647">
                  <c:v>0.49280000000000007</c:v>
                </c:pt>
                <c:pt idx="3648">
                  <c:v>0.49240000000000006</c:v>
                </c:pt>
                <c:pt idx="3649">
                  <c:v>0.49210000000000004</c:v>
                </c:pt>
                <c:pt idx="3650">
                  <c:v>0.49180000000000007</c:v>
                </c:pt>
                <c:pt idx="3651">
                  <c:v>0.49080000000000007</c:v>
                </c:pt>
                <c:pt idx="3652">
                  <c:v>0.49020000000000002</c:v>
                </c:pt>
                <c:pt idx="3653">
                  <c:v>0.48980000000000007</c:v>
                </c:pt>
                <c:pt idx="3654">
                  <c:v>0.48970000000000002</c:v>
                </c:pt>
                <c:pt idx="3655">
                  <c:v>0.48990000000000006</c:v>
                </c:pt>
                <c:pt idx="3656">
                  <c:v>0.48990000000000006</c:v>
                </c:pt>
                <c:pt idx="3657">
                  <c:v>0.49060000000000004</c:v>
                </c:pt>
                <c:pt idx="3658">
                  <c:v>0.49080000000000007</c:v>
                </c:pt>
                <c:pt idx="3659">
                  <c:v>0.4925000000000001</c:v>
                </c:pt>
                <c:pt idx="3660">
                  <c:v>0.49350000000000011</c:v>
                </c:pt>
                <c:pt idx="3661">
                  <c:v>0.49350000000000011</c:v>
                </c:pt>
                <c:pt idx="3662">
                  <c:v>0.49350000000000011</c:v>
                </c:pt>
                <c:pt idx="3663">
                  <c:v>0.49350000000000011</c:v>
                </c:pt>
                <c:pt idx="3664">
                  <c:v>0.49350000000000011</c:v>
                </c:pt>
                <c:pt idx="3665">
                  <c:v>0.49350000000000011</c:v>
                </c:pt>
                <c:pt idx="3666">
                  <c:v>0.4860000000000001</c:v>
                </c:pt>
                <c:pt idx="3667">
                  <c:v>0.48570000000000002</c:v>
                </c:pt>
                <c:pt idx="3668">
                  <c:v>0.48590000000000005</c:v>
                </c:pt>
                <c:pt idx="3669">
                  <c:v>0.48580000000000007</c:v>
                </c:pt>
                <c:pt idx="3670">
                  <c:v>0.48580000000000007</c:v>
                </c:pt>
                <c:pt idx="3671">
                  <c:v>0.48570000000000002</c:v>
                </c:pt>
                <c:pt idx="3672">
                  <c:v>0.48610000000000003</c:v>
                </c:pt>
                <c:pt idx="3673">
                  <c:v>0.49400000000000011</c:v>
                </c:pt>
                <c:pt idx="3674">
                  <c:v>0.49400000000000011</c:v>
                </c:pt>
                <c:pt idx="3675">
                  <c:v>0.49350000000000011</c:v>
                </c:pt>
                <c:pt idx="3676">
                  <c:v>0.49350000000000011</c:v>
                </c:pt>
                <c:pt idx="3677">
                  <c:v>0.49320000000000008</c:v>
                </c:pt>
                <c:pt idx="3678">
                  <c:v>0.49320000000000008</c:v>
                </c:pt>
                <c:pt idx="3679">
                  <c:v>0.4930000000000001</c:v>
                </c:pt>
                <c:pt idx="3680">
                  <c:v>0.4895000000000001</c:v>
                </c:pt>
                <c:pt idx="3681">
                  <c:v>0.48970000000000002</c:v>
                </c:pt>
                <c:pt idx="3682">
                  <c:v>0.49010000000000004</c:v>
                </c:pt>
                <c:pt idx="3683">
                  <c:v>0.4895000000000001</c:v>
                </c:pt>
                <c:pt idx="3684">
                  <c:v>0.49040000000000006</c:v>
                </c:pt>
                <c:pt idx="3685">
                  <c:v>0.49010000000000004</c:v>
                </c:pt>
                <c:pt idx="3686">
                  <c:v>0.4890000000000001</c:v>
                </c:pt>
                <c:pt idx="3687">
                  <c:v>0.48870000000000002</c:v>
                </c:pt>
                <c:pt idx="3688">
                  <c:v>0.48840000000000006</c:v>
                </c:pt>
                <c:pt idx="3689">
                  <c:v>0.48840000000000006</c:v>
                </c:pt>
                <c:pt idx="3690">
                  <c:v>0.4875000000000001</c:v>
                </c:pt>
                <c:pt idx="3691">
                  <c:v>0.48670000000000002</c:v>
                </c:pt>
                <c:pt idx="3692">
                  <c:v>0.4865000000000001</c:v>
                </c:pt>
                <c:pt idx="3693">
                  <c:v>0.48610000000000003</c:v>
                </c:pt>
                <c:pt idx="3694">
                  <c:v>0.48540000000000005</c:v>
                </c:pt>
                <c:pt idx="3695">
                  <c:v>0.48480000000000006</c:v>
                </c:pt>
                <c:pt idx="3696">
                  <c:v>0.48380000000000006</c:v>
                </c:pt>
                <c:pt idx="3697">
                  <c:v>0.48340000000000005</c:v>
                </c:pt>
                <c:pt idx="3698">
                  <c:v>0.48320000000000002</c:v>
                </c:pt>
                <c:pt idx="3699">
                  <c:v>0.48290000000000005</c:v>
                </c:pt>
                <c:pt idx="3700">
                  <c:v>0.48290000000000005</c:v>
                </c:pt>
                <c:pt idx="3701">
                  <c:v>0.48250000000000004</c:v>
                </c:pt>
                <c:pt idx="3702">
                  <c:v>0.48190000000000005</c:v>
                </c:pt>
                <c:pt idx="3703">
                  <c:v>0.48130000000000006</c:v>
                </c:pt>
                <c:pt idx="3704">
                  <c:v>0.48090000000000011</c:v>
                </c:pt>
                <c:pt idx="3705">
                  <c:v>0.47950000000000004</c:v>
                </c:pt>
                <c:pt idx="3706">
                  <c:v>0.47880000000000006</c:v>
                </c:pt>
                <c:pt idx="3707">
                  <c:v>0.47800000000000004</c:v>
                </c:pt>
                <c:pt idx="3708">
                  <c:v>0.47720000000000001</c:v>
                </c:pt>
                <c:pt idx="3709">
                  <c:v>0.47550000000000003</c:v>
                </c:pt>
                <c:pt idx="3710">
                  <c:v>0.47470000000000001</c:v>
                </c:pt>
                <c:pt idx="3711">
                  <c:v>0.4744000000000001</c:v>
                </c:pt>
                <c:pt idx="3712">
                  <c:v>0.47430000000000005</c:v>
                </c:pt>
                <c:pt idx="3713">
                  <c:v>0.47430000000000005</c:v>
                </c:pt>
                <c:pt idx="3714">
                  <c:v>0.4744000000000001</c:v>
                </c:pt>
                <c:pt idx="3715">
                  <c:v>0.47670000000000001</c:v>
                </c:pt>
                <c:pt idx="3716">
                  <c:v>0.47730000000000006</c:v>
                </c:pt>
                <c:pt idx="3717">
                  <c:v>0.47730000000000006</c:v>
                </c:pt>
                <c:pt idx="3718">
                  <c:v>0.4774000000000001</c:v>
                </c:pt>
                <c:pt idx="3719">
                  <c:v>0.47650000000000003</c:v>
                </c:pt>
                <c:pt idx="3720">
                  <c:v>0.47580000000000006</c:v>
                </c:pt>
                <c:pt idx="3721">
                  <c:v>0.47570000000000001</c:v>
                </c:pt>
                <c:pt idx="3722">
                  <c:v>0.47560000000000002</c:v>
                </c:pt>
                <c:pt idx="3723">
                  <c:v>0.47560000000000002</c:v>
                </c:pt>
                <c:pt idx="3724">
                  <c:v>0.47570000000000001</c:v>
                </c:pt>
                <c:pt idx="3725">
                  <c:v>0.47600000000000003</c:v>
                </c:pt>
                <c:pt idx="3726">
                  <c:v>0.47570000000000001</c:v>
                </c:pt>
                <c:pt idx="3727">
                  <c:v>0.47580000000000006</c:v>
                </c:pt>
                <c:pt idx="3728">
                  <c:v>0.47630000000000006</c:v>
                </c:pt>
                <c:pt idx="3729">
                  <c:v>0.4764000000000001</c:v>
                </c:pt>
                <c:pt idx="3730">
                  <c:v>0.47650000000000003</c:v>
                </c:pt>
                <c:pt idx="3731">
                  <c:v>0.47660000000000002</c:v>
                </c:pt>
                <c:pt idx="3732">
                  <c:v>0.47650000000000003</c:v>
                </c:pt>
                <c:pt idx="3733">
                  <c:v>0.47650000000000003</c:v>
                </c:pt>
                <c:pt idx="3734">
                  <c:v>0.47600000000000003</c:v>
                </c:pt>
                <c:pt idx="3735">
                  <c:v>0.47530000000000006</c:v>
                </c:pt>
                <c:pt idx="3736">
                  <c:v>0.4744000000000001</c:v>
                </c:pt>
                <c:pt idx="3737">
                  <c:v>0.47410000000000002</c:v>
                </c:pt>
                <c:pt idx="3738">
                  <c:v>0.47370000000000001</c:v>
                </c:pt>
                <c:pt idx="3739">
                  <c:v>0.47360000000000002</c:v>
                </c:pt>
                <c:pt idx="3740">
                  <c:v>0.47360000000000002</c:v>
                </c:pt>
                <c:pt idx="3741">
                  <c:v>0.47370000000000001</c:v>
                </c:pt>
                <c:pt idx="3742">
                  <c:v>0.47410000000000002</c:v>
                </c:pt>
                <c:pt idx="3743">
                  <c:v>0.47460000000000002</c:v>
                </c:pt>
                <c:pt idx="3744">
                  <c:v>0.47530000000000006</c:v>
                </c:pt>
                <c:pt idx="3745">
                  <c:v>0.47610000000000002</c:v>
                </c:pt>
                <c:pt idx="3746">
                  <c:v>0.47610000000000002</c:v>
                </c:pt>
                <c:pt idx="3747">
                  <c:v>0.47700000000000004</c:v>
                </c:pt>
                <c:pt idx="3748">
                  <c:v>0.47750000000000004</c:v>
                </c:pt>
                <c:pt idx="3749">
                  <c:v>0.4779000000000001</c:v>
                </c:pt>
                <c:pt idx="3750">
                  <c:v>0.4784000000000001</c:v>
                </c:pt>
                <c:pt idx="3751">
                  <c:v>0.47870000000000001</c:v>
                </c:pt>
                <c:pt idx="3752">
                  <c:v>0.47860000000000008</c:v>
                </c:pt>
                <c:pt idx="3753">
                  <c:v>0.47850000000000004</c:v>
                </c:pt>
                <c:pt idx="3754">
                  <c:v>0.47780000000000006</c:v>
                </c:pt>
                <c:pt idx="3755">
                  <c:v>0.4774000000000001</c:v>
                </c:pt>
                <c:pt idx="3756">
                  <c:v>0.47710000000000002</c:v>
                </c:pt>
                <c:pt idx="3757">
                  <c:v>0.4769000000000001</c:v>
                </c:pt>
                <c:pt idx="3758">
                  <c:v>0.47650000000000003</c:v>
                </c:pt>
                <c:pt idx="3759">
                  <c:v>0.47620000000000001</c:v>
                </c:pt>
                <c:pt idx="3760">
                  <c:v>0.47620000000000001</c:v>
                </c:pt>
                <c:pt idx="3761">
                  <c:v>0.47610000000000002</c:v>
                </c:pt>
                <c:pt idx="3762">
                  <c:v>0.47610000000000002</c:v>
                </c:pt>
                <c:pt idx="3763">
                  <c:v>0.47610000000000002</c:v>
                </c:pt>
                <c:pt idx="3764">
                  <c:v>0.47620000000000001</c:v>
                </c:pt>
                <c:pt idx="3765">
                  <c:v>0.47620000000000001</c:v>
                </c:pt>
                <c:pt idx="3766">
                  <c:v>0.47630000000000006</c:v>
                </c:pt>
                <c:pt idx="3767">
                  <c:v>0.47630000000000006</c:v>
                </c:pt>
                <c:pt idx="3768">
                  <c:v>0.4764000000000001</c:v>
                </c:pt>
                <c:pt idx="3769">
                  <c:v>0.47650000000000003</c:v>
                </c:pt>
                <c:pt idx="3770">
                  <c:v>0.4764000000000001</c:v>
                </c:pt>
                <c:pt idx="3771">
                  <c:v>0.47650000000000003</c:v>
                </c:pt>
                <c:pt idx="3772">
                  <c:v>0.47650000000000003</c:v>
                </c:pt>
                <c:pt idx="3773">
                  <c:v>0.47650000000000003</c:v>
                </c:pt>
                <c:pt idx="3774">
                  <c:v>0.47650000000000003</c:v>
                </c:pt>
                <c:pt idx="3775">
                  <c:v>0.47650000000000003</c:v>
                </c:pt>
                <c:pt idx="3776">
                  <c:v>0.47650000000000003</c:v>
                </c:pt>
                <c:pt idx="3777">
                  <c:v>0.47660000000000002</c:v>
                </c:pt>
                <c:pt idx="3778">
                  <c:v>0.47680000000000006</c:v>
                </c:pt>
                <c:pt idx="3779">
                  <c:v>0.47700000000000004</c:v>
                </c:pt>
                <c:pt idx="3780">
                  <c:v>0.47720000000000001</c:v>
                </c:pt>
                <c:pt idx="3781">
                  <c:v>0.47750000000000004</c:v>
                </c:pt>
                <c:pt idx="3782">
                  <c:v>0.47760000000000002</c:v>
                </c:pt>
                <c:pt idx="3783">
                  <c:v>0.47760000000000002</c:v>
                </c:pt>
                <c:pt idx="3784">
                  <c:v>0.47760000000000002</c:v>
                </c:pt>
                <c:pt idx="3785">
                  <c:v>0.47750000000000004</c:v>
                </c:pt>
                <c:pt idx="3786">
                  <c:v>0.47730000000000006</c:v>
                </c:pt>
                <c:pt idx="3787">
                  <c:v>0.47730000000000006</c:v>
                </c:pt>
                <c:pt idx="3788">
                  <c:v>0.47700000000000004</c:v>
                </c:pt>
                <c:pt idx="3789">
                  <c:v>0.4769000000000001</c:v>
                </c:pt>
                <c:pt idx="3790">
                  <c:v>0.47670000000000001</c:v>
                </c:pt>
                <c:pt idx="3791">
                  <c:v>0.47650000000000003</c:v>
                </c:pt>
                <c:pt idx="3792">
                  <c:v>0.47650000000000003</c:v>
                </c:pt>
                <c:pt idx="3793">
                  <c:v>0.47680000000000006</c:v>
                </c:pt>
                <c:pt idx="3794">
                  <c:v>0.47680000000000006</c:v>
                </c:pt>
                <c:pt idx="3795">
                  <c:v>0.47660000000000002</c:v>
                </c:pt>
                <c:pt idx="3796">
                  <c:v>0.4769000000000001</c:v>
                </c:pt>
                <c:pt idx="3797">
                  <c:v>0.4774000000000001</c:v>
                </c:pt>
                <c:pt idx="3798">
                  <c:v>0.47810000000000002</c:v>
                </c:pt>
                <c:pt idx="3799">
                  <c:v>0.4784000000000001</c:v>
                </c:pt>
                <c:pt idx="3800">
                  <c:v>0.47820000000000001</c:v>
                </c:pt>
                <c:pt idx="3801">
                  <c:v>0.47760000000000002</c:v>
                </c:pt>
                <c:pt idx="3802">
                  <c:v>0.47700000000000004</c:v>
                </c:pt>
                <c:pt idx="3803">
                  <c:v>0.47620000000000001</c:v>
                </c:pt>
                <c:pt idx="3804">
                  <c:v>0.47530000000000006</c:v>
                </c:pt>
                <c:pt idx="3805">
                  <c:v>0.47700000000000004</c:v>
                </c:pt>
                <c:pt idx="3806">
                  <c:v>0.47700000000000004</c:v>
                </c:pt>
                <c:pt idx="3807">
                  <c:v>0.47730000000000006</c:v>
                </c:pt>
                <c:pt idx="3808">
                  <c:v>0.47920000000000001</c:v>
                </c:pt>
                <c:pt idx="3809">
                  <c:v>0.48030000000000006</c:v>
                </c:pt>
                <c:pt idx="3810">
                  <c:v>0.48080000000000006</c:v>
                </c:pt>
                <c:pt idx="3811">
                  <c:v>0.48100000000000004</c:v>
                </c:pt>
                <c:pt idx="3812">
                  <c:v>0.48100000000000004</c:v>
                </c:pt>
                <c:pt idx="3813">
                  <c:v>0.48120000000000002</c:v>
                </c:pt>
                <c:pt idx="3814">
                  <c:v>0.48170000000000002</c:v>
                </c:pt>
                <c:pt idx="3815">
                  <c:v>0.48230000000000006</c:v>
                </c:pt>
                <c:pt idx="3816">
                  <c:v>0.48250000000000004</c:v>
                </c:pt>
                <c:pt idx="3817">
                  <c:v>0.48250000000000004</c:v>
                </c:pt>
                <c:pt idx="3818">
                  <c:v>0.47900000000000004</c:v>
                </c:pt>
                <c:pt idx="3819">
                  <c:v>0.47830000000000006</c:v>
                </c:pt>
                <c:pt idx="3820">
                  <c:v>0.47830000000000006</c:v>
                </c:pt>
                <c:pt idx="3821">
                  <c:v>0.4764000000000001</c:v>
                </c:pt>
                <c:pt idx="3822">
                  <c:v>0.4764000000000001</c:v>
                </c:pt>
                <c:pt idx="3823">
                  <c:v>0.47600000000000003</c:v>
                </c:pt>
                <c:pt idx="3824">
                  <c:v>0.47600000000000003</c:v>
                </c:pt>
                <c:pt idx="3825">
                  <c:v>0.4759000000000001</c:v>
                </c:pt>
                <c:pt idx="3826">
                  <c:v>0.47560000000000002</c:v>
                </c:pt>
                <c:pt idx="3827">
                  <c:v>0.47520000000000001</c:v>
                </c:pt>
                <c:pt idx="3828">
                  <c:v>0.47500000000000003</c:v>
                </c:pt>
                <c:pt idx="3829">
                  <c:v>0.47520000000000001</c:v>
                </c:pt>
                <c:pt idx="3830">
                  <c:v>0.47450000000000003</c:v>
                </c:pt>
                <c:pt idx="3831">
                  <c:v>0.47450000000000003</c:v>
                </c:pt>
                <c:pt idx="3832">
                  <c:v>0.4744000000000001</c:v>
                </c:pt>
                <c:pt idx="3833">
                  <c:v>0.47410000000000002</c:v>
                </c:pt>
                <c:pt idx="3834">
                  <c:v>0.47370000000000001</c:v>
                </c:pt>
                <c:pt idx="3835">
                  <c:v>0.47310000000000002</c:v>
                </c:pt>
                <c:pt idx="3836">
                  <c:v>0.47260000000000002</c:v>
                </c:pt>
                <c:pt idx="3837">
                  <c:v>0.47230000000000005</c:v>
                </c:pt>
                <c:pt idx="3838">
                  <c:v>0.47250000000000003</c:v>
                </c:pt>
                <c:pt idx="3839">
                  <c:v>0.47260000000000002</c:v>
                </c:pt>
                <c:pt idx="3840">
                  <c:v>0.47250000000000003</c:v>
                </c:pt>
                <c:pt idx="3841">
                  <c:v>0.47150000000000003</c:v>
                </c:pt>
                <c:pt idx="3842">
                  <c:v>0.47110000000000002</c:v>
                </c:pt>
                <c:pt idx="3843">
                  <c:v>0.47120000000000001</c:v>
                </c:pt>
                <c:pt idx="3844">
                  <c:v>0.4719000000000001</c:v>
                </c:pt>
                <c:pt idx="3845">
                  <c:v>0.47270000000000001</c:v>
                </c:pt>
                <c:pt idx="3846">
                  <c:v>0.47310000000000002</c:v>
                </c:pt>
                <c:pt idx="3847">
                  <c:v>0.47310000000000002</c:v>
                </c:pt>
                <c:pt idx="3848">
                  <c:v>0.47280000000000005</c:v>
                </c:pt>
                <c:pt idx="3849">
                  <c:v>0.47230000000000005</c:v>
                </c:pt>
                <c:pt idx="3850">
                  <c:v>0.47180000000000005</c:v>
                </c:pt>
                <c:pt idx="3851">
                  <c:v>0.47200000000000003</c:v>
                </c:pt>
                <c:pt idx="3852">
                  <c:v>0.47200000000000003</c:v>
                </c:pt>
                <c:pt idx="3853">
                  <c:v>0.47210000000000002</c:v>
                </c:pt>
                <c:pt idx="3854">
                  <c:v>0.47200000000000003</c:v>
                </c:pt>
                <c:pt idx="3855">
                  <c:v>0.47170000000000001</c:v>
                </c:pt>
                <c:pt idx="3856">
                  <c:v>0.47150000000000003</c:v>
                </c:pt>
                <c:pt idx="3857">
                  <c:v>0.47180000000000005</c:v>
                </c:pt>
                <c:pt idx="3858">
                  <c:v>0.47210000000000002</c:v>
                </c:pt>
                <c:pt idx="3859">
                  <c:v>0.47230000000000005</c:v>
                </c:pt>
                <c:pt idx="3860">
                  <c:v>0.4729000000000001</c:v>
                </c:pt>
                <c:pt idx="3861">
                  <c:v>0.47300000000000003</c:v>
                </c:pt>
                <c:pt idx="3862">
                  <c:v>0.47330000000000005</c:v>
                </c:pt>
                <c:pt idx="3863">
                  <c:v>0.47350000000000003</c:v>
                </c:pt>
                <c:pt idx="3864">
                  <c:v>0.47350000000000003</c:v>
                </c:pt>
                <c:pt idx="3865">
                  <c:v>0.47360000000000002</c:v>
                </c:pt>
                <c:pt idx="3866">
                  <c:v>0.4734000000000001</c:v>
                </c:pt>
                <c:pt idx="3867">
                  <c:v>0.47370000000000001</c:v>
                </c:pt>
                <c:pt idx="3868">
                  <c:v>0.47370000000000001</c:v>
                </c:pt>
                <c:pt idx="3869">
                  <c:v>0.47370000000000001</c:v>
                </c:pt>
                <c:pt idx="3870">
                  <c:v>0.47450000000000003</c:v>
                </c:pt>
                <c:pt idx="3871">
                  <c:v>0.47520000000000001</c:v>
                </c:pt>
                <c:pt idx="3872">
                  <c:v>0.47580000000000006</c:v>
                </c:pt>
                <c:pt idx="3873">
                  <c:v>0.47670000000000001</c:v>
                </c:pt>
                <c:pt idx="3874">
                  <c:v>0.47760000000000002</c:v>
                </c:pt>
                <c:pt idx="3875">
                  <c:v>0.47800000000000004</c:v>
                </c:pt>
                <c:pt idx="3876">
                  <c:v>0.47860000000000008</c:v>
                </c:pt>
                <c:pt idx="3877">
                  <c:v>0.47800000000000004</c:v>
                </c:pt>
                <c:pt idx="3878">
                  <c:v>0.47920000000000001</c:v>
                </c:pt>
                <c:pt idx="3879">
                  <c:v>0.4799000000000001</c:v>
                </c:pt>
                <c:pt idx="3880">
                  <c:v>0.48100000000000004</c:v>
                </c:pt>
                <c:pt idx="3881">
                  <c:v>0.48070000000000002</c:v>
                </c:pt>
                <c:pt idx="3882">
                  <c:v>0.48050000000000004</c:v>
                </c:pt>
                <c:pt idx="3883">
                  <c:v>0.48010000000000008</c:v>
                </c:pt>
                <c:pt idx="3884">
                  <c:v>0.4799000000000001</c:v>
                </c:pt>
                <c:pt idx="3885">
                  <c:v>0.47970000000000002</c:v>
                </c:pt>
                <c:pt idx="3886">
                  <c:v>0.47950000000000004</c:v>
                </c:pt>
                <c:pt idx="3887">
                  <c:v>0.47910000000000008</c:v>
                </c:pt>
                <c:pt idx="3888">
                  <c:v>0.47870000000000001</c:v>
                </c:pt>
                <c:pt idx="3889">
                  <c:v>0.47810000000000002</c:v>
                </c:pt>
                <c:pt idx="3890">
                  <c:v>0.47810000000000002</c:v>
                </c:pt>
                <c:pt idx="3891">
                  <c:v>0.47810000000000002</c:v>
                </c:pt>
                <c:pt idx="3892">
                  <c:v>0.47820000000000001</c:v>
                </c:pt>
                <c:pt idx="3893">
                  <c:v>0.4784000000000001</c:v>
                </c:pt>
                <c:pt idx="3894">
                  <c:v>0.4784000000000001</c:v>
                </c:pt>
                <c:pt idx="3895">
                  <c:v>0.47880000000000006</c:v>
                </c:pt>
                <c:pt idx="3896">
                  <c:v>0.47880000000000006</c:v>
                </c:pt>
                <c:pt idx="3897">
                  <c:v>0.47870000000000001</c:v>
                </c:pt>
                <c:pt idx="3898">
                  <c:v>0.47870000000000001</c:v>
                </c:pt>
                <c:pt idx="3899">
                  <c:v>0.47870000000000001</c:v>
                </c:pt>
                <c:pt idx="3900">
                  <c:v>0.47880000000000006</c:v>
                </c:pt>
                <c:pt idx="3901">
                  <c:v>0.47860000000000008</c:v>
                </c:pt>
                <c:pt idx="3902">
                  <c:v>0.4784000000000001</c:v>
                </c:pt>
                <c:pt idx="3903">
                  <c:v>0.4784000000000001</c:v>
                </c:pt>
                <c:pt idx="3904">
                  <c:v>0.47870000000000001</c:v>
                </c:pt>
                <c:pt idx="3905">
                  <c:v>0.47930000000000006</c:v>
                </c:pt>
                <c:pt idx="3906">
                  <c:v>0.47960000000000008</c:v>
                </c:pt>
                <c:pt idx="3907">
                  <c:v>0.47980000000000006</c:v>
                </c:pt>
                <c:pt idx="3908">
                  <c:v>0.48000000000000004</c:v>
                </c:pt>
                <c:pt idx="3909">
                  <c:v>0.4804000000000001</c:v>
                </c:pt>
                <c:pt idx="3910">
                  <c:v>0.48060000000000008</c:v>
                </c:pt>
                <c:pt idx="3911">
                  <c:v>0.48060000000000008</c:v>
                </c:pt>
                <c:pt idx="3912">
                  <c:v>0.48020000000000002</c:v>
                </c:pt>
                <c:pt idx="3913">
                  <c:v>0.47960000000000008</c:v>
                </c:pt>
                <c:pt idx="3914">
                  <c:v>0.47910000000000008</c:v>
                </c:pt>
                <c:pt idx="3915">
                  <c:v>0.47850000000000004</c:v>
                </c:pt>
                <c:pt idx="3916">
                  <c:v>0.47800000000000004</c:v>
                </c:pt>
                <c:pt idx="3917">
                  <c:v>0.4779000000000001</c:v>
                </c:pt>
                <c:pt idx="3918">
                  <c:v>0.47810000000000002</c:v>
                </c:pt>
                <c:pt idx="3919">
                  <c:v>0.47810000000000002</c:v>
                </c:pt>
                <c:pt idx="3920">
                  <c:v>0.47810000000000002</c:v>
                </c:pt>
                <c:pt idx="3921">
                  <c:v>0.47850000000000004</c:v>
                </c:pt>
                <c:pt idx="3922">
                  <c:v>0.47880000000000006</c:v>
                </c:pt>
                <c:pt idx="3923">
                  <c:v>0.47880000000000006</c:v>
                </c:pt>
                <c:pt idx="3924">
                  <c:v>0.4804000000000001</c:v>
                </c:pt>
                <c:pt idx="3925">
                  <c:v>0.48200000000000004</c:v>
                </c:pt>
                <c:pt idx="3926">
                  <c:v>0.48220000000000002</c:v>
                </c:pt>
                <c:pt idx="3927">
                  <c:v>0.48210000000000003</c:v>
                </c:pt>
                <c:pt idx="3928">
                  <c:v>0.48200000000000004</c:v>
                </c:pt>
                <c:pt idx="3929">
                  <c:v>0.48160000000000003</c:v>
                </c:pt>
                <c:pt idx="3930">
                  <c:v>0.48110000000000008</c:v>
                </c:pt>
                <c:pt idx="3931">
                  <c:v>0.48060000000000008</c:v>
                </c:pt>
                <c:pt idx="3932">
                  <c:v>0.48010000000000008</c:v>
                </c:pt>
                <c:pt idx="3933">
                  <c:v>0.47960000000000008</c:v>
                </c:pt>
                <c:pt idx="3934">
                  <c:v>0.4794000000000001</c:v>
                </c:pt>
                <c:pt idx="3935">
                  <c:v>0.47920000000000001</c:v>
                </c:pt>
                <c:pt idx="3936">
                  <c:v>0.47910000000000008</c:v>
                </c:pt>
                <c:pt idx="3937">
                  <c:v>0.47920000000000001</c:v>
                </c:pt>
                <c:pt idx="3938">
                  <c:v>0.4794000000000001</c:v>
                </c:pt>
                <c:pt idx="3939">
                  <c:v>0.47960000000000008</c:v>
                </c:pt>
                <c:pt idx="3940">
                  <c:v>0.47960000000000008</c:v>
                </c:pt>
                <c:pt idx="3941">
                  <c:v>0.47970000000000002</c:v>
                </c:pt>
                <c:pt idx="3942">
                  <c:v>0.47960000000000008</c:v>
                </c:pt>
                <c:pt idx="3943">
                  <c:v>0.47820000000000001</c:v>
                </c:pt>
                <c:pt idx="3944">
                  <c:v>0.47730000000000006</c:v>
                </c:pt>
                <c:pt idx="3945">
                  <c:v>0.4764000000000001</c:v>
                </c:pt>
                <c:pt idx="3946">
                  <c:v>0.4764000000000001</c:v>
                </c:pt>
                <c:pt idx="3947">
                  <c:v>0.47470000000000001</c:v>
                </c:pt>
                <c:pt idx="3948">
                  <c:v>0.47470000000000001</c:v>
                </c:pt>
                <c:pt idx="3949">
                  <c:v>0.47410000000000002</c:v>
                </c:pt>
                <c:pt idx="3950">
                  <c:v>0.47410000000000002</c:v>
                </c:pt>
                <c:pt idx="3951">
                  <c:v>0.4744000000000001</c:v>
                </c:pt>
                <c:pt idx="3952">
                  <c:v>0.47450000000000003</c:v>
                </c:pt>
                <c:pt idx="3953">
                  <c:v>0.47450000000000003</c:v>
                </c:pt>
                <c:pt idx="3954">
                  <c:v>0.47460000000000002</c:v>
                </c:pt>
                <c:pt idx="3955">
                  <c:v>0.47460000000000002</c:v>
                </c:pt>
                <c:pt idx="3956">
                  <c:v>0.47480000000000006</c:v>
                </c:pt>
                <c:pt idx="3957">
                  <c:v>0.47480000000000006</c:v>
                </c:pt>
                <c:pt idx="3958">
                  <c:v>0.47480000000000006</c:v>
                </c:pt>
                <c:pt idx="3959">
                  <c:v>0.47470000000000001</c:v>
                </c:pt>
                <c:pt idx="3960">
                  <c:v>0.47450000000000003</c:v>
                </c:pt>
                <c:pt idx="3961">
                  <c:v>0.4744000000000001</c:v>
                </c:pt>
                <c:pt idx="3962">
                  <c:v>0.47430000000000005</c:v>
                </c:pt>
                <c:pt idx="3963">
                  <c:v>0.47450000000000003</c:v>
                </c:pt>
                <c:pt idx="3964">
                  <c:v>0.4744000000000001</c:v>
                </c:pt>
                <c:pt idx="3965">
                  <c:v>0.47460000000000002</c:v>
                </c:pt>
                <c:pt idx="3966">
                  <c:v>0.47460000000000002</c:v>
                </c:pt>
                <c:pt idx="3967">
                  <c:v>0.47470000000000001</c:v>
                </c:pt>
                <c:pt idx="3968">
                  <c:v>0.47470000000000001</c:v>
                </c:pt>
                <c:pt idx="3969">
                  <c:v>0.47460000000000002</c:v>
                </c:pt>
                <c:pt idx="3970">
                  <c:v>0.47430000000000005</c:v>
                </c:pt>
                <c:pt idx="3971">
                  <c:v>0.47430000000000005</c:v>
                </c:pt>
                <c:pt idx="3972">
                  <c:v>0.47410000000000002</c:v>
                </c:pt>
                <c:pt idx="3973">
                  <c:v>0.47430000000000005</c:v>
                </c:pt>
                <c:pt idx="3974">
                  <c:v>0.47430000000000005</c:v>
                </c:pt>
                <c:pt idx="3975">
                  <c:v>0.4744000000000001</c:v>
                </c:pt>
                <c:pt idx="3976">
                  <c:v>0.47450000000000003</c:v>
                </c:pt>
                <c:pt idx="3977">
                  <c:v>0.47460000000000002</c:v>
                </c:pt>
                <c:pt idx="3978">
                  <c:v>0.47470000000000001</c:v>
                </c:pt>
                <c:pt idx="3979">
                  <c:v>0.47360000000000002</c:v>
                </c:pt>
                <c:pt idx="3980">
                  <c:v>0.4729000000000001</c:v>
                </c:pt>
                <c:pt idx="3981">
                  <c:v>0.47300000000000003</c:v>
                </c:pt>
                <c:pt idx="3982">
                  <c:v>0.47310000000000002</c:v>
                </c:pt>
                <c:pt idx="3983">
                  <c:v>0.47280000000000005</c:v>
                </c:pt>
                <c:pt idx="3984">
                  <c:v>0.47260000000000002</c:v>
                </c:pt>
                <c:pt idx="3985">
                  <c:v>0.47430000000000005</c:v>
                </c:pt>
                <c:pt idx="3986">
                  <c:v>0.48000000000000004</c:v>
                </c:pt>
                <c:pt idx="3987">
                  <c:v>0.47970000000000002</c:v>
                </c:pt>
                <c:pt idx="3988">
                  <c:v>0.47980000000000006</c:v>
                </c:pt>
                <c:pt idx="3989">
                  <c:v>0.47980000000000006</c:v>
                </c:pt>
                <c:pt idx="3990">
                  <c:v>0.48410000000000003</c:v>
                </c:pt>
                <c:pt idx="3991">
                  <c:v>0.48940000000000006</c:v>
                </c:pt>
                <c:pt idx="3992">
                  <c:v>0.49000000000000005</c:v>
                </c:pt>
                <c:pt idx="3993">
                  <c:v>0.48940000000000006</c:v>
                </c:pt>
                <c:pt idx="3994">
                  <c:v>0.49140000000000006</c:v>
                </c:pt>
                <c:pt idx="3995">
                  <c:v>0.49170000000000008</c:v>
                </c:pt>
                <c:pt idx="3996">
                  <c:v>0.49180000000000007</c:v>
                </c:pt>
                <c:pt idx="3997">
                  <c:v>0.49180000000000007</c:v>
                </c:pt>
                <c:pt idx="3998">
                  <c:v>0.49310000000000004</c:v>
                </c:pt>
                <c:pt idx="3999">
                  <c:v>0.49350000000000011</c:v>
                </c:pt>
                <c:pt idx="4000">
                  <c:v>0.49380000000000007</c:v>
                </c:pt>
                <c:pt idx="4001">
                  <c:v>0.49390000000000006</c:v>
                </c:pt>
                <c:pt idx="4002">
                  <c:v>0.49390000000000006</c:v>
                </c:pt>
                <c:pt idx="4003">
                  <c:v>0.49400000000000011</c:v>
                </c:pt>
                <c:pt idx="4004">
                  <c:v>0.49360000000000004</c:v>
                </c:pt>
                <c:pt idx="4005">
                  <c:v>0.49330000000000007</c:v>
                </c:pt>
                <c:pt idx="4006">
                  <c:v>0.4930000000000001</c:v>
                </c:pt>
                <c:pt idx="4007">
                  <c:v>0.49270000000000008</c:v>
                </c:pt>
                <c:pt idx="4008">
                  <c:v>0.49240000000000006</c:v>
                </c:pt>
                <c:pt idx="4009">
                  <c:v>0.4920000000000001</c:v>
                </c:pt>
                <c:pt idx="4010">
                  <c:v>0.4920000000000001</c:v>
                </c:pt>
                <c:pt idx="4011">
                  <c:v>0.49140000000000006</c:v>
                </c:pt>
                <c:pt idx="4012">
                  <c:v>0.4915000000000001</c:v>
                </c:pt>
                <c:pt idx="4013">
                  <c:v>0.49170000000000008</c:v>
                </c:pt>
                <c:pt idx="4014">
                  <c:v>0.4920000000000001</c:v>
                </c:pt>
                <c:pt idx="4015">
                  <c:v>0.49220000000000008</c:v>
                </c:pt>
                <c:pt idx="4016">
                  <c:v>0.49240000000000006</c:v>
                </c:pt>
                <c:pt idx="4017">
                  <c:v>0.49280000000000007</c:v>
                </c:pt>
                <c:pt idx="4018">
                  <c:v>0.4930000000000001</c:v>
                </c:pt>
                <c:pt idx="4019">
                  <c:v>0.49310000000000004</c:v>
                </c:pt>
                <c:pt idx="4020">
                  <c:v>0.49330000000000007</c:v>
                </c:pt>
                <c:pt idx="4021">
                  <c:v>0.49350000000000011</c:v>
                </c:pt>
                <c:pt idx="4022">
                  <c:v>0.49350000000000011</c:v>
                </c:pt>
                <c:pt idx="4023">
                  <c:v>0.49350000000000011</c:v>
                </c:pt>
                <c:pt idx="4024">
                  <c:v>0.49340000000000006</c:v>
                </c:pt>
                <c:pt idx="4025">
                  <c:v>0.49320000000000008</c:v>
                </c:pt>
                <c:pt idx="4026">
                  <c:v>0.49310000000000004</c:v>
                </c:pt>
                <c:pt idx="4027">
                  <c:v>0.49280000000000007</c:v>
                </c:pt>
                <c:pt idx="4028">
                  <c:v>0.49290000000000006</c:v>
                </c:pt>
                <c:pt idx="4029">
                  <c:v>0.4930000000000001</c:v>
                </c:pt>
                <c:pt idx="4030">
                  <c:v>0.49310000000000004</c:v>
                </c:pt>
                <c:pt idx="4031">
                  <c:v>0.4930000000000001</c:v>
                </c:pt>
                <c:pt idx="4032">
                  <c:v>0.49260000000000004</c:v>
                </c:pt>
                <c:pt idx="4033">
                  <c:v>0.49190000000000006</c:v>
                </c:pt>
                <c:pt idx="4036">
                  <c:v>0.49220000000000008</c:v>
                </c:pt>
                <c:pt idx="4037">
                  <c:v>0.49310000000000004</c:v>
                </c:pt>
                <c:pt idx="4038">
                  <c:v>0.49380000000000007</c:v>
                </c:pt>
                <c:pt idx="4039">
                  <c:v>0.49420000000000003</c:v>
                </c:pt>
                <c:pt idx="4040">
                  <c:v>0.49420000000000003</c:v>
                </c:pt>
                <c:pt idx="4041">
                  <c:v>0.49430000000000007</c:v>
                </c:pt>
                <c:pt idx="4042">
                  <c:v>0.48710000000000003</c:v>
                </c:pt>
                <c:pt idx="4043">
                  <c:v>0.49430000000000007</c:v>
                </c:pt>
                <c:pt idx="4044">
                  <c:v>0.48710000000000003</c:v>
                </c:pt>
                <c:pt idx="4045">
                  <c:v>0.48690000000000005</c:v>
                </c:pt>
                <c:pt idx="4046">
                  <c:v>0.48670000000000002</c:v>
                </c:pt>
                <c:pt idx="4047">
                  <c:v>0.48620000000000002</c:v>
                </c:pt>
                <c:pt idx="4048">
                  <c:v>0.48610000000000003</c:v>
                </c:pt>
                <c:pt idx="4049">
                  <c:v>0.48610000000000003</c:v>
                </c:pt>
                <c:pt idx="4050">
                  <c:v>0.48490000000000005</c:v>
                </c:pt>
                <c:pt idx="4051">
                  <c:v>0.48490000000000005</c:v>
                </c:pt>
                <c:pt idx="4052">
                  <c:v>0.48480000000000006</c:v>
                </c:pt>
                <c:pt idx="4053">
                  <c:v>0.48470000000000002</c:v>
                </c:pt>
                <c:pt idx="4054">
                  <c:v>0.4845000000000001</c:v>
                </c:pt>
                <c:pt idx="4055">
                  <c:v>0.4845000000000001</c:v>
                </c:pt>
                <c:pt idx="4056">
                  <c:v>0.48460000000000003</c:v>
                </c:pt>
                <c:pt idx="4057">
                  <c:v>0.4845000000000001</c:v>
                </c:pt>
                <c:pt idx="4058">
                  <c:v>0.48460000000000003</c:v>
                </c:pt>
                <c:pt idx="4059">
                  <c:v>0.48540000000000005</c:v>
                </c:pt>
                <c:pt idx="4060">
                  <c:v>0.48520000000000002</c:v>
                </c:pt>
                <c:pt idx="4061">
                  <c:v>0.48520000000000002</c:v>
                </c:pt>
                <c:pt idx="4062">
                  <c:v>0.48510000000000003</c:v>
                </c:pt>
                <c:pt idx="4063">
                  <c:v>0.48510000000000003</c:v>
                </c:pt>
                <c:pt idx="4064">
                  <c:v>0.48410000000000003</c:v>
                </c:pt>
                <c:pt idx="4065">
                  <c:v>0.48420000000000002</c:v>
                </c:pt>
                <c:pt idx="4066">
                  <c:v>0.48420000000000002</c:v>
                </c:pt>
                <c:pt idx="4067">
                  <c:v>0.48480000000000006</c:v>
                </c:pt>
                <c:pt idx="4068">
                  <c:v>0.4845000000000001</c:v>
                </c:pt>
                <c:pt idx="4069">
                  <c:v>0.48360000000000003</c:v>
                </c:pt>
                <c:pt idx="4070">
                  <c:v>0.48360000000000003</c:v>
                </c:pt>
                <c:pt idx="4071">
                  <c:v>0.48230000000000006</c:v>
                </c:pt>
                <c:pt idx="4072">
                  <c:v>0.48230000000000006</c:v>
                </c:pt>
                <c:pt idx="4073">
                  <c:v>0.48200000000000004</c:v>
                </c:pt>
                <c:pt idx="4074">
                  <c:v>0.48180000000000006</c:v>
                </c:pt>
                <c:pt idx="4075">
                  <c:v>0.48170000000000002</c:v>
                </c:pt>
                <c:pt idx="4076">
                  <c:v>0.48120000000000002</c:v>
                </c:pt>
                <c:pt idx="4077">
                  <c:v>0.48170000000000002</c:v>
                </c:pt>
                <c:pt idx="4078">
                  <c:v>0.48200000000000004</c:v>
                </c:pt>
                <c:pt idx="4079">
                  <c:v>0.48230000000000006</c:v>
                </c:pt>
                <c:pt idx="4080">
                  <c:v>0.48250000000000004</c:v>
                </c:pt>
                <c:pt idx="4081">
                  <c:v>0.48240000000000005</c:v>
                </c:pt>
                <c:pt idx="4082">
                  <c:v>0.48210000000000003</c:v>
                </c:pt>
                <c:pt idx="4083">
                  <c:v>0.48180000000000006</c:v>
                </c:pt>
                <c:pt idx="4084">
                  <c:v>0.48120000000000002</c:v>
                </c:pt>
                <c:pt idx="4085">
                  <c:v>0.48090000000000011</c:v>
                </c:pt>
                <c:pt idx="4086">
                  <c:v>0.48080000000000006</c:v>
                </c:pt>
                <c:pt idx="4087">
                  <c:v>0.48020000000000002</c:v>
                </c:pt>
                <c:pt idx="4088">
                  <c:v>0.48000000000000004</c:v>
                </c:pt>
                <c:pt idx="4089">
                  <c:v>0.47960000000000008</c:v>
                </c:pt>
                <c:pt idx="4090">
                  <c:v>0.47950000000000004</c:v>
                </c:pt>
                <c:pt idx="4091">
                  <c:v>0.47930000000000006</c:v>
                </c:pt>
                <c:pt idx="4092">
                  <c:v>0.47900000000000004</c:v>
                </c:pt>
                <c:pt idx="4093">
                  <c:v>0.47860000000000008</c:v>
                </c:pt>
                <c:pt idx="4094">
                  <c:v>0.47870000000000001</c:v>
                </c:pt>
                <c:pt idx="4095">
                  <c:v>0.47870000000000001</c:v>
                </c:pt>
                <c:pt idx="4096">
                  <c:v>0.47880000000000006</c:v>
                </c:pt>
                <c:pt idx="4097">
                  <c:v>0.47920000000000001</c:v>
                </c:pt>
                <c:pt idx="4098">
                  <c:v>0.47970000000000002</c:v>
                </c:pt>
                <c:pt idx="4099">
                  <c:v>0.48030000000000006</c:v>
                </c:pt>
                <c:pt idx="4100">
                  <c:v>0.48060000000000008</c:v>
                </c:pt>
                <c:pt idx="4101">
                  <c:v>0.48120000000000002</c:v>
                </c:pt>
                <c:pt idx="4102">
                  <c:v>0.48190000000000005</c:v>
                </c:pt>
                <c:pt idx="4103">
                  <c:v>0.48370000000000002</c:v>
                </c:pt>
                <c:pt idx="4104">
                  <c:v>0.4845000000000001</c:v>
                </c:pt>
                <c:pt idx="4105">
                  <c:v>0.4850000000000001</c:v>
                </c:pt>
                <c:pt idx="4106">
                  <c:v>0.48490000000000005</c:v>
                </c:pt>
                <c:pt idx="4107">
                  <c:v>0.48520000000000002</c:v>
                </c:pt>
                <c:pt idx="4108">
                  <c:v>0.48490000000000005</c:v>
                </c:pt>
                <c:pt idx="4109">
                  <c:v>0.48490000000000005</c:v>
                </c:pt>
                <c:pt idx="4110">
                  <c:v>0.48490000000000005</c:v>
                </c:pt>
                <c:pt idx="4111">
                  <c:v>0.48530000000000006</c:v>
                </c:pt>
                <c:pt idx="4112">
                  <c:v>0.4850000000000001</c:v>
                </c:pt>
                <c:pt idx="4113">
                  <c:v>0.48560000000000003</c:v>
                </c:pt>
                <c:pt idx="4114">
                  <c:v>0.48440000000000005</c:v>
                </c:pt>
                <c:pt idx="4115">
                  <c:v>0.48440000000000005</c:v>
                </c:pt>
                <c:pt idx="4116">
                  <c:v>0.48380000000000006</c:v>
                </c:pt>
                <c:pt idx="4117">
                  <c:v>0.4835000000000001</c:v>
                </c:pt>
                <c:pt idx="4118">
                  <c:v>0.48310000000000003</c:v>
                </c:pt>
                <c:pt idx="4119">
                  <c:v>0.48270000000000002</c:v>
                </c:pt>
                <c:pt idx="4120">
                  <c:v>0.48230000000000006</c:v>
                </c:pt>
                <c:pt idx="4121">
                  <c:v>0.48250000000000004</c:v>
                </c:pt>
                <c:pt idx="4122">
                  <c:v>0.48250000000000004</c:v>
                </c:pt>
                <c:pt idx="4123">
                  <c:v>0.48260000000000003</c:v>
                </c:pt>
                <c:pt idx="4124">
                  <c:v>0.48270000000000002</c:v>
                </c:pt>
                <c:pt idx="4125">
                  <c:v>0.48260000000000003</c:v>
                </c:pt>
                <c:pt idx="4126">
                  <c:v>0.48330000000000006</c:v>
                </c:pt>
                <c:pt idx="4127">
                  <c:v>0.48320000000000002</c:v>
                </c:pt>
                <c:pt idx="4128">
                  <c:v>0.48330000000000006</c:v>
                </c:pt>
                <c:pt idx="4129">
                  <c:v>0.48320000000000002</c:v>
                </c:pt>
                <c:pt idx="4130">
                  <c:v>0.48320000000000002</c:v>
                </c:pt>
                <c:pt idx="4131">
                  <c:v>0.48310000000000003</c:v>
                </c:pt>
                <c:pt idx="4132">
                  <c:v>0.48310000000000003</c:v>
                </c:pt>
                <c:pt idx="4133">
                  <c:v>0.48340000000000005</c:v>
                </c:pt>
                <c:pt idx="4134">
                  <c:v>0.48360000000000003</c:v>
                </c:pt>
                <c:pt idx="4135">
                  <c:v>0.4840000000000001</c:v>
                </c:pt>
                <c:pt idx="4136">
                  <c:v>0.48420000000000002</c:v>
                </c:pt>
                <c:pt idx="4137">
                  <c:v>0.48440000000000005</c:v>
                </c:pt>
                <c:pt idx="4138">
                  <c:v>0.48440000000000005</c:v>
                </c:pt>
                <c:pt idx="4139">
                  <c:v>0.4845000000000001</c:v>
                </c:pt>
                <c:pt idx="4140">
                  <c:v>0.4845000000000001</c:v>
                </c:pt>
                <c:pt idx="4141">
                  <c:v>0.48460000000000003</c:v>
                </c:pt>
                <c:pt idx="4142">
                  <c:v>0.48440000000000005</c:v>
                </c:pt>
                <c:pt idx="4143">
                  <c:v>0.48430000000000006</c:v>
                </c:pt>
                <c:pt idx="4144">
                  <c:v>0.48390000000000005</c:v>
                </c:pt>
                <c:pt idx="4145">
                  <c:v>0.48360000000000003</c:v>
                </c:pt>
                <c:pt idx="4146">
                  <c:v>0.48360000000000003</c:v>
                </c:pt>
                <c:pt idx="4147">
                  <c:v>0.48370000000000002</c:v>
                </c:pt>
                <c:pt idx="4148">
                  <c:v>0.48370000000000002</c:v>
                </c:pt>
                <c:pt idx="4149">
                  <c:v>0.48370000000000002</c:v>
                </c:pt>
                <c:pt idx="4150">
                  <c:v>0.48360000000000003</c:v>
                </c:pt>
                <c:pt idx="4151">
                  <c:v>0.48380000000000006</c:v>
                </c:pt>
                <c:pt idx="4152">
                  <c:v>0.48390000000000005</c:v>
                </c:pt>
                <c:pt idx="4153">
                  <c:v>0.48410000000000003</c:v>
                </c:pt>
                <c:pt idx="4154">
                  <c:v>0.48410000000000003</c:v>
                </c:pt>
                <c:pt idx="4155">
                  <c:v>0.48420000000000002</c:v>
                </c:pt>
                <c:pt idx="4156">
                  <c:v>0.48420000000000002</c:v>
                </c:pt>
                <c:pt idx="4157">
                  <c:v>0.48420000000000002</c:v>
                </c:pt>
                <c:pt idx="4158">
                  <c:v>0.48370000000000002</c:v>
                </c:pt>
                <c:pt idx="4159">
                  <c:v>0.48370000000000002</c:v>
                </c:pt>
                <c:pt idx="4160">
                  <c:v>0.4835000000000001</c:v>
                </c:pt>
                <c:pt idx="4161">
                  <c:v>0.48340000000000005</c:v>
                </c:pt>
                <c:pt idx="4162">
                  <c:v>0.48340000000000005</c:v>
                </c:pt>
                <c:pt idx="4163">
                  <c:v>0.48360000000000003</c:v>
                </c:pt>
                <c:pt idx="4164">
                  <c:v>0.48360000000000003</c:v>
                </c:pt>
                <c:pt idx="4165">
                  <c:v>0.48360000000000003</c:v>
                </c:pt>
                <c:pt idx="4166">
                  <c:v>0.48370000000000002</c:v>
                </c:pt>
                <c:pt idx="4167">
                  <c:v>0.48390000000000005</c:v>
                </c:pt>
                <c:pt idx="4168">
                  <c:v>0.4840000000000001</c:v>
                </c:pt>
                <c:pt idx="4169">
                  <c:v>0.48430000000000006</c:v>
                </c:pt>
                <c:pt idx="4170">
                  <c:v>0.48430000000000006</c:v>
                </c:pt>
                <c:pt idx="4171">
                  <c:v>0.48430000000000006</c:v>
                </c:pt>
                <c:pt idx="4172">
                  <c:v>0.48430000000000006</c:v>
                </c:pt>
                <c:pt idx="4173">
                  <c:v>0.48430000000000006</c:v>
                </c:pt>
                <c:pt idx="4174">
                  <c:v>0.48410000000000003</c:v>
                </c:pt>
                <c:pt idx="4175">
                  <c:v>0.48410000000000003</c:v>
                </c:pt>
                <c:pt idx="4176">
                  <c:v>0.48360000000000003</c:v>
                </c:pt>
                <c:pt idx="4177">
                  <c:v>0.48340000000000005</c:v>
                </c:pt>
                <c:pt idx="4178">
                  <c:v>0.48340000000000005</c:v>
                </c:pt>
                <c:pt idx="4179">
                  <c:v>0.48340000000000005</c:v>
                </c:pt>
                <c:pt idx="4180">
                  <c:v>0.48320000000000002</c:v>
                </c:pt>
                <c:pt idx="4181">
                  <c:v>0.48320000000000002</c:v>
                </c:pt>
                <c:pt idx="4182">
                  <c:v>0.48310000000000003</c:v>
                </c:pt>
                <c:pt idx="4183">
                  <c:v>0.48320000000000002</c:v>
                </c:pt>
                <c:pt idx="4184">
                  <c:v>0.4835000000000001</c:v>
                </c:pt>
                <c:pt idx="4185">
                  <c:v>0.48390000000000005</c:v>
                </c:pt>
                <c:pt idx="4186">
                  <c:v>0.48420000000000002</c:v>
                </c:pt>
                <c:pt idx="4187">
                  <c:v>0.4845000000000001</c:v>
                </c:pt>
                <c:pt idx="4188">
                  <c:v>0.48460000000000003</c:v>
                </c:pt>
                <c:pt idx="4189">
                  <c:v>0.48470000000000002</c:v>
                </c:pt>
                <c:pt idx="4190">
                  <c:v>0.48490000000000005</c:v>
                </c:pt>
                <c:pt idx="4191">
                  <c:v>0.4850000000000001</c:v>
                </c:pt>
                <c:pt idx="4192">
                  <c:v>0.4850000000000001</c:v>
                </c:pt>
                <c:pt idx="4193">
                  <c:v>0.48490000000000005</c:v>
                </c:pt>
                <c:pt idx="4194">
                  <c:v>0.48460000000000003</c:v>
                </c:pt>
                <c:pt idx="4195">
                  <c:v>0.48390000000000005</c:v>
                </c:pt>
                <c:pt idx="4196">
                  <c:v>0.48370000000000002</c:v>
                </c:pt>
                <c:pt idx="4197">
                  <c:v>0.48370000000000002</c:v>
                </c:pt>
                <c:pt idx="4198">
                  <c:v>0.48340000000000005</c:v>
                </c:pt>
                <c:pt idx="4199">
                  <c:v>0.48320000000000002</c:v>
                </c:pt>
                <c:pt idx="4200">
                  <c:v>0.48310000000000003</c:v>
                </c:pt>
                <c:pt idx="4201">
                  <c:v>0.48330000000000006</c:v>
                </c:pt>
                <c:pt idx="4202">
                  <c:v>0.48330000000000006</c:v>
                </c:pt>
                <c:pt idx="4203">
                  <c:v>0.48330000000000006</c:v>
                </c:pt>
                <c:pt idx="4204">
                  <c:v>0.48340000000000005</c:v>
                </c:pt>
                <c:pt idx="4205">
                  <c:v>0.48360000000000003</c:v>
                </c:pt>
                <c:pt idx="4206">
                  <c:v>0.48380000000000006</c:v>
                </c:pt>
                <c:pt idx="4207">
                  <c:v>0.4840000000000001</c:v>
                </c:pt>
                <c:pt idx="4208">
                  <c:v>0.48420000000000002</c:v>
                </c:pt>
                <c:pt idx="4209">
                  <c:v>0.4845000000000001</c:v>
                </c:pt>
                <c:pt idx="4210">
                  <c:v>0.4845000000000001</c:v>
                </c:pt>
                <c:pt idx="4211">
                  <c:v>0.4845000000000001</c:v>
                </c:pt>
                <c:pt idx="4212">
                  <c:v>0.48420000000000002</c:v>
                </c:pt>
                <c:pt idx="4213">
                  <c:v>0.48420000000000002</c:v>
                </c:pt>
                <c:pt idx="4214">
                  <c:v>0.48390000000000005</c:v>
                </c:pt>
                <c:pt idx="4215">
                  <c:v>0.48390000000000005</c:v>
                </c:pt>
                <c:pt idx="4216">
                  <c:v>0.4840000000000001</c:v>
                </c:pt>
                <c:pt idx="4217">
                  <c:v>0.48380000000000006</c:v>
                </c:pt>
                <c:pt idx="4218">
                  <c:v>0.48390000000000005</c:v>
                </c:pt>
                <c:pt idx="4219">
                  <c:v>0.48380000000000006</c:v>
                </c:pt>
                <c:pt idx="4220">
                  <c:v>0.48330000000000006</c:v>
                </c:pt>
                <c:pt idx="4221">
                  <c:v>0.48300000000000004</c:v>
                </c:pt>
                <c:pt idx="4222">
                  <c:v>0.48290000000000005</c:v>
                </c:pt>
                <c:pt idx="4223">
                  <c:v>0.48270000000000002</c:v>
                </c:pt>
                <c:pt idx="4224">
                  <c:v>0.48260000000000003</c:v>
                </c:pt>
                <c:pt idx="4225">
                  <c:v>0.48240000000000005</c:v>
                </c:pt>
                <c:pt idx="4226">
                  <c:v>0.48230000000000006</c:v>
                </c:pt>
                <c:pt idx="4227">
                  <c:v>0.48210000000000003</c:v>
                </c:pt>
                <c:pt idx="4228">
                  <c:v>0.48220000000000002</c:v>
                </c:pt>
                <c:pt idx="4229">
                  <c:v>0.48200000000000004</c:v>
                </c:pt>
                <c:pt idx="4230">
                  <c:v>0.48200000000000004</c:v>
                </c:pt>
                <c:pt idx="4231">
                  <c:v>0.48180000000000006</c:v>
                </c:pt>
                <c:pt idx="4232">
                  <c:v>0.48200000000000004</c:v>
                </c:pt>
                <c:pt idx="4233">
                  <c:v>0.48220000000000002</c:v>
                </c:pt>
                <c:pt idx="4234">
                  <c:v>0.48240000000000005</c:v>
                </c:pt>
                <c:pt idx="4235">
                  <c:v>0.48270000000000002</c:v>
                </c:pt>
                <c:pt idx="4236">
                  <c:v>0.48320000000000002</c:v>
                </c:pt>
                <c:pt idx="4237">
                  <c:v>0.48390000000000005</c:v>
                </c:pt>
                <c:pt idx="4238">
                  <c:v>0.48390000000000005</c:v>
                </c:pt>
                <c:pt idx="4239">
                  <c:v>0.48390000000000005</c:v>
                </c:pt>
                <c:pt idx="4240">
                  <c:v>0.4860000000000001</c:v>
                </c:pt>
                <c:pt idx="4241">
                  <c:v>0.48630000000000007</c:v>
                </c:pt>
                <c:pt idx="4242">
                  <c:v>0.48620000000000002</c:v>
                </c:pt>
                <c:pt idx="4243">
                  <c:v>0.48590000000000005</c:v>
                </c:pt>
                <c:pt idx="4244">
                  <c:v>0.48560000000000003</c:v>
                </c:pt>
                <c:pt idx="4245">
                  <c:v>0.48520000000000002</c:v>
                </c:pt>
                <c:pt idx="4246">
                  <c:v>0.48480000000000006</c:v>
                </c:pt>
                <c:pt idx="4247">
                  <c:v>0.48390000000000005</c:v>
                </c:pt>
                <c:pt idx="4248">
                  <c:v>0.48340000000000005</c:v>
                </c:pt>
                <c:pt idx="4249">
                  <c:v>0.48320000000000002</c:v>
                </c:pt>
                <c:pt idx="4250">
                  <c:v>0.48320000000000002</c:v>
                </c:pt>
                <c:pt idx="4251">
                  <c:v>0.48320000000000002</c:v>
                </c:pt>
                <c:pt idx="4252">
                  <c:v>0.48340000000000005</c:v>
                </c:pt>
                <c:pt idx="4253">
                  <c:v>0.48380000000000006</c:v>
                </c:pt>
                <c:pt idx="4254">
                  <c:v>0.48410000000000003</c:v>
                </c:pt>
                <c:pt idx="4255">
                  <c:v>0.48420000000000002</c:v>
                </c:pt>
                <c:pt idx="4256">
                  <c:v>0.48430000000000006</c:v>
                </c:pt>
                <c:pt idx="4257">
                  <c:v>0.48460000000000003</c:v>
                </c:pt>
                <c:pt idx="4258">
                  <c:v>0.48460000000000003</c:v>
                </c:pt>
                <c:pt idx="4259">
                  <c:v>0.48460000000000003</c:v>
                </c:pt>
                <c:pt idx="4260">
                  <c:v>0.48460000000000003</c:v>
                </c:pt>
                <c:pt idx="4261">
                  <c:v>0.48460000000000003</c:v>
                </c:pt>
                <c:pt idx="4262">
                  <c:v>0.48460000000000003</c:v>
                </c:pt>
                <c:pt idx="4263">
                  <c:v>0.4835000000000001</c:v>
                </c:pt>
                <c:pt idx="4264">
                  <c:v>0.48340000000000005</c:v>
                </c:pt>
                <c:pt idx="4265">
                  <c:v>0.4835000000000001</c:v>
                </c:pt>
                <c:pt idx="4266">
                  <c:v>0.48360000000000003</c:v>
                </c:pt>
                <c:pt idx="4267">
                  <c:v>0.48370000000000002</c:v>
                </c:pt>
                <c:pt idx="4268">
                  <c:v>0.48370000000000002</c:v>
                </c:pt>
                <c:pt idx="4269">
                  <c:v>0.48370000000000002</c:v>
                </c:pt>
                <c:pt idx="4270">
                  <c:v>0.48370000000000002</c:v>
                </c:pt>
                <c:pt idx="4271">
                  <c:v>0.48370000000000002</c:v>
                </c:pt>
                <c:pt idx="4272">
                  <c:v>0.48590000000000005</c:v>
                </c:pt>
                <c:pt idx="4273">
                  <c:v>0.48610000000000003</c:v>
                </c:pt>
                <c:pt idx="4274">
                  <c:v>0.4860000000000001</c:v>
                </c:pt>
                <c:pt idx="4275">
                  <c:v>0.48530000000000006</c:v>
                </c:pt>
                <c:pt idx="4276">
                  <c:v>0.48540000000000005</c:v>
                </c:pt>
                <c:pt idx="4277">
                  <c:v>0.4855000000000001</c:v>
                </c:pt>
                <c:pt idx="4278">
                  <c:v>0.4860000000000001</c:v>
                </c:pt>
                <c:pt idx="4279">
                  <c:v>0.4865000000000001</c:v>
                </c:pt>
                <c:pt idx="4280">
                  <c:v>0.48660000000000003</c:v>
                </c:pt>
                <c:pt idx="4281">
                  <c:v>0.48680000000000007</c:v>
                </c:pt>
                <c:pt idx="4282">
                  <c:v>0.48710000000000003</c:v>
                </c:pt>
                <c:pt idx="4283">
                  <c:v>0.48710000000000003</c:v>
                </c:pt>
                <c:pt idx="4284">
                  <c:v>0.48740000000000006</c:v>
                </c:pt>
                <c:pt idx="4285">
                  <c:v>0.48770000000000002</c:v>
                </c:pt>
                <c:pt idx="4286">
                  <c:v>0.48790000000000006</c:v>
                </c:pt>
                <c:pt idx="4287">
                  <c:v>0.48810000000000003</c:v>
                </c:pt>
                <c:pt idx="4288">
                  <c:v>0.48810000000000003</c:v>
                </c:pt>
                <c:pt idx="4289">
                  <c:v>0.48790000000000006</c:v>
                </c:pt>
                <c:pt idx="4290">
                  <c:v>0.48760000000000003</c:v>
                </c:pt>
                <c:pt idx="4291">
                  <c:v>0.48710000000000003</c:v>
                </c:pt>
                <c:pt idx="4292">
                  <c:v>0.48720000000000002</c:v>
                </c:pt>
                <c:pt idx="4293">
                  <c:v>0.48710000000000003</c:v>
                </c:pt>
                <c:pt idx="4294">
                  <c:v>0.48660000000000003</c:v>
                </c:pt>
                <c:pt idx="4295">
                  <c:v>0.4855000000000001</c:v>
                </c:pt>
                <c:pt idx="4296">
                  <c:v>0.4855000000000001</c:v>
                </c:pt>
                <c:pt idx="4297">
                  <c:v>0.4855000000000001</c:v>
                </c:pt>
                <c:pt idx="4298">
                  <c:v>0.4855000000000001</c:v>
                </c:pt>
                <c:pt idx="4299">
                  <c:v>0.48510000000000003</c:v>
                </c:pt>
                <c:pt idx="4300">
                  <c:v>0.48570000000000002</c:v>
                </c:pt>
                <c:pt idx="4301">
                  <c:v>0.48630000000000007</c:v>
                </c:pt>
                <c:pt idx="4302">
                  <c:v>0.4870000000000001</c:v>
                </c:pt>
                <c:pt idx="4303">
                  <c:v>0.48740000000000006</c:v>
                </c:pt>
                <c:pt idx="4304">
                  <c:v>0.48770000000000002</c:v>
                </c:pt>
                <c:pt idx="4305">
                  <c:v>0.48790000000000006</c:v>
                </c:pt>
                <c:pt idx="4306">
                  <c:v>0.48820000000000002</c:v>
                </c:pt>
                <c:pt idx="4307">
                  <c:v>0.48840000000000006</c:v>
                </c:pt>
                <c:pt idx="4308">
                  <c:v>0.48870000000000002</c:v>
                </c:pt>
                <c:pt idx="4309">
                  <c:v>0.48880000000000007</c:v>
                </c:pt>
                <c:pt idx="4310">
                  <c:v>0.48860000000000003</c:v>
                </c:pt>
                <c:pt idx="4311">
                  <c:v>0.48840000000000006</c:v>
                </c:pt>
                <c:pt idx="4312">
                  <c:v>0.48810000000000003</c:v>
                </c:pt>
                <c:pt idx="4313">
                  <c:v>0.48770000000000002</c:v>
                </c:pt>
                <c:pt idx="4314">
                  <c:v>0.48740000000000006</c:v>
                </c:pt>
                <c:pt idx="4315">
                  <c:v>0.48690000000000005</c:v>
                </c:pt>
                <c:pt idx="4316">
                  <c:v>0.4865000000000001</c:v>
                </c:pt>
                <c:pt idx="4317">
                  <c:v>0.4860000000000001</c:v>
                </c:pt>
                <c:pt idx="4318">
                  <c:v>0.48570000000000002</c:v>
                </c:pt>
                <c:pt idx="4319">
                  <c:v>0.4855000000000001</c:v>
                </c:pt>
                <c:pt idx="4320">
                  <c:v>0.48540000000000005</c:v>
                </c:pt>
                <c:pt idx="4321">
                  <c:v>0.48540000000000005</c:v>
                </c:pt>
                <c:pt idx="4322">
                  <c:v>0.48540000000000005</c:v>
                </c:pt>
                <c:pt idx="4323">
                  <c:v>0.48540000000000005</c:v>
                </c:pt>
                <c:pt idx="4324">
                  <c:v>0.4860000000000001</c:v>
                </c:pt>
                <c:pt idx="4325">
                  <c:v>0.4860000000000001</c:v>
                </c:pt>
                <c:pt idx="4326">
                  <c:v>0.48570000000000002</c:v>
                </c:pt>
                <c:pt idx="4327">
                  <c:v>0.48540000000000005</c:v>
                </c:pt>
                <c:pt idx="4328">
                  <c:v>0.48530000000000006</c:v>
                </c:pt>
                <c:pt idx="4329">
                  <c:v>0.48540000000000005</c:v>
                </c:pt>
                <c:pt idx="4330">
                  <c:v>0.48560000000000003</c:v>
                </c:pt>
                <c:pt idx="4331">
                  <c:v>0.48560000000000003</c:v>
                </c:pt>
                <c:pt idx="4332">
                  <c:v>0.48580000000000007</c:v>
                </c:pt>
                <c:pt idx="4333">
                  <c:v>0.48620000000000002</c:v>
                </c:pt>
                <c:pt idx="4334">
                  <c:v>0.48620000000000002</c:v>
                </c:pt>
                <c:pt idx="4335">
                  <c:v>0.48660000000000003</c:v>
                </c:pt>
                <c:pt idx="4336">
                  <c:v>0.48780000000000007</c:v>
                </c:pt>
                <c:pt idx="4337">
                  <c:v>0.48790000000000006</c:v>
                </c:pt>
                <c:pt idx="4338">
                  <c:v>0.4880000000000001</c:v>
                </c:pt>
                <c:pt idx="4339">
                  <c:v>0.4880000000000001</c:v>
                </c:pt>
                <c:pt idx="4340">
                  <c:v>0.4880000000000001</c:v>
                </c:pt>
                <c:pt idx="4341">
                  <c:v>0.4880000000000001</c:v>
                </c:pt>
                <c:pt idx="4342">
                  <c:v>0.48810000000000003</c:v>
                </c:pt>
                <c:pt idx="4343">
                  <c:v>0.48730000000000007</c:v>
                </c:pt>
                <c:pt idx="4344">
                  <c:v>0.48690000000000005</c:v>
                </c:pt>
                <c:pt idx="4345">
                  <c:v>0.4865000000000001</c:v>
                </c:pt>
                <c:pt idx="4346">
                  <c:v>0.48630000000000007</c:v>
                </c:pt>
                <c:pt idx="4347">
                  <c:v>0.4860000000000001</c:v>
                </c:pt>
                <c:pt idx="4348">
                  <c:v>0.48590000000000005</c:v>
                </c:pt>
                <c:pt idx="4349">
                  <c:v>0.48570000000000002</c:v>
                </c:pt>
                <c:pt idx="4350">
                  <c:v>0.48580000000000007</c:v>
                </c:pt>
                <c:pt idx="4351">
                  <c:v>0.4860000000000001</c:v>
                </c:pt>
                <c:pt idx="4352">
                  <c:v>0.48670000000000002</c:v>
                </c:pt>
                <c:pt idx="4353">
                  <c:v>0.4870000000000001</c:v>
                </c:pt>
                <c:pt idx="4354">
                  <c:v>0.48720000000000002</c:v>
                </c:pt>
                <c:pt idx="4355">
                  <c:v>0.48760000000000003</c:v>
                </c:pt>
                <c:pt idx="4356">
                  <c:v>0.48770000000000002</c:v>
                </c:pt>
                <c:pt idx="4357">
                  <c:v>0.48790000000000006</c:v>
                </c:pt>
                <c:pt idx="4358">
                  <c:v>0.48810000000000003</c:v>
                </c:pt>
                <c:pt idx="4359">
                  <c:v>0.48810000000000003</c:v>
                </c:pt>
                <c:pt idx="4360">
                  <c:v>0.4880000000000001</c:v>
                </c:pt>
                <c:pt idx="4361">
                  <c:v>0.48810000000000003</c:v>
                </c:pt>
                <c:pt idx="4362">
                  <c:v>0.48810000000000003</c:v>
                </c:pt>
                <c:pt idx="4363">
                  <c:v>0.48820000000000002</c:v>
                </c:pt>
                <c:pt idx="4364">
                  <c:v>0.48820000000000002</c:v>
                </c:pt>
                <c:pt idx="4365">
                  <c:v>0.48870000000000002</c:v>
                </c:pt>
                <c:pt idx="4366">
                  <c:v>0.48910000000000003</c:v>
                </c:pt>
                <c:pt idx="4367">
                  <c:v>0.48940000000000006</c:v>
                </c:pt>
                <c:pt idx="4368">
                  <c:v>0.48980000000000007</c:v>
                </c:pt>
                <c:pt idx="4369">
                  <c:v>0.49000000000000005</c:v>
                </c:pt>
                <c:pt idx="4370">
                  <c:v>0.49030000000000007</c:v>
                </c:pt>
                <c:pt idx="4371">
                  <c:v>0.4905000000000001</c:v>
                </c:pt>
                <c:pt idx="4372">
                  <c:v>0.4905000000000001</c:v>
                </c:pt>
                <c:pt idx="4373">
                  <c:v>0.49040000000000006</c:v>
                </c:pt>
                <c:pt idx="4374">
                  <c:v>0.49020000000000002</c:v>
                </c:pt>
                <c:pt idx="4375">
                  <c:v>0.49020000000000002</c:v>
                </c:pt>
                <c:pt idx="4376">
                  <c:v>0.48990000000000006</c:v>
                </c:pt>
                <c:pt idx="4377">
                  <c:v>0.48990000000000006</c:v>
                </c:pt>
                <c:pt idx="4378">
                  <c:v>0.48980000000000007</c:v>
                </c:pt>
                <c:pt idx="4379">
                  <c:v>0.48980000000000007</c:v>
                </c:pt>
                <c:pt idx="4380">
                  <c:v>0.48980000000000007</c:v>
                </c:pt>
                <c:pt idx="4381">
                  <c:v>0.49000000000000005</c:v>
                </c:pt>
                <c:pt idx="4382">
                  <c:v>0.49040000000000006</c:v>
                </c:pt>
                <c:pt idx="4383">
                  <c:v>0.49030000000000007</c:v>
                </c:pt>
                <c:pt idx="4384">
                  <c:v>0.49020000000000002</c:v>
                </c:pt>
                <c:pt idx="4385">
                  <c:v>0.49010000000000004</c:v>
                </c:pt>
                <c:pt idx="4386">
                  <c:v>0.49000000000000005</c:v>
                </c:pt>
                <c:pt idx="4387">
                  <c:v>0.48970000000000002</c:v>
                </c:pt>
                <c:pt idx="4388">
                  <c:v>0.48960000000000004</c:v>
                </c:pt>
                <c:pt idx="4389">
                  <c:v>0.48960000000000004</c:v>
                </c:pt>
                <c:pt idx="4390">
                  <c:v>0.48940000000000006</c:v>
                </c:pt>
                <c:pt idx="4391">
                  <c:v>0.48940000000000006</c:v>
                </c:pt>
                <c:pt idx="4392">
                  <c:v>0.48940000000000006</c:v>
                </c:pt>
                <c:pt idx="4393">
                  <c:v>0.48930000000000007</c:v>
                </c:pt>
                <c:pt idx="4394">
                  <c:v>0.48910000000000003</c:v>
                </c:pt>
                <c:pt idx="4395">
                  <c:v>0.48870000000000002</c:v>
                </c:pt>
                <c:pt idx="4396">
                  <c:v>0.48860000000000003</c:v>
                </c:pt>
                <c:pt idx="4397">
                  <c:v>0.48860000000000003</c:v>
                </c:pt>
                <c:pt idx="4398">
                  <c:v>0.48880000000000007</c:v>
                </c:pt>
                <c:pt idx="4399">
                  <c:v>0.48880000000000007</c:v>
                </c:pt>
                <c:pt idx="4400">
                  <c:v>0.48890000000000006</c:v>
                </c:pt>
                <c:pt idx="4401">
                  <c:v>0.48880000000000007</c:v>
                </c:pt>
                <c:pt idx="4402">
                  <c:v>0.48880000000000007</c:v>
                </c:pt>
                <c:pt idx="4403">
                  <c:v>0.48880000000000007</c:v>
                </c:pt>
                <c:pt idx="4404">
                  <c:v>0.48880000000000007</c:v>
                </c:pt>
                <c:pt idx="4405">
                  <c:v>0.48880000000000007</c:v>
                </c:pt>
                <c:pt idx="4406">
                  <c:v>0.48880000000000007</c:v>
                </c:pt>
                <c:pt idx="4407">
                  <c:v>0.48720000000000002</c:v>
                </c:pt>
                <c:pt idx="4408">
                  <c:v>0.48880000000000007</c:v>
                </c:pt>
                <c:pt idx="4409">
                  <c:v>0.48680000000000007</c:v>
                </c:pt>
                <c:pt idx="4410">
                  <c:v>0.48680000000000007</c:v>
                </c:pt>
                <c:pt idx="4411">
                  <c:v>0.48680000000000007</c:v>
                </c:pt>
                <c:pt idx="4412">
                  <c:v>0.48690000000000005</c:v>
                </c:pt>
                <c:pt idx="4413">
                  <c:v>0.4880000000000001</c:v>
                </c:pt>
                <c:pt idx="4414">
                  <c:v>0.48930000000000007</c:v>
                </c:pt>
                <c:pt idx="4415">
                  <c:v>0.48970000000000002</c:v>
                </c:pt>
                <c:pt idx="4416">
                  <c:v>0.48990000000000006</c:v>
                </c:pt>
                <c:pt idx="4417">
                  <c:v>0.49000000000000005</c:v>
                </c:pt>
                <c:pt idx="4418">
                  <c:v>0.49060000000000004</c:v>
                </c:pt>
                <c:pt idx="4419">
                  <c:v>0.49060000000000004</c:v>
                </c:pt>
                <c:pt idx="4420">
                  <c:v>0.49010000000000004</c:v>
                </c:pt>
                <c:pt idx="4421">
                  <c:v>0.48970000000000002</c:v>
                </c:pt>
                <c:pt idx="4422">
                  <c:v>0.48940000000000006</c:v>
                </c:pt>
                <c:pt idx="4423">
                  <c:v>0.48920000000000002</c:v>
                </c:pt>
                <c:pt idx="4424">
                  <c:v>0.4890000000000001</c:v>
                </c:pt>
                <c:pt idx="4425">
                  <c:v>0.48880000000000007</c:v>
                </c:pt>
                <c:pt idx="4426">
                  <c:v>0.48860000000000003</c:v>
                </c:pt>
                <c:pt idx="4427">
                  <c:v>0.48860000000000003</c:v>
                </c:pt>
                <c:pt idx="4428">
                  <c:v>0.48860000000000003</c:v>
                </c:pt>
                <c:pt idx="4429">
                  <c:v>0.48860000000000003</c:v>
                </c:pt>
                <c:pt idx="4430">
                  <c:v>0.48860000000000003</c:v>
                </c:pt>
                <c:pt idx="4431">
                  <c:v>0.48860000000000003</c:v>
                </c:pt>
                <c:pt idx="4432">
                  <c:v>0.48860000000000003</c:v>
                </c:pt>
                <c:pt idx="4433">
                  <c:v>0.4880000000000001</c:v>
                </c:pt>
                <c:pt idx="4434">
                  <c:v>0.48720000000000002</c:v>
                </c:pt>
                <c:pt idx="4435">
                  <c:v>0.48690000000000005</c:v>
                </c:pt>
                <c:pt idx="4436">
                  <c:v>0.4865000000000001</c:v>
                </c:pt>
                <c:pt idx="4437">
                  <c:v>0.48590000000000005</c:v>
                </c:pt>
                <c:pt idx="4438">
                  <c:v>0.48560000000000003</c:v>
                </c:pt>
                <c:pt idx="4439">
                  <c:v>0.48530000000000006</c:v>
                </c:pt>
                <c:pt idx="4440">
                  <c:v>0.48490000000000005</c:v>
                </c:pt>
                <c:pt idx="4441">
                  <c:v>0.48470000000000002</c:v>
                </c:pt>
                <c:pt idx="4442">
                  <c:v>0.48470000000000002</c:v>
                </c:pt>
                <c:pt idx="4443">
                  <c:v>0.48490000000000005</c:v>
                </c:pt>
                <c:pt idx="4444">
                  <c:v>0.4850000000000001</c:v>
                </c:pt>
                <c:pt idx="4445">
                  <c:v>0.48540000000000005</c:v>
                </c:pt>
                <c:pt idx="4446">
                  <c:v>0.48520000000000002</c:v>
                </c:pt>
                <c:pt idx="4447">
                  <c:v>0.4850000000000001</c:v>
                </c:pt>
                <c:pt idx="4448">
                  <c:v>0.48490000000000005</c:v>
                </c:pt>
                <c:pt idx="4449">
                  <c:v>0.48490000000000005</c:v>
                </c:pt>
                <c:pt idx="4450">
                  <c:v>0.48490000000000005</c:v>
                </c:pt>
                <c:pt idx="4451">
                  <c:v>0.48510000000000003</c:v>
                </c:pt>
                <c:pt idx="4452">
                  <c:v>0.48510000000000003</c:v>
                </c:pt>
                <c:pt idx="4453">
                  <c:v>0.4855000000000001</c:v>
                </c:pt>
                <c:pt idx="4454">
                  <c:v>0.4855000000000001</c:v>
                </c:pt>
                <c:pt idx="4455">
                  <c:v>0.4860000000000001</c:v>
                </c:pt>
                <c:pt idx="4456">
                  <c:v>0.4860000000000001</c:v>
                </c:pt>
                <c:pt idx="4457">
                  <c:v>0.48640000000000005</c:v>
                </c:pt>
                <c:pt idx="4458">
                  <c:v>0.48640000000000005</c:v>
                </c:pt>
                <c:pt idx="4459">
                  <c:v>0.48720000000000002</c:v>
                </c:pt>
                <c:pt idx="4460">
                  <c:v>0.48720000000000002</c:v>
                </c:pt>
                <c:pt idx="4461">
                  <c:v>0.48690000000000005</c:v>
                </c:pt>
                <c:pt idx="4462">
                  <c:v>0.48690000000000005</c:v>
                </c:pt>
                <c:pt idx="4463">
                  <c:v>0.48670000000000002</c:v>
                </c:pt>
                <c:pt idx="4464">
                  <c:v>0.48670000000000002</c:v>
                </c:pt>
                <c:pt idx="4465">
                  <c:v>0.48670000000000002</c:v>
                </c:pt>
                <c:pt idx="4466">
                  <c:v>0.48680000000000007</c:v>
                </c:pt>
                <c:pt idx="4467">
                  <c:v>0.4870000000000001</c:v>
                </c:pt>
                <c:pt idx="4468">
                  <c:v>0.48710000000000003</c:v>
                </c:pt>
                <c:pt idx="4469">
                  <c:v>0.4870000000000001</c:v>
                </c:pt>
                <c:pt idx="4470">
                  <c:v>0.4865000000000001</c:v>
                </c:pt>
                <c:pt idx="4471">
                  <c:v>0.48620000000000002</c:v>
                </c:pt>
                <c:pt idx="4472">
                  <c:v>0.48570000000000002</c:v>
                </c:pt>
                <c:pt idx="4473">
                  <c:v>0.48560000000000003</c:v>
                </c:pt>
                <c:pt idx="4474">
                  <c:v>0.48560000000000003</c:v>
                </c:pt>
                <c:pt idx="4475">
                  <c:v>0.48590000000000005</c:v>
                </c:pt>
                <c:pt idx="4476">
                  <c:v>0.48540000000000005</c:v>
                </c:pt>
                <c:pt idx="4477">
                  <c:v>0.48510000000000003</c:v>
                </c:pt>
                <c:pt idx="4478">
                  <c:v>0.48480000000000006</c:v>
                </c:pt>
                <c:pt idx="4479">
                  <c:v>0.48440000000000005</c:v>
                </c:pt>
                <c:pt idx="4480">
                  <c:v>0.4840000000000001</c:v>
                </c:pt>
                <c:pt idx="4481">
                  <c:v>0.48370000000000002</c:v>
                </c:pt>
                <c:pt idx="4482">
                  <c:v>0.48330000000000006</c:v>
                </c:pt>
                <c:pt idx="4483">
                  <c:v>0.48340000000000005</c:v>
                </c:pt>
                <c:pt idx="4484">
                  <c:v>0.48340000000000005</c:v>
                </c:pt>
                <c:pt idx="4485">
                  <c:v>0.48320000000000002</c:v>
                </c:pt>
                <c:pt idx="4486">
                  <c:v>0.48300000000000004</c:v>
                </c:pt>
                <c:pt idx="4487">
                  <c:v>0.48300000000000004</c:v>
                </c:pt>
                <c:pt idx="4488">
                  <c:v>0.48300000000000004</c:v>
                </c:pt>
                <c:pt idx="4489">
                  <c:v>0.48290000000000005</c:v>
                </c:pt>
                <c:pt idx="4490">
                  <c:v>0.48280000000000006</c:v>
                </c:pt>
                <c:pt idx="4491">
                  <c:v>0.48260000000000003</c:v>
                </c:pt>
                <c:pt idx="4492">
                  <c:v>0.48260000000000003</c:v>
                </c:pt>
                <c:pt idx="4493">
                  <c:v>0.48260000000000003</c:v>
                </c:pt>
                <c:pt idx="4494">
                  <c:v>0.48260000000000003</c:v>
                </c:pt>
                <c:pt idx="4495">
                  <c:v>0.48190000000000005</c:v>
                </c:pt>
                <c:pt idx="4496">
                  <c:v>0.48160000000000003</c:v>
                </c:pt>
                <c:pt idx="4497">
                  <c:v>0.48140000000000011</c:v>
                </c:pt>
                <c:pt idx="4498">
                  <c:v>0.48110000000000008</c:v>
                </c:pt>
                <c:pt idx="4499">
                  <c:v>0.48100000000000004</c:v>
                </c:pt>
                <c:pt idx="4500">
                  <c:v>0.48110000000000008</c:v>
                </c:pt>
                <c:pt idx="4501">
                  <c:v>0.48090000000000011</c:v>
                </c:pt>
                <c:pt idx="4502">
                  <c:v>0.48090000000000011</c:v>
                </c:pt>
                <c:pt idx="4503">
                  <c:v>0.48080000000000006</c:v>
                </c:pt>
                <c:pt idx="4504">
                  <c:v>0.48020000000000002</c:v>
                </c:pt>
                <c:pt idx="4505">
                  <c:v>0.47970000000000002</c:v>
                </c:pt>
                <c:pt idx="4506">
                  <c:v>0.47900000000000004</c:v>
                </c:pt>
                <c:pt idx="4507">
                  <c:v>0.4784000000000001</c:v>
                </c:pt>
                <c:pt idx="4508">
                  <c:v>0.47800000000000004</c:v>
                </c:pt>
                <c:pt idx="4509">
                  <c:v>0.47800000000000004</c:v>
                </c:pt>
                <c:pt idx="4510">
                  <c:v>0.47800000000000004</c:v>
                </c:pt>
                <c:pt idx="4511">
                  <c:v>0.47800000000000004</c:v>
                </c:pt>
                <c:pt idx="4512">
                  <c:v>0.4779000000000001</c:v>
                </c:pt>
                <c:pt idx="4513">
                  <c:v>0.47780000000000006</c:v>
                </c:pt>
                <c:pt idx="4514">
                  <c:v>0.4779000000000001</c:v>
                </c:pt>
                <c:pt idx="4515">
                  <c:v>0.47810000000000002</c:v>
                </c:pt>
                <c:pt idx="4516">
                  <c:v>0.4779000000000001</c:v>
                </c:pt>
                <c:pt idx="4517">
                  <c:v>0.47750000000000004</c:v>
                </c:pt>
                <c:pt idx="4518">
                  <c:v>0.47720000000000001</c:v>
                </c:pt>
                <c:pt idx="4519">
                  <c:v>0.47720000000000001</c:v>
                </c:pt>
                <c:pt idx="4520">
                  <c:v>0.47720000000000001</c:v>
                </c:pt>
                <c:pt idx="4521">
                  <c:v>0.4764000000000001</c:v>
                </c:pt>
                <c:pt idx="4522">
                  <c:v>0.47620000000000001</c:v>
                </c:pt>
                <c:pt idx="4523">
                  <c:v>0.47630000000000006</c:v>
                </c:pt>
                <c:pt idx="4524">
                  <c:v>0.47660000000000002</c:v>
                </c:pt>
                <c:pt idx="4525">
                  <c:v>0.4769000000000001</c:v>
                </c:pt>
                <c:pt idx="4526">
                  <c:v>0.47730000000000006</c:v>
                </c:pt>
                <c:pt idx="4527">
                  <c:v>0.47760000000000002</c:v>
                </c:pt>
                <c:pt idx="4528">
                  <c:v>0.47800000000000004</c:v>
                </c:pt>
                <c:pt idx="4529">
                  <c:v>0.47870000000000001</c:v>
                </c:pt>
                <c:pt idx="4530">
                  <c:v>0.4789000000000001</c:v>
                </c:pt>
                <c:pt idx="4531">
                  <c:v>0.47870000000000001</c:v>
                </c:pt>
                <c:pt idx="4532">
                  <c:v>0.47850000000000004</c:v>
                </c:pt>
                <c:pt idx="4533">
                  <c:v>0.47830000000000006</c:v>
                </c:pt>
                <c:pt idx="4534">
                  <c:v>0.47830000000000006</c:v>
                </c:pt>
                <c:pt idx="4535">
                  <c:v>0.4779000000000001</c:v>
                </c:pt>
                <c:pt idx="4536">
                  <c:v>0.4779000000000001</c:v>
                </c:pt>
                <c:pt idx="4537">
                  <c:v>0.4779000000000001</c:v>
                </c:pt>
                <c:pt idx="4538">
                  <c:v>0.47780000000000006</c:v>
                </c:pt>
                <c:pt idx="4539">
                  <c:v>0.4779000000000001</c:v>
                </c:pt>
                <c:pt idx="4540">
                  <c:v>0.47760000000000002</c:v>
                </c:pt>
                <c:pt idx="4541">
                  <c:v>0.47710000000000002</c:v>
                </c:pt>
                <c:pt idx="4542">
                  <c:v>0.4774000000000001</c:v>
                </c:pt>
                <c:pt idx="4543">
                  <c:v>0.4769000000000001</c:v>
                </c:pt>
                <c:pt idx="4544">
                  <c:v>0.47650000000000003</c:v>
                </c:pt>
                <c:pt idx="4545">
                  <c:v>0.47620000000000001</c:v>
                </c:pt>
                <c:pt idx="4546">
                  <c:v>0.4759000000000001</c:v>
                </c:pt>
                <c:pt idx="4547">
                  <c:v>0.47570000000000001</c:v>
                </c:pt>
                <c:pt idx="4548">
                  <c:v>0.47570000000000001</c:v>
                </c:pt>
                <c:pt idx="4549">
                  <c:v>0.47570000000000001</c:v>
                </c:pt>
                <c:pt idx="4550">
                  <c:v>0.47570000000000001</c:v>
                </c:pt>
                <c:pt idx="4551">
                  <c:v>0.4759000000000001</c:v>
                </c:pt>
                <c:pt idx="4552">
                  <c:v>0.47580000000000006</c:v>
                </c:pt>
                <c:pt idx="4553">
                  <c:v>0.47600000000000003</c:v>
                </c:pt>
                <c:pt idx="4554">
                  <c:v>0.47660000000000002</c:v>
                </c:pt>
                <c:pt idx="4555">
                  <c:v>0.4769000000000001</c:v>
                </c:pt>
                <c:pt idx="4556">
                  <c:v>0.47730000000000006</c:v>
                </c:pt>
                <c:pt idx="4557">
                  <c:v>0.47780000000000006</c:v>
                </c:pt>
                <c:pt idx="4558">
                  <c:v>0.47830000000000006</c:v>
                </c:pt>
                <c:pt idx="4559">
                  <c:v>0.47860000000000008</c:v>
                </c:pt>
                <c:pt idx="4560">
                  <c:v>0.47900000000000004</c:v>
                </c:pt>
                <c:pt idx="4561">
                  <c:v>0.47920000000000001</c:v>
                </c:pt>
                <c:pt idx="4562">
                  <c:v>0.4794000000000001</c:v>
                </c:pt>
                <c:pt idx="4563">
                  <c:v>0.4794000000000001</c:v>
                </c:pt>
                <c:pt idx="4564">
                  <c:v>0.47930000000000006</c:v>
                </c:pt>
                <c:pt idx="4565">
                  <c:v>0.47910000000000008</c:v>
                </c:pt>
                <c:pt idx="4566">
                  <c:v>0.47880000000000006</c:v>
                </c:pt>
                <c:pt idx="4567">
                  <c:v>0.47910000000000008</c:v>
                </c:pt>
                <c:pt idx="4568">
                  <c:v>0.47900000000000004</c:v>
                </c:pt>
                <c:pt idx="4569">
                  <c:v>0.4789000000000001</c:v>
                </c:pt>
                <c:pt idx="4570">
                  <c:v>0.47880000000000006</c:v>
                </c:pt>
                <c:pt idx="4571">
                  <c:v>0.47850000000000004</c:v>
                </c:pt>
                <c:pt idx="4572">
                  <c:v>0.4784000000000001</c:v>
                </c:pt>
                <c:pt idx="4573">
                  <c:v>0.4784000000000001</c:v>
                </c:pt>
                <c:pt idx="4574">
                  <c:v>0.47830000000000006</c:v>
                </c:pt>
                <c:pt idx="4575">
                  <c:v>0.47800000000000004</c:v>
                </c:pt>
                <c:pt idx="4576">
                  <c:v>0.47800000000000004</c:v>
                </c:pt>
                <c:pt idx="4577">
                  <c:v>0.4779000000000001</c:v>
                </c:pt>
                <c:pt idx="4578">
                  <c:v>0.47800000000000004</c:v>
                </c:pt>
                <c:pt idx="4579">
                  <c:v>0.47780000000000006</c:v>
                </c:pt>
                <c:pt idx="4580">
                  <c:v>0.47760000000000002</c:v>
                </c:pt>
                <c:pt idx="4581">
                  <c:v>0.4774000000000001</c:v>
                </c:pt>
                <c:pt idx="4582">
                  <c:v>0.47730000000000006</c:v>
                </c:pt>
                <c:pt idx="4583">
                  <c:v>0.47710000000000002</c:v>
                </c:pt>
                <c:pt idx="4584">
                  <c:v>0.47720000000000001</c:v>
                </c:pt>
                <c:pt idx="4585">
                  <c:v>0.47710000000000002</c:v>
                </c:pt>
                <c:pt idx="4586">
                  <c:v>0.47720000000000001</c:v>
                </c:pt>
                <c:pt idx="4587">
                  <c:v>0.47720000000000001</c:v>
                </c:pt>
                <c:pt idx="4588">
                  <c:v>0.47720000000000001</c:v>
                </c:pt>
                <c:pt idx="4589">
                  <c:v>0.47710000000000002</c:v>
                </c:pt>
                <c:pt idx="4590">
                  <c:v>0.47710000000000002</c:v>
                </c:pt>
                <c:pt idx="4591">
                  <c:v>0.4769000000000001</c:v>
                </c:pt>
                <c:pt idx="4592">
                  <c:v>0.47710000000000002</c:v>
                </c:pt>
                <c:pt idx="4593">
                  <c:v>0.47710000000000002</c:v>
                </c:pt>
                <c:pt idx="4594">
                  <c:v>0.47710000000000002</c:v>
                </c:pt>
                <c:pt idx="4595">
                  <c:v>0.47630000000000006</c:v>
                </c:pt>
                <c:pt idx="4596">
                  <c:v>0.47580000000000006</c:v>
                </c:pt>
                <c:pt idx="4597">
                  <c:v>0.4754000000000001</c:v>
                </c:pt>
                <c:pt idx="4598">
                  <c:v>0.47500000000000003</c:v>
                </c:pt>
                <c:pt idx="4599">
                  <c:v>0.47470000000000001</c:v>
                </c:pt>
                <c:pt idx="4600">
                  <c:v>0.4744000000000001</c:v>
                </c:pt>
                <c:pt idx="4601">
                  <c:v>0.47400000000000003</c:v>
                </c:pt>
                <c:pt idx="4602">
                  <c:v>0.47380000000000005</c:v>
                </c:pt>
                <c:pt idx="4603">
                  <c:v>0.47380000000000005</c:v>
                </c:pt>
                <c:pt idx="4604">
                  <c:v>0.47370000000000001</c:v>
                </c:pt>
                <c:pt idx="4605">
                  <c:v>0.47420000000000001</c:v>
                </c:pt>
                <c:pt idx="4606">
                  <c:v>0.47420000000000001</c:v>
                </c:pt>
                <c:pt idx="4607">
                  <c:v>0.4744000000000001</c:v>
                </c:pt>
                <c:pt idx="4608">
                  <c:v>0.47470000000000001</c:v>
                </c:pt>
                <c:pt idx="4609">
                  <c:v>0.47630000000000006</c:v>
                </c:pt>
                <c:pt idx="4610">
                  <c:v>0.47760000000000002</c:v>
                </c:pt>
                <c:pt idx="4611">
                  <c:v>0.47830000000000006</c:v>
                </c:pt>
                <c:pt idx="4612">
                  <c:v>0.4789000000000001</c:v>
                </c:pt>
                <c:pt idx="4613">
                  <c:v>0.47930000000000006</c:v>
                </c:pt>
                <c:pt idx="4614">
                  <c:v>0.48000000000000004</c:v>
                </c:pt>
                <c:pt idx="4615">
                  <c:v>0.48010000000000008</c:v>
                </c:pt>
                <c:pt idx="4616">
                  <c:v>0.48030000000000006</c:v>
                </c:pt>
                <c:pt idx="4617">
                  <c:v>0.48010000000000008</c:v>
                </c:pt>
                <c:pt idx="4618">
                  <c:v>0.48000000000000004</c:v>
                </c:pt>
                <c:pt idx="4619">
                  <c:v>0.48000000000000004</c:v>
                </c:pt>
                <c:pt idx="4620">
                  <c:v>0.48000000000000004</c:v>
                </c:pt>
                <c:pt idx="4621">
                  <c:v>0.48020000000000002</c:v>
                </c:pt>
                <c:pt idx="4622">
                  <c:v>0.4804000000000001</c:v>
                </c:pt>
                <c:pt idx="4623">
                  <c:v>0.48060000000000008</c:v>
                </c:pt>
                <c:pt idx="4624">
                  <c:v>0.48070000000000002</c:v>
                </c:pt>
                <c:pt idx="4625">
                  <c:v>0.48080000000000006</c:v>
                </c:pt>
                <c:pt idx="4626">
                  <c:v>0.48100000000000004</c:v>
                </c:pt>
                <c:pt idx="4627">
                  <c:v>0.48120000000000002</c:v>
                </c:pt>
                <c:pt idx="4628">
                  <c:v>0.48150000000000004</c:v>
                </c:pt>
                <c:pt idx="4629">
                  <c:v>0.48150000000000004</c:v>
                </c:pt>
                <c:pt idx="4630">
                  <c:v>0.48150000000000004</c:v>
                </c:pt>
                <c:pt idx="4631">
                  <c:v>0.48150000000000004</c:v>
                </c:pt>
                <c:pt idx="4632">
                  <c:v>0.48130000000000006</c:v>
                </c:pt>
                <c:pt idx="4633">
                  <c:v>0.48130000000000006</c:v>
                </c:pt>
                <c:pt idx="4634">
                  <c:v>0.48120000000000002</c:v>
                </c:pt>
                <c:pt idx="4635">
                  <c:v>0.48120000000000002</c:v>
                </c:pt>
                <c:pt idx="4636">
                  <c:v>0.48120000000000002</c:v>
                </c:pt>
                <c:pt idx="4637">
                  <c:v>0.48090000000000011</c:v>
                </c:pt>
                <c:pt idx="4638">
                  <c:v>0.48080000000000006</c:v>
                </c:pt>
                <c:pt idx="4639">
                  <c:v>0.48090000000000011</c:v>
                </c:pt>
                <c:pt idx="4640">
                  <c:v>0.48080000000000006</c:v>
                </c:pt>
                <c:pt idx="4641">
                  <c:v>0.48090000000000011</c:v>
                </c:pt>
                <c:pt idx="4642">
                  <c:v>0.48080000000000006</c:v>
                </c:pt>
                <c:pt idx="4643">
                  <c:v>0.48070000000000002</c:v>
                </c:pt>
                <c:pt idx="4644">
                  <c:v>0.47930000000000006</c:v>
                </c:pt>
                <c:pt idx="4645">
                  <c:v>0.47920000000000001</c:v>
                </c:pt>
                <c:pt idx="4646">
                  <c:v>0.4794000000000001</c:v>
                </c:pt>
                <c:pt idx="4647">
                  <c:v>0.47950000000000004</c:v>
                </c:pt>
                <c:pt idx="4648">
                  <c:v>0.47930000000000006</c:v>
                </c:pt>
                <c:pt idx="4649">
                  <c:v>0.47910000000000008</c:v>
                </c:pt>
                <c:pt idx="4650">
                  <c:v>0.47880000000000006</c:v>
                </c:pt>
                <c:pt idx="4651">
                  <c:v>0.47800000000000004</c:v>
                </c:pt>
                <c:pt idx="4652">
                  <c:v>0.47730000000000006</c:v>
                </c:pt>
                <c:pt idx="4653">
                  <c:v>0.47530000000000006</c:v>
                </c:pt>
                <c:pt idx="4654">
                  <c:v>0.47430000000000005</c:v>
                </c:pt>
                <c:pt idx="4655">
                  <c:v>0.47430000000000005</c:v>
                </c:pt>
                <c:pt idx="4656">
                  <c:v>0.47150000000000003</c:v>
                </c:pt>
                <c:pt idx="4657">
                  <c:v>0.47120000000000001</c:v>
                </c:pt>
                <c:pt idx="4658">
                  <c:v>0.47120000000000001</c:v>
                </c:pt>
                <c:pt idx="4659">
                  <c:v>0.47160000000000002</c:v>
                </c:pt>
                <c:pt idx="4660">
                  <c:v>0.47210000000000002</c:v>
                </c:pt>
                <c:pt idx="4661">
                  <c:v>0.47260000000000002</c:v>
                </c:pt>
                <c:pt idx="4662">
                  <c:v>0.47260000000000002</c:v>
                </c:pt>
                <c:pt idx="4663">
                  <c:v>0.47330000000000005</c:v>
                </c:pt>
                <c:pt idx="4664">
                  <c:v>0.4734000000000001</c:v>
                </c:pt>
                <c:pt idx="4665">
                  <c:v>0.47350000000000003</c:v>
                </c:pt>
                <c:pt idx="4666">
                  <c:v>0.47350000000000003</c:v>
                </c:pt>
                <c:pt idx="4667">
                  <c:v>0.47350000000000003</c:v>
                </c:pt>
                <c:pt idx="4668">
                  <c:v>0.47360000000000002</c:v>
                </c:pt>
                <c:pt idx="4669">
                  <c:v>0.47310000000000002</c:v>
                </c:pt>
                <c:pt idx="4670">
                  <c:v>0.47270000000000001</c:v>
                </c:pt>
                <c:pt idx="4671">
                  <c:v>0.47230000000000005</c:v>
                </c:pt>
                <c:pt idx="4672">
                  <c:v>0.4719000000000001</c:v>
                </c:pt>
                <c:pt idx="4673">
                  <c:v>0.47160000000000002</c:v>
                </c:pt>
                <c:pt idx="4674">
                  <c:v>0.47130000000000005</c:v>
                </c:pt>
                <c:pt idx="4675">
                  <c:v>0.47110000000000002</c:v>
                </c:pt>
                <c:pt idx="4676">
                  <c:v>0.47080000000000005</c:v>
                </c:pt>
                <c:pt idx="4677">
                  <c:v>0.47110000000000002</c:v>
                </c:pt>
                <c:pt idx="4678">
                  <c:v>0.47160000000000002</c:v>
                </c:pt>
                <c:pt idx="4679">
                  <c:v>0.4749000000000001</c:v>
                </c:pt>
                <c:pt idx="4680">
                  <c:v>0.4749000000000001</c:v>
                </c:pt>
                <c:pt idx="4681">
                  <c:v>0.47230000000000005</c:v>
                </c:pt>
                <c:pt idx="4682">
                  <c:v>0.47230000000000005</c:v>
                </c:pt>
                <c:pt idx="4683">
                  <c:v>0.4724000000000001</c:v>
                </c:pt>
                <c:pt idx="4684">
                  <c:v>0.47230000000000005</c:v>
                </c:pt>
                <c:pt idx="4685">
                  <c:v>0.47350000000000003</c:v>
                </c:pt>
                <c:pt idx="4686">
                  <c:v>0.47360000000000002</c:v>
                </c:pt>
                <c:pt idx="4687">
                  <c:v>0.47380000000000005</c:v>
                </c:pt>
                <c:pt idx="4688">
                  <c:v>0.47380000000000005</c:v>
                </c:pt>
                <c:pt idx="4689">
                  <c:v>0.4739000000000001</c:v>
                </c:pt>
                <c:pt idx="4690">
                  <c:v>0.47410000000000002</c:v>
                </c:pt>
                <c:pt idx="4691">
                  <c:v>0.47430000000000005</c:v>
                </c:pt>
                <c:pt idx="4692">
                  <c:v>0.47420000000000001</c:v>
                </c:pt>
                <c:pt idx="4693">
                  <c:v>0.47420000000000001</c:v>
                </c:pt>
                <c:pt idx="4694">
                  <c:v>0.47400000000000003</c:v>
                </c:pt>
                <c:pt idx="4695">
                  <c:v>0.4739000000000001</c:v>
                </c:pt>
                <c:pt idx="4696">
                  <c:v>0.4749000000000001</c:v>
                </c:pt>
                <c:pt idx="4697">
                  <c:v>0.4754000000000001</c:v>
                </c:pt>
                <c:pt idx="4698">
                  <c:v>0.47570000000000001</c:v>
                </c:pt>
                <c:pt idx="4699">
                  <c:v>0.47600000000000003</c:v>
                </c:pt>
                <c:pt idx="4700">
                  <c:v>0.47600000000000003</c:v>
                </c:pt>
                <c:pt idx="4701">
                  <c:v>0.47580000000000006</c:v>
                </c:pt>
                <c:pt idx="4702">
                  <c:v>0.4759000000000001</c:v>
                </c:pt>
                <c:pt idx="4703">
                  <c:v>0.47600000000000003</c:v>
                </c:pt>
                <c:pt idx="4704">
                  <c:v>0.47600000000000003</c:v>
                </c:pt>
                <c:pt idx="4705">
                  <c:v>0.47610000000000002</c:v>
                </c:pt>
                <c:pt idx="4706">
                  <c:v>0.47610000000000002</c:v>
                </c:pt>
                <c:pt idx="4707">
                  <c:v>0.4764000000000001</c:v>
                </c:pt>
                <c:pt idx="4708">
                  <c:v>0.47650000000000003</c:v>
                </c:pt>
                <c:pt idx="4709">
                  <c:v>0.4764000000000001</c:v>
                </c:pt>
                <c:pt idx="4710">
                  <c:v>0.4759000000000001</c:v>
                </c:pt>
                <c:pt idx="4711">
                  <c:v>0.47550000000000003</c:v>
                </c:pt>
                <c:pt idx="4712">
                  <c:v>0.47520000000000001</c:v>
                </c:pt>
                <c:pt idx="4713">
                  <c:v>0.47470000000000001</c:v>
                </c:pt>
                <c:pt idx="4714">
                  <c:v>0.47410000000000002</c:v>
                </c:pt>
                <c:pt idx="4715">
                  <c:v>0.47350000000000003</c:v>
                </c:pt>
                <c:pt idx="4716">
                  <c:v>0.4724000000000001</c:v>
                </c:pt>
                <c:pt idx="4717">
                  <c:v>0.4719000000000001</c:v>
                </c:pt>
                <c:pt idx="4718">
                  <c:v>0.47150000000000003</c:v>
                </c:pt>
                <c:pt idx="4719">
                  <c:v>0.47100000000000003</c:v>
                </c:pt>
                <c:pt idx="4720">
                  <c:v>0.47040000000000004</c:v>
                </c:pt>
                <c:pt idx="4721">
                  <c:v>0.46990000000000004</c:v>
                </c:pt>
                <c:pt idx="4722">
                  <c:v>0.46940000000000004</c:v>
                </c:pt>
                <c:pt idx="4723">
                  <c:v>0.46920000000000001</c:v>
                </c:pt>
                <c:pt idx="4724">
                  <c:v>0.46880000000000005</c:v>
                </c:pt>
                <c:pt idx="4725">
                  <c:v>0.46870000000000001</c:v>
                </c:pt>
                <c:pt idx="4726">
                  <c:v>0.46870000000000001</c:v>
                </c:pt>
                <c:pt idx="4727">
                  <c:v>0.46880000000000005</c:v>
                </c:pt>
                <c:pt idx="4728">
                  <c:v>0.46900000000000003</c:v>
                </c:pt>
                <c:pt idx="4729">
                  <c:v>0.46940000000000004</c:v>
                </c:pt>
                <c:pt idx="4730">
                  <c:v>0.46980000000000005</c:v>
                </c:pt>
                <c:pt idx="4731">
                  <c:v>0.47080000000000005</c:v>
                </c:pt>
                <c:pt idx="4732">
                  <c:v>0.47080000000000005</c:v>
                </c:pt>
                <c:pt idx="4733">
                  <c:v>0.47100000000000003</c:v>
                </c:pt>
                <c:pt idx="4734">
                  <c:v>0.47280000000000005</c:v>
                </c:pt>
                <c:pt idx="4735">
                  <c:v>0.47100000000000003</c:v>
                </c:pt>
                <c:pt idx="4736">
                  <c:v>0.47330000000000005</c:v>
                </c:pt>
                <c:pt idx="4737">
                  <c:v>0.47350000000000003</c:v>
                </c:pt>
                <c:pt idx="4738">
                  <c:v>0.4724000000000001</c:v>
                </c:pt>
                <c:pt idx="4739">
                  <c:v>0.47270000000000001</c:v>
                </c:pt>
                <c:pt idx="4740">
                  <c:v>0.47320000000000001</c:v>
                </c:pt>
                <c:pt idx="4741">
                  <c:v>0.47400000000000003</c:v>
                </c:pt>
                <c:pt idx="4742">
                  <c:v>0.47420000000000001</c:v>
                </c:pt>
                <c:pt idx="4743">
                  <c:v>0.47460000000000002</c:v>
                </c:pt>
                <c:pt idx="4744">
                  <c:v>0.47510000000000002</c:v>
                </c:pt>
                <c:pt idx="4745">
                  <c:v>0.47520000000000001</c:v>
                </c:pt>
                <c:pt idx="4746">
                  <c:v>0.47500000000000003</c:v>
                </c:pt>
                <c:pt idx="4747">
                  <c:v>0.47480000000000006</c:v>
                </c:pt>
                <c:pt idx="4748">
                  <c:v>0.47570000000000001</c:v>
                </c:pt>
                <c:pt idx="4749">
                  <c:v>0.47570000000000001</c:v>
                </c:pt>
                <c:pt idx="4750">
                  <c:v>0.47570000000000001</c:v>
                </c:pt>
                <c:pt idx="4751">
                  <c:v>0.47850000000000004</c:v>
                </c:pt>
                <c:pt idx="4752">
                  <c:v>0.47910000000000008</c:v>
                </c:pt>
                <c:pt idx="4753">
                  <c:v>0.47970000000000002</c:v>
                </c:pt>
                <c:pt idx="4754">
                  <c:v>0.48050000000000004</c:v>
                </c:pt>
                <c:pt idx="4755">
                  <c:v>0.48140000000000011</c:v>
                </c:pt>
                <c:pt idx="4756">
                  <c:v>0.48210000000000003</c:v>
                </c:pt>
                <c:pt idx="4757">
                  <c:v>0.48210000000000003</c:v>
                </c:pt>
                <c:pt idx="4758">
                  <c:v>0.4840000000000001</c:v>
                </c:pt>
                <c:pt idx="4759">
                  <c:v>0.48340000000000005</c:v>
                </c:pt>
                <c:pt idx="4760">
                  <c:v>0.4840000000000001</c:v>
                </c:pt>
                <c:pt idx="4761">
                  <c:v>0.48560000000000003</c:v>
                </c:pt>
                <c:pt idx="4762">
                  <c:v>0.4865000000000001</c:v>
                </c:pt>
                <c:pt idx="4763">
                  <c:v>0.48870000000000002</c:v>
                </c:pt>
                <c:pt idx="4764">
                  <c:v>0.49020000000000002</c:v>
                </c:pt>
                <c:pt idx="4765">
                  <c:v>0.49120000000000008</c:v>
                </c:pt>
                <c:pt idx="4766">
                  <c:v>0.49190000000000006</c:v>
                </c:pt>
                <c:pt idx="4767">
                  <c:v>0.49230000000000007</c:v>
                </c:pt>
                <c:pt idx="4768">
                  <c:v>0.49260000000000004</c:v>
                </c:pt>
                <c:pt idx="4769">
                  <c:v>0.49260000000000004</c:v>
                </c:pt>
                <c:pt idx="4770">
                  <c:v>0.49270000000000008</c:v>
                </c:pt>
                <c:pt idx="4771">
                  <c:v>0.49260000000000004</c:v>
                </c:pt>
                <c:pt idx="4772">
                  <c:v>0.4925000000000001</c:v>
                </c:pt>
                <c:pt idx="4773">
                  <c:v>0.49220000000000008</c:v>
                </c:pt>
                <c:pt idx="4774">
                  <c:v>0.4920000000000001</c:v>
                </c:pt>
                <c:pt idx="4775">
                  <c:v>0.49180000000000007</c:v>
                </c:pt>
                <c:pt idx="4776">
                  <c:v>0.49170000000000008</c:v>
                </c:pt>
                <c:pt idx="4777">
                  <c:v>0.49160000000000004</c:v>
                </c:pt>
                <c:pt idx="4778">
                  <c:v>0.49160000000000004</c:v>
                </c:pt>
                <c:pt idx="4779">
                  <c:v>0.49180000000000007</c:v>
                </c:pt>
                <c:pt idx="4780">
                  <c:v>0.49220000000000008</c:v>
                </c:pt>
                <c:pt idx="4781">
                  <c:v>0.49230000000000007</c:v>
                </c:pt>
                <c:pt idx="4782">
                  <c:v>0.4925000000000001</c:v>
                </c:pt>
                <c:pt idx="4783">
                  <c:v>0.49270000000000008</c:v>
                </c:pt>
                <c:pt idx="4784">
                  <c:v>0.49280000000000007</c:v>
                </c:pt>
                <c:pt idx="4785">
                  <c:v>0.49290000000000006</c:v>
                </c:pt>
                <c:pt idx="4786">
                  <c:v>0.49290000000000006</c:v>
                </c:pt>
                <c:pt idx="4787">
                  <c:v>0.49290000000000006</c:v>
                </c:pt>
                <c:pt idx="4788">
                  <c:v>0.49290000000000006</c:v>
                </c:pt>
                <c:pt idx="4789">
                  <c:v>0.49290000000000006</c:v>
                </c:pt>
                <c:pt idx="4790">
                  <c:v>0.4910000000000001</c:v>
                </c:pt>
                <c:pt idx="4791">
                  <c:v>0.49030000000000007</c:v>
                </c:pt>
                <c:pt idx="4792">
                  <c:v>0.49000000000000005</c:v>
                </c:pt>
                <c:pt idx="4793">
                  <c:v>0.48980000000000007</c:v>
                </c:pt>
                <c:pt idx="4794">
                  <c:v>0.49020000000000002</c:v>
                </c:pt>
                <c:pt idx="4795">
                  <c:v>0.49190000000000006</c:v>
                </c:pt>
                <c:pt idx="4796">
                  <c:v>0.4920000000000001</c:v>
                </c:pt>
                <c:pt idx="4797">
                  <c:v>0.49170000000000008</c:v>
                </c:pt>
                <c:pt idx="4798">
                  <c:v>0.49130000000000007</c:v>
                </c:pt>
                <c:pt idx="4799">
                  <c:v>0.4910000000000001</c:v>
                </c:pt>
                <c:pt idx="4800">
                  <c:v>0.49060000000000004</c:v>
                </c:pt>
                <c:pt idx="4801">
                  <c:v>0.49030000000000007</c:v>
                </c:pt>
                <c:pt idx="4802">
                  <c:v>0.49000000000000005</c:v>
                </c:pt>
                <c:pt idx="4803">
                  <c:v>0.4910000000000001</c:v>
                </c:pt>
                <c:pt idx="4804">
                  <c:v>0.48970000000000002</c:v>
                </c:pt>
                <c:pt idx="4805">
                  <c:v>0.48970000000000002</c:v>
                </c:pt>
                <c:pt idx="4806">
                  <c:v>0.48830000000000007</c:v>
                </c:pt>
                <c:pt idx="4807">
                  <c:v>0.4870000000000001</c:v>
                </c:pt>
                <c:pt idx="4808">
                  <c:v>0.4865000000000001</c:v>
                </c:pt>
                <c:pt idx="4809">
                  <c:v>0.48660000000000003</c:v>
                </c:pt>
                <c:pt idx="4810">
                  <c:v>0.48630000000000007</c:v>
                </c:pt>
                <c:pt idx="4811">
                  <c:v>0.4860000000000001</c:v>
                </c:pt>
                <c:pt idx="4812">
                  <c:v>0.4860000000000001</c:v>
                </c:pt>
                <c:pt idx="4813">
                  <c:v>0.48620000000000002</c:v>
                </c:pt>
                <c:pt idx="4814">
                  <c:v>0.4865000000000001</c:v>
                </c:pt>
                <c:pt idx="4815">
                  <c:v>0.48710000000000003</c:v>
                </c:pt>
                <c:pt idx="4816">
                  <c:v>0.48790000000000006</c:v>
                </c:pt>
                <c:pt idx="4817">
                  <c:v>0.48880000000000007</c:v>
                </c:pt>
                <c:pt idx="4818">
                  <c:v>0.48990000000000006</c:v>
                </c:pt>
                <c:pt idx="4819">
                  <c:v>0.49060000000000004</c:v>
                </c:pt>
                <c:pt idx="4820">
                  <c:v>0.49140000000000006</c:v>
                </c:pt>
                <c:pt idx="4821">
                  <c:v>0.49190000000000006</c:v>
                </c:pt>
                <c:pt idx="4822">
                  <c:v>0.49240000000000006</c:v>
                </c:pt>
                <c:pt idx="4823">
                  <c:v>0.49280000000000007</c:v>
                </c:pt>
                <c:pt idx="4824">
                  <c:v>0.49310000000000004</c:v>
                </c:pt>
                <c:pt idx="4825">
                  <c:v>0.49320000000000008</c:v>
                </c:pt>
                <c:pt idx="4826">
                  <c:v>0.49330000000000007</c:v>
                </c:pt>
                <c:pt idx="4827">
                  <c:v>0.49370000000000008</c:v>
                </c:pt>
                <c:pt idx="4828">
                  <c:v>0.49370000000000008</c:v>
                </c:pt>
                <c:pt idx="4829">
                  <c:v>0.49350000000000011</c:v>
                </c:pt>
                <c:pt idx="4830">
                  <c:v>0.49370000000000008</c:v>
                </c:pt>
                <c:pt idx="4831">
                  <c:v>0.49260000000000004</c:v>
                </c:pt>
                <c:pt idx="4832">
                  <c:v>0.49220000000000008</c:v>
                </c:pt>
                <c:pt idx="4833">
                  <c:v>0.49180000000000007</c:v>
                </c:pt>
                <c:pt idx="4834">
                  <c:v>0.49140000000000006</c:v>
                </c:pt>
                <c:pt idx="4835">
                  <c:v>0.49140000000000006</c:v>
                </c:pt>
                <c:pt idx="4836">
                  <c:v>0.49140000000000006</c:v>
                </c:pt>
                <c:pt idx="4837">
                  <c:v>0.49130000000000007</c:v>
                </c:pt>
                <c:pt idx="4838">
                  <c:v>0.49110000000000004</c:v>
                </c:pt>
                <c:pt idx="4839">
                  <c:v>0.49080000000000007</c:v>
                </c:pt>
                <c:pt idx="4840">
                  <c:v>0.49060000000000004</c:v>
                </c:pt>
                <c:pt idx="4841">
                  <c:v>0.49060000000000004</c:v>
                </c:pt>
                <c:pt idx="4842">
                  <c:v>0.4910000000000001</c:v>
                </c:pt>
                <c:pt idx="4843">
                  <c:v>0.4920000000000001</c:v>
                </c:pt>
                <c:pt idx="4844">
                  <c:v>0.4920000000000001</c:v>
                </c:pt>
                <c:pt idx="4845">
                  <c:v>0.49230000000000007</c:v>
                </c:pt>
                <c:pt idx="4846">
                  <c:v>0.49260000000000004</c:v>
                </c:pt>
                <c:pt idx="4847">
                  <c:v>0.49270000000000008</c:v>
                </c:pt>
                <c:pt idx="4848">
                  <c:v>0.49280000000000007</c:v>
                </c:pt>
                <c:pt idx="4849">
                  <c:v>0.4930000000000001</c:v>
                </c:pt>
                <c:pt idx="4850">
                  <c:v>0.4930000000000001</c:v>
                </c:pt>
                <c:pt idx="4851">
                  <c:v>0.49280000000000007</c:v>
                </c:pt>
                <c:pt idx="4852">
                  <c:v>0.4925000000000001</c:v>
                </c:pt>
                <c:pt idx="4853">
                  <c:v>0.49210000000000004</c:v>
                </c:pt>
                <c:pt idx="4854">
                  <c:v>0.4915000000000001</c:v>
                </c:pt>
                <c:pt idx="4855">
                  <c:v>0.49080000000000007</c:v>
                </c:pt>
                <c:pt idx="4856">
                  <c:v>0.49020000000000002</c:v>
                </c:pt>
                <c:pt idx="4857">
                  <c:v>0.4895000000000001</c:v>
                </c:pt>
                <c:pt idx="4858">
                  <c:v>0.48880000000000007</c:v>
                </c:pt>
                <c:pt idx="4859">
                  <c:v>0.48830000000000007</c:v>
                </c:pt>
                <c:pt idx="4860">
                  <c:v>0.48790000000000006</c:v>
                </c:pt>
                <c:pt idx="4861">
                  <c:v>0.48770000000000002</c:v>
                </c:pt>
                <c:pt idx="4862">
                  <c:v>0.48770000000000002</c:v>
                </c:pt>
                <c:pt idx="4863">
                  <c:v>0.48790000000000006</c:v>
                </c:pt>
                <c:pt idx="4864">
                  <c:v>0.4880000000000001</c:v>
                </c:pt>
                <c:pt idx="4865">
                  <c:v>0.48880000000000007</c:v>
                </c:pt>
                <c:pt idx="4866">
                  <c:v>0.48960000000000004</c:v>
                </c:pt>
                <c:pt idx="4867">
                  <c:v>0.49020000000000002</c:v>
                </c:pt>
                <c:pt idx="4868">
                  <c:v>0.49040000000000006</c:v>
                </c:pt>
                <c:pt idx="4869">
                  <c:v>0.49060000000000004</c:v>
                </c:pt>
                <c:pt idx="4870">
                  <c:v>0.49040000000000006</c:v>
                </c:pt>
                <c:pt idx="4871">
                  <c:v>0.4910000000000001</c:v>
                </c:pt>
                <c:pt idx="4872">
                  <c:v>0.49120000000000008</c:v>
                </c:pt>
                <c:pt idx="4873">
                  <c:v>0.49120000000000008</c:v>
                </c:pt>
                <c:pt idx="4874">
                  <c:v>0.49120000000000008</c:v>
                </c:pt>
                <c:pt idx="4875">
                  <c:v>0.49110000000000004</c:v>
                </c:pt>
                <c:pt idx="4876">
                  <c:v>0.49120000000000008</c:v>
                </c:pt>
                <c:pt idx="4877">
                  <c:v>0.49120000000000008</c:v>
                </c:pt>
                <c:pt idx="4878">
                  <c:v>0.49110000000000004</c:v>
                </c:pt>
                <c:pt idx="4879">
                  <c:v>0.4910000000000001</c:v>
                </c:pt>
                <c:pt idx="4880">
                  <c:v>0.49070000000000008</c:v>
                </c:pt>
                <c:pt idx="4881">
                  <c:v>0.4905000000000001</c:v>
                </c:pt>
                <c:pt idx="4882">
                  <c:v>0.49040000000000006</c:v>
                </c:pt>
                <c:pt idx="4883">
                  <c:v>0.49010000000000004</c:v>
                </c:pt>
                <c:pt idx="4884">
                  <c:v>0.48980000000000007</c:v>
                </c:pt>
                <c:pt idx="4885">
                  <c:v>0.48940000000000006</c:v>
                </c:pt>
                <c:pt idx="4886">
                  <c:v>0.48920000000000002</c:v>
                </c:pt>
                <c:pt idx="4887">
                  <c:v>0.48930000000000007</c:v>
                </c:pt>
                <c:pt idx="4888">
                  <c:v>0.48970000000000002</c:v>
                </c:pt>
                <c:pt idx="4889">
                  <c:v>0.49000000000000005</c:v>
                </c:pt>
                <c:pt idx="4890">
                  <c:v>0.49010000000000004</c:v>
                </c:pt>
                <c:pt idx="4891">
                  <c:v>0.49010000000000004</c:v>
                </c:pt>
                <c:pt idx="4892">
                  <c:v>0.49000000000000005</c:v>
                </c:pt>
                <c:pt idx="4893">
                  <c:v>0.49000000000000005</c:v>
                </c:pt>
                <c:pt idx="4894">
                  <c:v>0.49010000000000004</c:v>
                </c:pt>
                <c:pt idx="4895">
                  <c:v>0.49070000000000008</c:v>
                </c:pt>
                <c:pt idx="4896">
                  <c:v>0.4910000000000001</c:v>
                </c:pt>
                <c:pt idx="4897">
                  <c:v>0.49140000000000006</c:v>
                </c:pt>
                <c:pt idx="4898">
                  <c:v>0.49140000000000006</c:v>
                </c:pt>
                <c:pt idx="4899">
                  <c:v>0.49170000000000008</c:v>
                </c:pt>
                <c:pt idx="4900">
                  <c:v>0.49170000000000008</c:v>
                </c:pt>
                <c:pt idx="4901">
                  <c:v>0.49240000000000006</c:v>
                </c:pt>
                <c:pt idx="4902">
                  <c:v>0.4930000000000001</c:v>
                </c:pt>
                <c:pt idx="4903">
                  <c:v>0.49310000000000004</c:v>
                </c:pt>
                <c:pt idx="4904">
                  <c:v>0.49310000000000004</c:v>
                </c:pt>
                <c:pt idx="4905">
                  <c:v>0.49290000000000006</c:v>
                </c:pt>
                <c:pt idx="4906">
                  <c:v>0.49290000000000006</c:v>
                </c:pt>
                <c:pt idx="4907">
                  <c:v>0.49260000000000004</c:v>
                </c:pt>
                <c:pt idx="4908">
                  <c:v>0.4925000000000001</c:v>
                </c:pt>
                <c:pt idx="4909">
                  <c:v>0.49240000000000006</c:v>
                </c:pt>
                <c:pt idx="4910">
                  <c:v>0.49220000000000008</c:v>
                </c:pt>
                <c:pt idx="4911">
                  <c:v>0.49220000000000008</c:v>
                </c:pt>
                <c:pt idx="4912">
                  <c:v>0.49230000000000007</c:v>
                </c:pt>
                <c:pt idx="4913">
                  <c:v>0.4925000000000001</c:v>
                </c:pt>
                <c:pt idx="4914">
                  <c:v>0.49260000000000004</c:v>
                </c:pt>
                <c:pt idx="4915">
                  <c:v>0.49290000000000006</c:v>
                </c:pt>
                <c:pt idx="4916">
                  <c:v>0.49290000000000006</c:v>
                </c:pt>
                <c:pt idx="4917">
                  <c:v>0.49320000000000008</c:v>
                </c:pt>
                <c:pt idx="4918">
                  <c:v>0.49320000000000008</c:v>
                </c:pt>
                <c:pt idx="4919">
                  <c:v>0.49380000000000007</c:v>
                </c:pt>
                <c:pt idx="4920">
                  <c:v>0.49410000000000004</c:v>
                </c:pt>
                <c:pt idx="4921">
                  <c:v>0.49450000000000005</c:v>
                </c:pt>
                <c:pt idx="4922">
                  <c:v>0.49480000000000007</c:v>
                </c:pt>
                <c:pt idx="4923">
                  <c:v>0.49520000000000003</c:v>
                </c:pt>
                <c:pt idx="4924">
                  <c:v>0.49530000000000007</c:v>
                </c:pt>
                <c:pt idx="4925">
                  <c:v>0.49540000000000006</c:v>
                </c:pt>
                <c:pt idx="4926">
                  <c:v>0.49530000000000007</c:v>
                </c:pt>
                <c:pt idx="4927">
                  <c:v>0.49510000000000004</c:v>
                </c:pt>
                <c:pt idx="4928">
                  <c:v>0.49500000000000005</c:v>
                </c:pt>
                <c:pt idx="4929">
                  <c:v>0.49490000000000006</c:v>
                </c:pt>
                <c:pt idx="4930">
                  <c:v>0.49480000000000007</c:v>
                </c:pt>
                <c:pt idx="4931">
                  <c:v>0.49450000000000005</c:v>
                </c:pt>
                <c:pt idx="4932">
                  <c:v>0.49420000000000003</c:v>
                </c:pt>
                <c:pt idx="4933">
                  <c:v>0.49400000000000011</c:v>
                </c:pt>
                <c:pt idx="4934">
                  <c:v>0.49390000000000006</c:v>
                </c:pt>
                <c:pt idx="4935">
                  <c:v>0.49390000000000006</c:v>
                </c:pt>
                <c:pt idx="4936">
                  <c:v>0.49410000000000004</c:v>
                </c:pt>
                <c:pt idx="4937">
                  <c:v>0.49410000000000004</c:v>
                </c:pt>
                <c:pt idx="4938">
                  <c:v>0.49410000000000004</c:v>
                </c:pt>
                <c:pt idx="4939">
                  <c:v>0.49410000000000004</c:v>
                </c:pt>
                <c:pt idx="4940">
                  <c:v>0.49420000000000003</c:v>
                </c:pt>
                <c:pt idx="4941">
                  <c:v>0.49420000000000003</c:v>
                </c:pt>
                <c:pt idx="4942">
                  <c:v>0.49420000000000003</c:v>
                </c:pt>
                <c:pt idx="4943">
                  <c:v>0.49450000000000005</c:v>
                </c:pt>
                <c:pt idx="4944">
                  <c:v>0.49450000000000005</c:v>
                </c:pt>
                <c:pt idx="4945">
                  <c:v>0.49450000000000005</c:v>
                </c:pt>
                <c:pt idx="4946">
                  <c:v>0.49450000000000005</c:v>
                </c:pt>
                <c:pt idx="4947">
                  <c:v>0.49450000000000005</c:v>
                </c:pt>
                <c:pt idx="4948">
                  <c:v>0.49450000000000005</c:v>
                </c:pt>
                <c:pt idx="4949">
                  <c:v>0.49460000000000004</c:v>
                </c:pt>
                <c:pt idx="4950">
                  <c:v>0.49440000000000006</c:v>
                </c:pt>
                <c:pt idx="4951">
                  <c:v>0.49380000000000007</c:v>
                </c:pt>
                <c:pt idx="4952">
                  <c:v>0.49350000000000011</c:v>
                </c:pt>
                <c:pt idx="4953">
                  <c:v>0.49410000000000004</c:v>
                </c:pt>
                <c:pt idx="4954">
                  <c:v>0.49490000000000006</c:v>
                </c:pt>
                <c:pt idx="4955">
                  <c:v>0.49500000000000005</c:v>
                </c:pt>
                <c:pt idx="4956">
                  <c:v>0.49480000000000007</c:v>
                </c:pt>
                <c:pt idx="4957">
                  <c:v>0.49460000000000004</c:v>
                </c:pt>
                <c:pt idx="4958">
                  <c:v>0.49400000000000011</c:v>
                </c:pt>
                <c:pt idx="4959">
                  <c:v>0.49350000000000011</c:v>
                </c:pt>
                <c:pt idx="4960">
                  <c:v>0.49360000000000004</c:v>
                </c:pt>
                <c:pt idx="4961">
                  <c:v>0.49380000000000007</c:v>
                </c:pt>
                <c:pt idx="4962">
                  <c:v>0.49390000000000006</c:v>
                </c:pt>
                <c:pt idx="4963">
                  <c:v>0.49410000000000004</c:v>
                </c:pt>
                <c:pt idx="4964">
                  <c:v>0.49420000000000003</c:v>
                </c:pt>
                <c:pt idx="4965">
                  <c:v>0.49430000000000007</c:v>
                </c:pt>
                <c:pt idx="4966">
                  <c:v>0.49420000000000003</c:v>
                </c:pt>
                <c:pt idx="4967">
                  <c:v>0.49370000000000008</c:v>
                </c:pt>
                <c:pt idx="4968">
                  <c:v>0.49350000000000011</c:v>
                </c:pt>
                <c:pt idx="4969">
                  <c:v>0.49330000000000007</c:v>
                </c:pt>
                <c:pt idx="4970">
                  <c:v>0.49290000000000006</c:v>
                </c:pt>
                <c:pt idx="4971">
                  <c:v>0.49280000000000007</c:v>
                </c:pt>
                <c:pt idx="4972">
                  <c:v>0.49310000000000004</c:v>
                </c:pt>
                <c:pt idx="4973">
                  <c:v>0.49370000000000008</c:v>
                </c:pt>
                <c:pt idx="4974">
                  <c:v>0.49420000000000003</c:v>
                </c:pt>
                <c:pt idx="4975">
                  <c:v>0.49450000000000005</c:v>
                </c:pt>
                <c:pt idx="4976">
                  <c:v>0.49470000000000003</c:v>
                </c:pt>
                <c:pt idx="4977">
                  <c:v>0.49510000000000004</c:v>
                </c:pt>
                <c:pt idx="4978">
                  <c:v>0.49580000000000007</c:v>
                </c:pt>
                <c:pt idx="4979">
                  <c:v>0.4961000000000001</c:v>
                </c:pt>
                <c:pt idx="4980">
                  <c:v>0.49600000000000005</c:v>
                </c:pt>
                <c:pt idx="4981">
                  <c:v>0.49620000000000003</c:v>
                </c:pt>
                <c:pt idx="4982">
                  <c:v>0.50270000000000004</c:v>
                </c:pt>
                <c:pt idx="4983">
                  <c:v>0.50290000000000001</c:v>
                </c:pt>
                <c:pt idx="4984">
                  <c:v>0.50319999999999998</c:v>
                </c:pt>
                <c:pt idx="4985">
                  <c:v>0.50360000000000005</c:v>
                </c:pt>
                <c:pt idx="4986">
                  <c:v>0.50380000000000003</c:v>
                </c:pt>
                <c:pt idx="4987">
                  <c:v>0.50539999999999996</c:v>
                </c:pt>
                <c:pt idx="4988">
                  <c:v>0.50539999999999996</c:v>
                </c:pt>
                <c:pt idx="4989">
                  <c:v>0.50519999999999998</c:v>
                </c:pt>
                <c:pt idx="4990">
                  <c:v>0.50509999999999999</c:v>
                </c:pt>
                <c:pt idx="4991">
                  <c:v>0.505</c:v>
                </c:pt>
                <c:pt idx="4992">
                  <c:v>0.50519999999999998</c:v>
                </c:pt>
                <c:pt idx="4993">
                  <c:v>0.50580000000000003</c:v>
                </c:pt>
                <c:pt idx="4994">
                  <c:v>0.50619999999999998</c:v>
                </c:pt>
                <c:pt idx="4995">
                  <c:v>0.50649999999999984</c:v>
                </c:pt>
                <c:pt idx="4996">
                  <c:v>0.50649999999999984</c:v>
                </c:pt>
                <c:pt idx="4997">
                  <c:v>0.50680000000000003</c:v>
                </c:pt>
                <c:pt idx="4998">
                  <c:v>0.50660000000000005</c:v>
                </c:pt>
                <c:pt idx="4999">
                  <c:v>0.50649999999999984</c:v>
                </c:pt>
                <c:pt idx="5000">
                  <c:v>0.50639999999999996</c:v>
                </c:pt>
                <c:pt idx="5001">
                  <c:v>0.50639999999999996</c:v>
                </c:pt>
                <c:pt idx="5002">
                  <c:v>0.50619999999999998</c:v>
                </c:pt>
                <c:pt idx="5003">
                  <c:v>0.50600000000000001</c:v>
                </c:pt>
                <c:pt idx="5004">
                  <c:v>0.50570000000000004</c:v>
                </c:pt>
                <c:pt idx="5005">
                  <c:v>0.50549999999999984</c:v>
                </c:pt>
                <c:pt idx="5006">
                  <c:v>0.50549999999999984</c:v>
                </c:pt>
                <c:pt idx="5007">
                  <c:v>0.50549999999999984</c:v>
                </c:pt>
                <c:pt idx="5008">
                  <c:v>0.50519999999999998</c:v>
                </c:pt>
                <c:pt idx="5009">
                  <c:v>0.50480000000000003</c:v>
                </c:pt>
                <c:pt idx="5010">
                  <c:v>0.50449999999999984</c:v>
                </c:pt>
                <c:pt idx="5011">
                  <c:v>0.50070000000000003</c:v>
                </c:pt>
                <c:pt idx="5012">
                  <c:v>0.49540000000000006</c:v>
                </c:pt>
                <c:pt idx="5013">
                  <c:v>0.49560000000000004</c:v>
                </c:pt>
                <c:pt idx="5014">
                  <c:v>0.49590000000000006</c:v>
                </c:pt>
                <c:pt idx="5015">
                  <c:v>0.4961000000000001</c:v>
                </c:pt>
                <c:pt idx="5016">
                  <c:v>0.49640000000000006</c:v>
                </c:pt>
                <c:pt idx="5017">
                  <c:v>0.4966000000000001</c:v>
                </c:pt>
                <c:pt idx="5018">
                  <c:v>0.49680000000000007</c:v>
                </c:pt>
                <c:pt idx="5019">
                  <c:v>0.49690000000000006</c:v>
                </c:pt>
                <c:pt idx="5020">
                  <c:v>0.49690000000000006</c:v>
                </c:pt>
                <c:pt idx="5021">
                  <c:v>0.49700000000000005</c:v>
                </c:pt>
                <c:pt idx="5022">
                  <c:v>0.49650000000000005</c:v>
                </c:pt>
                <c:pt idx="5023">
                  <c:v>0.4966000000000001</c:v>
                </c:pt>
                <c:pt idx="5024">
                  <c:v>0.49630000000000007</c:v>
                </c:pt>
                <c:pt idx="5025">
                  <c:v>0.50429999999999997</c:v>
                </c:pt>
                <c:pt idx="5026">
                  <c:v>0.50800000000000001</c:v>
                </c:pt>
                <c:pt idx="5027">
                  <c:v>0.50760000000000005</c:v>
                </c:pt>
                <c:pt idx="5028">
                  <c:v>0.50760000000000005</c:v>
                </c:pt>
                <c:pt idx="5029">
                  <c:v>0.50790000000000002</c:v>
                </c:pt>
                <c:pt idx="5030">
                  <c:v>0.50819999999999999</c:v>
                </c:pt>
                <c:pt idx="5031">
                  <c:v>0.50860000000000005</c:v>
                </c:pt>
                <c:pt idx="5032">
                  <c:v>0.50860000000000005</c:v>
                </c:pt>
                <c:pt idx="5033">
                  <c:v>0.50829999999999997</c:v>
                </c:pt>
                <c:pt idx="5034">
                  <c:v>0.5081</c:v>
                </c:pt>
                <c:pt idx="5035">
                  <c:v>0.5081</c:v>
                </c:pt>
                <c:pt idx="5036">
                  <c:v>0.50800000000000001</c:v>
                </c:pt>
                <c:pt idx="5037">
                  <c:v>0.50790000000000002</c:v>
                </c:pt>
                <c:pt idx="5038">
                  <c:v>0.50800000000000001</c:v>
                </c:pt>
                <c:pt idx="5039">
                  <c:v>0.50800000000000001</c:v>
                </c:pt>
                <c:pt idx="5040">
                  <c:v>0.50800000000000001</c:v>
                </c:pt>
                <c:pt idx="5041">
                  <c:v>0.50800000000000001</c:v>
                </c:pt>
                <c:pt idx="5042">
                  <c:v>0.50800000000000001</c:v>
                </c:pt>
                <c:pt idx="5043">
                  <c:v>0.50780000000000003</c:v>
                </c:pt>
                <c:pt idx="5044">
                  <c:v>0.50749999999999984</c:v>
                </c:pt>
                <c:pt idx="5045">
                  <c:v>0.5071</c:v>
                </c:pt>
                <c:pt idx="5046">
                  <c:v>0.50700000000000001</c:v>
                </c:pt>
                <c:pt idx="5047">
                  <c:v>0.50719999999999998</c:v>
                </c:pt>
                <c:pt idx="5048">
                  <c:v>0.50719999999999998</c:v>
                </c:pt>
                <c:pt idx="5049">
                  <c:v>0.50729999999999997</c:v>
                </c:pt>
                <c:pt idx="5050">
                  <c:v>0.5071</c:v>
                </c:pt>
                <c:pt idx="5051">
                  <c:v>0.50700000000000001</c:v>
                </c:pt>
                <c:pt idx="5052">
                  <c:v>0.5071</c:v>
                </c:pt>
                <c:pt idx="5053">
                  <c:v>0.50719999999999998</c:v>
                </c:pt>
                <c:pt idx="5054">
                  <c:v>0.50539999999999996</c:v>
                </c:pt>
                <c:pt idx="5055">
                  <c:v>0.49880000000000008</c:v>
                </c:pt>
                <c:pt idx="5056">
                  <c:v>0.49790000000000006</c:v>
                </c:pt>
                <c:pt idx="5057">
                  <c:v>0.49750000000000005</c:v>
                </c:pt>
                <c:pt idx="5058">
                  <c:v>0.49730000000000008</c:v>
                </c:pt>
                <c:pt idx="5059">
                  <c:v>0.49730000000000008</c:v>
                </c:pt>
                <c:pt idx="5060">
                  <c:v>0.49750000000000005</c:v>
                </c:pt>
                <c:pt idx="5061">
                  <c:v>0.49750000000000005</c:v>
                </c:pt>
                <c:pt idx="5062">
                  <c:v>0.49750000000000005</c:v>
                </c:pt>
                <c:pt idx="5063">
                  <c:v>0.49730000000000008</c:v>
                </c:pt>
                <c:pt idx="5064">
                  <c:v>0.49720000000000003</c:v>
                </c:pt>
                <c:pt idx="5065">
                  <c:v>0.49720000000000003</c:v>
                </c:pt>
                <c:pt idx="5066">
                  <c:v>0.49790000000000006</c:v>
                </c:pt>
                <c:pt idx="5067">
                  <c:v>0.49800000000000005</c:v>
                </c:pt>
                <c:pt idx="5068">
                  <c:v>0.49790000000000006</c:v>
                </c:pt>
                <c:pt idx="5069">
                  <c:v>0.49990000000000007</c:v>
                </c:pt>
                <c:pt idx="5070">
                  <c:v>0.49990000000000007</c:v>
                </c:pt>
                <c:pt idx="5071">
                  <c:v>0.50049999999999983</c:v>
                </c:pt>
                <c:pt idx="5072">
                  <c:v>0.50119999999999998</c:v>
                </c:pt>
                <c:pt idx="5073">
                  <c:v>0.49970000000000003</c:v>
                </c:pt>
                <c:pt idx="5074">
                  <c:v>0.49840000000000007</c:v>
                </c:pt>
                <c:pt idx="5075">
                  <c:v>0.49730000000000008</c:v>
                </c:pt>
                <c:pt idx="5076">
                  <c:v>0.4971000000000001</c:v>
                </c:pt>
                <c:pt idx="5077">
                  <c:v>0.49690000000000006</c:v>
                </c:pt>
                <c:pt idx="5078">
                  <c:v>0.49690000000000006</c:v>
                </c:pt>
                <c:pt idx="5079">
                  <c:v>0.49690000000000006</c:v>
                </c:pt>
                <c:pt idx="5080">
                  <c:v>0.49670000000000003</c:v>
                </c:pt>
                <c:pt idx="5081">
                  <c:v>0.49640000000000006</c:v>
                </c:pt>
                <c:pt idx="5082">
                  <c:v>0.4961000000000001</c:v>
                </c:pt>
                <c:pt idx="5083">
                  <c:v>0.49600000000000005</c:v>
                </c:pt>
                <c:pt idx="5084">
                  <c:v>0.49630000000000007</c:v>
                </c:pt>
                <c:pt idx="5085">
                  <c:v>0.49750000000000005</c:v>
                </c:pt>
                <c:pt idx="5086">
                  <c:v>0.49680000000000007</c:v>
                </c:pt>
                <c:pt idx="5087">
                  <c:v>0.49830000000000008</c:v>
                </c:pt>
                <c:pt idx="5088">
                  <c:v>0.4986000000000001</c:v>
                </c:pt>
                <c:pt idx="5089">
                  <c:v>0.49870000000000003</c:v>
                </c:pt>
                <c:pt idx="5090">
                  <c:v>0.4991000000000001</c:v>
                </c:pt>
                <c:pt idx="5091">
                  <c:v>0.4996000000000001</c:v>
                </c:pt>
                <c:pt idx="5092">
                  <c:v>0.4996000000000001</c:v>
                </c:pt>
                <c:pt idx="5093">
                  <c:v>0.50080000000000002</c:v>
                </c:pt>
                <c:pt idx="5094">
                  <c:v>0.50129999999999997</c:v>
                </c:pt>
                <c:pt idx="5095">
                  <c:v>0.50160000000000005</c:v>
                </c:pt>
                <c:pt idx="5096">
                  <c:v>0.50180000000000002</c:v>
                </c:pt>
                <c:pt idx="5097">
                  <c:v>0.502</c:v>
                </c:pt>
                <c:pt idx="5098">
                  <c:v>0.50190000000000001</c:v>
                </c:pt>
                <c:pt idx="5099">
                  <c:v>0.50190000000000001</c:v>
                </c:pt>
                <c:pt idx="5100">
                  <c:v>0.50160000000000005</c:v>
                </c:pt>
                <c:pt idx="5101">
                  <c:v>0.50119999999999998</c:v>
                </c:pt>
                <c:pt idx="5102">
                  <c:v>0.50119999999999998</c:v>
                </c:pt>
                <c:pt idx="5103">
                  <c:v>0.501</c:v>
                </c:pt>
                <c:pt idx="5104">
                  <c:v>0.50090000000000001</c:v>
                </c:pt>
                <c:pt idx="5105">
                  <c:v>0.50060000000000004</c:v>
                </c:pt>
                <c:pt idx="5106">
                  <c:v>0.50049999999999983</c:v>
                </c:pt>
                <c:pt idx="5107">
                  <c:v>0.50049999999999983</c:v>
                </c:pt>
                <c:pt idx="5108">
                  <c:v>0.50049999999999983</c:v>
                </c:pt>
                <c:pt idx="5109">
                  <c:v>0.50029999999999997</c:v>
                </c:pt>
                <c:pt idx="5110">
                  <c:v>0.50029999999999997</c:v>
                </c:pt>
                <c:pt idx="5111">
                  <c:v>0.50009999999999999</c:v>
                </c:pt>
                <c:pt idx="5112">
                  <c:v>0.50019999999999998</c:v>
                </c:pt>
                <c:pt idx="5113">
                  <c:v>0.50049999999999983</c:v>
                </c:pt>
                <c:pt idx="5114">
                  <c:v>0.50080000000000002</c:v>
                </c:pt>
                <c:pt idx="5115">
                  <c:v>0.50090000000000001</c:v>
                </c:pt>
                <c:pt idx="5116">
                  <c:v>0.50139999999999996</c:v>
                </c:pt>
                <c:pt idx="5117">
                  <c:v>0.50170000000000003</c:v>
                </c:pt>
                <c:pt idx="5118">
                  <c:v>0.50190000000000001</c:v>
                </c:pt>
                <c:pt idx="5119">
                  <c:v>0.502</c:v>
                </c:pt>
                <c:pt idx="5120">
                  <c:v>0.50209999999999999</c:v>
                </c:pt>
                <c:pt idx="5121">
                  <c:v>0.502</c:v>
                </c:pt>
                <c:pt idx="5122">
                  <c:v>0.50190000000000001</c:v>
                </c:pt>
                <c:pt idx="5123">
                  <c:v>0.50149999999999983</c:v>
                </c:pt>
                <c:pt idx="5124">
                  <c:v>0.50139999999999996</c:v>
                </c:pt>
                <c:pt idx="5125">
                  <c:v>0.50049999999999983</c:v>
                </c:pt>
                <c:pt idx="5126">
                  <c:v>0.50009999999999999</c:v>
                </c:pt>
                <c:pt idx="5127">
                  <c:v>0.5</c:v>
                </c:pt>
                <c:pt idx="5128">
                  <c:v>0.49980000000000008</c:v>
                </c:pt>
                <c:pt idx="5129">
                  <c:v>0.49990000000000007</c:v>
                </c:pt>
                <c:pt idx="5130">
                  <c:v>0.49990000000000007</c:v>
                </c:pt>
                <c:pt idx="5131">
                  <c:v>0.49980000000000008</c:v>
                </c:pt>
                <c:pt idx="5132">
                  <c:v>0.49980000000000008</c:v>
                </c:pt>
                <c:pt idx="5133">
                  <c:v>0.49980000000000008</c:v>
                </c:pt>
                <c:pt idx="5134">
                  <c:v>0.49980000000000008</c:v>
                </c:pt>
                <c:pt idx="5135">
                  <c:v>0.49980000000000008</c:v>
                </c:pt>
                <c:pt idx="5136">
                  <c:v>0.49990000000000007</c:v>
                </c:pt>
                <c:pt idx="5137">
                  <c:v>0.50009999999999999</c:v>
                </c:pt>
                <c:pt idx="5138">
                  <c:v>0.50039999999999996</c:v>
                </c:pt>
                <c:pt idx="5139">
                  <c:v>0.50019999999999998</c:v>
                </c:pt>
                <c:pt idx="5140">
                  <c:v>0.50039999999999996</c:v>
                </c:pt>
                <c:pt idx="5141">
                  <c:v>0.50049999999999983</c:v>
                </c:pt>
                <c:pt idx="5142">
                  <c:v>0.50060000000000004</c:v>
                </c:pt>
                <c:pt idx="5143">
                  <c:v>0.50060000000000004</c:v>
                </c:pt>
                <c:pt idx="5144">
                  <c:v>0.50070000000000003</c:v>
                </c:pt>
                <c:pt idx="5145">
                  <c:v>0.50090000000000001</c:v>
                </c:pt>
                <c:pt idx="5146">
                  <c:v>0.50109999999999999</c:v>
                </c:pt>
                <c:pt idx="5147">
                  <c:v>0.50129999999999997</c:v>
                </c:pt>
                <c:pt idx="5148">
                  <c:v>0.50149999999999983</c:v>
                </c:pt>
                <c:pt idx="5149">
                  <c:v>0.50160000000000005</c:v>
                </c:pt>
                <c:pt idx="5150">
                  <c:v>0.50160000000000005</c:v>
                </c:pt>
                <c:pt idx="5151">
                  <c:v>0.50180000000000002</c:v>
                </c:pt>
                <c:pt idx="5152">
                  <c:v>0.502</c:v>
                </c:pt>
                <c:pt idx="5153">
                  <c:v>0.50239999999999996</c:v>
                </c:pt>
                <c:pt idx="5154">
                  <c:v>0.50219999999999998</c:v>
                </c:pt>
                <c:pt idx="5155">
                  <c:v>0.50219999999999998</c:v>
                </c:pt>
                <c:pt idx="5156">
                  <c:v>0.50219999999999998</c:v>
                </c:pt>
                <c:pt idx="5157">
                  <c:v>0.50319999999999998</c:v>
                </c:pt>
                <c:pt idx="5158">
                  <c:v>0.50319999999999998</c:v>
                </c:pt>
                <c:pt idx="5159">
                  <c:v>0.50309999999999999</c:v>
                </c:pt>
                <c:pt idx="5160">
                  <c:v>0.503</c:v>
                </c:pt>
                <c:pt idx="5161">
                  <c:v>0.50290000000000001</c:v>
                </c:pt>
                <c:pt idx="5162">
                  <c:v>0.50280000000000002</c:v>
                </c:pt>
                <c:pt idx="5163">
                  <c:v>0.50270000000000004</c:v>
                </c:pt>
                <c:pt idx="5164">
                  <c:v>0.50270000000000004</c:v>
                </c:pt>
                <c:pt idx="5165">
                  <c:v>0.50249999999999984</c:v>
                </c:pt>
                <c:pt idx="5166">
                  <c:v>0.50219999999999998</c:v>
                </c:pt>
                <c:pt idx="5167">
                  <c:v>0.50209999999999999</c:v>
                </c:pt>
                <c:pt idx="5168">
                  <c:v>0.50190000000000001</c:v>
                </c:pt>
                <c:pt idx="5169">
                  <c:v>0.50180000000000002</c:v>
                </c:pt>
                <c:pt idx="5170">
                  <c:v>0.50149999999999983</c:v>
                </c:pt>
                <c:pt idx="5171">
                  <c:v>0.50149999999999983</c:v>
                </c:pt>
                <c:pt idx="5172">
                  <c:v>0.50170000000000003</c:v>
                </c:pt>
                <c:pt idx="5173">
                  <c:v>0.50180000000000002</c:v>
                </c:pt>
                <c:pt idx="5174">
                  <c:v>0.50190000000000001</c:v>
                </c:pt>
                <c:pt idx="5175">
                  <c:v>0.50249999999999984</c:v>
                </c:pt>
                <c:pt idx="5176">
                  <c:v>0.50260000000000005</c:v>
                </c:pt>
                <c:pt idx="5177">
                  <c:v>0.50270000000000004</c:v>
                </c:pt>
                <c:pt idx="5178">
                  <c:v>0.50270000000000004</c:v>
                </c:pt>
                <c:pt idx="5179">
                  <c:v>0.50270000000000004</c:v>
                </c:pt>
                <c:pt idx="5180">
                  <c:v>0.50260000000000005</c:v>
                </c:pt>
                <c:pt idx="5181">
                  <c:v>0.50239999999999996</c:v>
                </c:pt>
                <c:pt idx="5182">
                  <c:v>0.50229999999999997</c:v>
                </c:pt>
                <c:pt idx="5183">
                  <c:v>0.50209999999999999</c:v>
                </c:pt>
                <c:pt idx="5184">
                  <c:v>0.502</c:v>
                </c:pt>
                <c:pt idx="5185">
                  <c:v>0.50190000000000001</c:v>
                </c:pt>
                <c:pt idx="5186">
                  <c:v>0.50119999999999998</c:v>
                </c:pt>
                <c:pt idx="5187">
                  <c:v>0.501</c:v>
                </c:pt>
                <c:pt idx="5188">
                  <c:v>0.50090000000000001</c:v>
                </c:pt>
                <c:pt idx="5189">
                  <c:v>0.501</c:v>
                </c:pt>
                <c:pt idx="5190">
                  <c:v>0.50109999999999999</c:v>
                </c:pt>
                <c:pt idx="5191">
                  <c:v>0.50119999999999998</c:v>
                </c:pt>
                <c:pt idx="5192">
                  <c:v>0.501</c:v>
                </c:pt>
                <c:pt idx="5193">
                  <c:v>0.50090000000000001</c:v>
                </c:pt>
                <c:pt idx="5194">
                  <c:v>0.50090000000000001</c:v>
                </c:pt>
                <c:pt idx="5195">
                  <c:v>0.50090000000000001</c:v>
                </c:pt>
                <c:pt idx="5196">
                  <c:v>0.50070000000000003</c:v>
                </c:pt>
                <c:pt idx="5197">
                  <c:v>0.50049999999999983</c:v>
                </c:pt>
                <c:pt idx="5198">
                  <c:v>0.50039999999999996</c:v>
                </c:pt>
                <c:pt idx="5199">
                  <c:v>0.50019999999999998</c:v>
                </c:pt>
                <c:pt idx="5200">
                  <c:v>0.5</c:v>
                </c:pt>
                <c:pt idx="5201">
                  <c:v>0.4996000000000001</c:v>
                </c:pt>
                <c:pt idx="5202">
                  <c:v>0.49920000000000003</c:v>
                </c:pt>
                <c:pt idx="5203">
                  <c:v>0.4991000000000001</c:v>
                </c:pt>
                <c:pt idx="5204">
                  <c:v>0.4991000000000001</c:v>
                </c:pt>
                <c:pt idx="5205">
                  <c:v>0.4991000000000001</c:v>
                </c:pt>
                <c:pt idx="5206">
                  <c:v>0.4991000000000001</c:v>
                </c:pt>
                <c:pt idx="5207">
                  <c:v>0.4991000000000001</c:v>
                </c:pt>
                <c:pt idx="5208">
                  <c:v>0.49820000000000003</c:v>
                </c:pt>
                <c:pt idx="5209">
                  <c:v>0.49820000000000003</c:v>
                </c:pt>
                <c:pt idx="5210">
                  <c:v>0.4986000000000001</c:v>
                </c:pt>
                <c:pt idx="5211">
                  <c:v>0.49880000000000008</c:v>
                </c:pt>
                <c:pt idx="5212">
                  <c:v>0.49890000000000007</c:v>
                </c:pt>
                <c:pt idx="5213">
                  <c:v>0.49920000000000003</c:v>
                </c:pt>
                <c:pt idx="5214">
                  <c:v>0.50219999999999998</c:v>
                </c:pt>
                <c:pt idx="5215">
                  <c:v>0.50249999999999984</c:v>
                </c:pt>
                <c:pt idx="5216">
                  <c:v>0.50290000000000001</c:v>
                </c:pt>
                <c:pt idx="5217">
                  <c:v>0.50329999999999997</c:v>
                </c:pt>
                <c:pt idx="5218">
                  <c:v>0.50339999999999996</c:v>
                </c:pt>
                <c:pt idx="5219">
                  <c:v>0.50370000000000004</c:v>
                </c:pt>
                <c:pt idx="5220">
                  <c:v>0.50370000000000004</c:v>
                </c:pt>
                <c:pt idx="5221">
                  <c:v>0.50349999999999984</c:v>
                </c:pt>
                <c:pt idx="5222">
                  <c:v>0.50349999999999984</c:v>
                </c:pt>
                <c:pt idx="5223">
                  <c:v>0.50309999999999999</c:v>
                </c:pt>
                <c:pt idx="5224">
                  <c:v>0.503</c:v>
                </c:pt>
                <c:pt idx="5225">
                  <c:v>0.50309999999999999</c:v>
                </c:pt>
                <c:pt idx="5226">
                  <c:v>0.503</c:v>
                </c:pt>
                <c:pt idx="5227">
                  <c:v>0.50290000000000001</c:v>
                </c:pt>
                <c:pt idx="5228">
                  <c:v>0.50280000000000002</c:v>
                </c:pt>
                <c:pt idx="5229">
                  <c:v>0.50270000000000004</c:v>
                </c:pt>
                <c:pt idx="5230">
                  <c:v>0.50260000000000005</c:v>
                </c:pt>
                <c:pt idx="5231">
                  <c:v>0.50270000000000004</c:v>
                </c:pt>
                <c:pt idx="5232">
                  <c:v>0.50280000000000002</c:v>
                </c:pt>
                <c:pt idx="5233">
                  <c:v>0.50270000000000004</c:v>
                </c:pt>
                <c:pt idx="5234">
                  <c:v>0.50270000000000004</c:v>
                </c:pt>
                <c:pt idx="5235">
                  <c:v>0.50260000000000005</c:v>
                </c:pt>
                <c:pt idx="5236">
                  <c:v>0.50260000000000005</c:v>
                </c:pt>
                <c:pt idx="5237">
                  <c:v>0.50249999999999984</c:v>
                </c:pt>
                <c:pt idx="5238">
                  <c:v>0.50270000000000004</c:v>
                </c:pt>
                <c:pt idx="5239">
                  <c:v>0.50260000000000005</c:v>
                </c:pt>
                <c:pt idx="5240">
                  <c:v>0.50260000000000005</c:v>
                </c:pt>
                <c:pt idx="5241">
                  <c:v>0.50239999999999996</c:v>
                </c:pt>
                <c:pt idx="5242">
                  <c:v>0.50229999999999997</c:v>
                </c:pt>
                <c:pt idx="5243">
                  <c:v>0.50229999999999997</c:v>
                </c:pt>
                <c:pt idx="5244">
                  <c:v>0.50249999999999984</c:v>
                </c:pt>
                <c:pt idx="5245">
                  <c:v>0.50249999999999984</c:v>
                </c:pt>
                <c:pt idx="5246">
                  <c:v>0.50249999999999984</c:v>
                </c:pt>
                <c:pt idx="5247">
                  <c:v>0.50239999999999996</c:v>
                </c:pt>
                <c:pt idx="5248">
                  <c:v>0.50260000000000005</c:v>
                </c:pt>
                <c:pt idx="5249">
                  <c:v>0.50260000000000005</c:v>
                </c:pt>
                <c:pt idx="5250">
                  <c:v>0.50260000000000005</c:v>
                </c:pt>
                <c:pt idx="5251">
                  <c:v>0.50260000000000005</c:v>
                </c:pt>
                <c:pt idx="5252">
                  <c:v>0.50319999999999998</c:v>
                </c:pt>
                <c:pt idx="5253">
                  <c:v>0.50280000000000002</c:v>
                </c:pt>
                <c:pt idx="5254">
                  <c:v>0.50260000000000005</c:v>
                </c:pt>
                <c:pt idx="5255">
                  <c:v>0.50260000000000005</c:v>
                </c:pt>
                <c:pt idx="5256">
                  <c:v>0.50239999999999996</c:v>
                </c:pt>
                <c:pt idx="5257">
                  <c:v>0.50239999999999996</c:v>
                </c:pt>
                <c:pt idx="5258">
                  <c:v>0.50229999999999997</c:v>
                </c:pt>
                <c:pt idx="5259">
                  <c:v>0.50149999999999983</c:v>
                </c:pt>
                <c:pt idx="5260">
                  <c:v>0.50119999999999998</c:v>
                </c:pt>
                <c:pt idx="5261">
                  <c:v>0.502</c:v>
                </c:pt>
                <c:pt idx="5262">
                  <c:v>0.50109999999999999</c:v>
                </c:pt>
                <c:pt idx="5263">
                  <c:v>0.50119999999999998</c:v>
                </c:pt>
                <c:pt idx="5264">
                  <c:v>0.50129999999999997</c:v>
                </c:pt>
                <c:pt idx="5265">
                  <c:v>0.50149999999999983</c:v>
                </c:pt>
                <c:pt idx="5266">
                  <c:v>0.50160000000000005</c:v>
                </c:pt>
                <c:pt idx="5267">
                  <c:v>0.50190000000000001</c:v>
                </c:pt>
                <c:pt idx="5268">
                  <c:v>0.50170000000000003</c:v>
                </c:pt>
                <c:pt idx="5269">
                  <c:v>0.50180000000000002</c:v>
                </c:pt>
                <c:pt idx="5270">
                  <c:v>0.50170000000000003</c:v>
                </c:pt>
                <c:pt idx="5271">
                  <c:v>0.50190000000000001</c:v>
                </c:pt>
                <c:pt idx="5272">
                  <c:v>0.502</c:v>
                </c:pt>
                <c:pt idx="5273">
                  <c:v>0.50219999999999998</c:v>
                </c:pt>
                <c:pt idx="5274">
                  <c:v>0.50219999999999998</c:v>
                </c:pt>
                <c:pt idx="5275">
                  <c:v>0.50219999999999998</c:v>
                </c:pt>
                <c:pt idx="5276">
                  <c:v>0.50219999999999998</c:v>
                </c:pt>
                <c:pt idx="5277">
                  <c:v>0.50219999999999998</c:v>
                </c:pt>
                <c:pt idx="5278">
                  <c:v>0.50229999999999997</c:v>
                </c:pt>
                <c:pt idx="5279">
                  <c:v>0.50370000000000004</c:v>
                </c:pt>
                <c:pt idx="5280">
                  <c:v>0.50390000000000001</c:v>
                </c:pt>
                <c:pt idx="5281">
                  <c:v>0.504</c:v>
                </c:pt>
                <c:pt idx="5282">
                  <c:v>0.504</c:v>
                </c:pt>
                <c:pt idx="5283">
                  <c:v>0.50409999999999999</c:v>
                </c:pt>
                <c:pt idx="5284">
                  <c:v>0.50409999999999999</c:v>
                </c:pt>
                <c:pt idx="5285">
                  <c:v>0.50419999999999998</c:v>
                </c:pt>
                <c:pt idx="5286">
                  <c:v>0.50419999999999998</c:v>
                </c:pt>
                <c:pt idx="5287">
                  <c:v>0.50439999999999996</c:v>
                </c:pt>
                <c:pt idx="5288">
                  <c:v>0.50439999999999996</c:v>
                </c:pt>
                <c:pt idx="5289">
                  <c:v>0.50349999999999984</c:v>
                </c:pt>
                <c:pt idx="5290">
                  <c:v>0.50329999999999997</c:v>
                </c:pt>
                <c:pt idx="5291">
                  <c:v>0.503</c:v>
                </c:pt>
                <c:pt idx="5292">
                  <c:v>0.50270000000000004</c:v>
                </c:pt>
                <c:pt idx="5293">
                  <c:v>0.50249999999999984</c:v>
                </c:pt>
                <c:pt idx="5294">
                  <c:v>0.503</c:v>
                </c:pt>
                <c:pt idx="5295">
                  <c:v>0.50260000000000005</c:v>
                </c:pt>
                <c:pt idx="5296">
                  <c:v>0.50249999999999984</c:v>
                </c:pt>
                <c:pt idx="5297">
                  <c:v>0.50239999999999996</c:v>
                </c:pt>
                <c:pt idx="5298">
                  <c:v>0.50249999999999984</c:v>
                </c:pt>
                <c:pt idx="5299">
                  <c:v>0.50260000000000005</c:v>
                </c:pt>
                <c:pt idx="5300">
                  <c:v>0.50280000000000002</c:v>
                </c:pt>
                <c:pt idx="5301">
                  <c:v>0.50329999999999997</c:v>
                </c:pt>
                <c:pt idx="5302">
                  <c:v>0.50360000000000005</c:v>
                </c:pt>
                <c:pt idx="5303">
                  <c:v>0.50360000000000005</c:v>
                </c:pt>
                <c:pt idx="5304">
                  <c:v>0.504</c:v>
                </c:pt>
                <c:pt idx="5305">
                  <c:v>0.50449999999999984</c:v>
                </c:pt>
                <c:pt idx="5306">
                  <c:v>0.50449999999999984</c:v>
                </c:pt>
                <c:pt idx="5307">
                  <c:v>0.50460000000000005</c:v>
                </c:pt>
                <c:pt idx="5308">
                  <c:v>0.50449999999999984</c:v>
                </c:pt>
                <c:pt idx="5309">
                  <c:v>0.50460000000000005</c:v>
                </c:pt>
                <c:pt idx="5310">
                  <c:v>0.50360000000000005</c:v>
                </c:pt>
                <c:pt idx="5311">
                  <c:v>0.50249999999999984</c:v>
                </c:pt>
                <c:pt idx="5312">
                  <c:v>0.50219999999999998</c:v>
                </c:pt>
                <c:pt idx="5313">
                  <c:v>0.50209999999999999</c:v>
                </c:pt>
                <c:pt idx="5314">
                  <c:v>0.50249999999999984</c:v>
                </c:pt>
                <c:pt idx="5315">
                  <c:v>0.50249999999999984</c:v>
                </c:pt>
                <c:pt idx="5316">
                  <c:v>0.50260000000000005</c:v>
                </c:pt>
                <c:pt idx="5317">
                  <c:v>0.50260000000000005</c:v>
                </c:pt>
                <c:pt idx="5318">
                  <c:v>0.50260000000000005</c:v>
                </c:pt>
                <c:pt idx="5319">
                  <c:v>0.50270000000000004</c:v>
                </c:pt>
                <c:pt idx="5320">
                  <c:v>0.50280000000000002</c:v>
                </c:pt>
                <c:pt idx="5321">
                  <c:v>0.50329999999999997</c:v>
                </c:pt>
                <c:pt idx="5322">
                  <c:v>0.50329999999999997</c:v>
                </c:pt>
                <c:pt idx="5323">
                  <c:v>0.50329999999999997</c:v>
                </c:pt>
                <c:pt idx="5324">
                  <c:v>0.50339999999999996</c:v>
                </c:pt>
                <c:pt idx="5325">
                  <c:v>0.50349999999999984</c:v>
                </c:pt>
                <c:pt idx="5326">
                  <c:v>0.50339999999999996</c:v>
                </c:pt>
                <c:pt idx="5327">
                  <c:v>0.50339999999999996</c:v>
                </c:pt>
                <c:pt idx="5328">
                  <c:v>0.50319999999999998</c:v>
                </c:pt>
                <c:pt idx="5329">
                  <c:v>0.503</c:v>
                </c:pt>
                <c:pt idx="5330">
                  <c:v>0.50280000000000002</c:v>
                </c:pt>
                <c:pt idx="5331">
                  <c:v>0.50239999999999996</c:v>
                </c:pt>
                <c:pt idx="5332">
                  <c:v>0.50229999999999997</c:v>
                </c:pt>
                <c:pt idx="5333">
                  <c:v>0.50219999999999998</c:v>
                </c:pt>
                <c:pt idx="5334">
                  <c:v>0.50239999999999996</c:v>
                </c:pt>
                <c:pt idx="5335">
                  <c:v>0.50229999999999997</c:v>
                </c:pt>
                <c:pt idx="5336">
                  <c:v>0.50219999999999998</c:v>
                </c:pt>
                <c:pt idx="5337">
                  <c:v>0.50229999999999997</c:v>
                </c:pt>
                <c:pt idx="5338">
                  <c:v>0.50239999999999996</c:v>
                </c:pt>
                <c:pt idx="5339">
                  <c:v>0.50270000000000004</c:v>
                </c:pt>
                <c:pt idx="5340">
                  <c:v>0.50339999999999996</c:v>
                </c:pt>
                <c:pt idx="5341">
                  <c:v>0.50360000000000005</c:v>
                </c:pt>
                <c:pt idx="5342">
                  <c:v>0.50390000000000001</c:v>
                </c:pt>
                <c:pt idx="5343">
                  <c:v>0.50390000000000001</c:v>
                </c:pt>
                <c:pt idx="5344">
                  <c:v>0.504</c:v>
                </c:pt>
                <c:pt idx="5345">
                  <c:v>0.50390000000000001</c:v>
                </c:pt>
                <c:pt idx="5346">
                  <c:v>0.504</c:v>
                </c:pt>
                <c:pt idx="5347">
                  <c:v>0.50390000000000001</c:v>
                </c:pt>
                <c:pt idx="5348">
                  <c:v>0.50390000000000001</c:v>
                </c:pt>
                <c:pt idx="5349">
                  <c:v>0.50380000000000003</c:v>
                </c:pt>
                <c:pt idx="5350">
                  <c:v>0.50439999999999996</c:v>
                </c:pt>
                <c:pt idx="5351">
                  <c:v>0.50470000000000004</c:v>
                </c:pt>
                <c:pt idx="5352">
                  <c:v>0.50470000000000004</c:v>
                </c:pt>
                <c:pt idx="5353">
                  <c:v>0.50480000000000003</c:v>
                </c:pt>
                <c:pt idx="5354">
                  <c:v>0.50509999999999999</c:v>
                </c:pt>
                <c:pt idx="5355">
                  <c:v>0.50519999999999998</c:v>
                </c:pt>
                <c:pt idx="5356">
                  <c:v>0.50519999999999998</c:v>
                </c:pt>
                <c:pt idx="5357">
                  <c:v>0.50509999999999999</c:v>
                </c:pt>
                <c:pt idx="5358">
                  <c:v>0.50509999999999999</c:v>
                </c:pt>
                <c:pt idx="5359">
                  <c:v>0.505</c:v>
                </c:pt>
                <c:pt idx="5360">
                  <c:v>0.50490000000000002</c:v>
                </c:pt>
                <c:pt idx="5361">
                  <c:v>0.50480000000000003</c:v>
                </c:pt>
                <c:pt idx="5362">
                  <c:v>0.50470000000000004</c:v>
                </c:pt>
                <c:pt idx="5363">
                  <c:v>0.50460000000000005</c:v>
                </c:pt>
                <c:pt idx="5364">
                  <c:v>0.50449999999999984</c:v>
                </c:pt>
                <c:pt idx="5365">
                  <c:v>0.50439999999999996</c:v>
                </c:pt>
                <c:pt idx="5366">
                  <c:v>0.50429999999999997</c:v>
                </c:pt>
                <c:pt idx="5367">
                  <c:v>0.50429999999999997</c:v>
                </c:pt>
                <c:pt idx="5368">
                  <c:v>0.50439999999999996</c:v>
                </c:pt>
                <c:pt idx="5369">
                  <c:v>0.50439999999999996</c:v>
                </c:pt>
                <c:pt idx="5370">
                  <c:v>0.50480000000000003</c:v>
                </c:pt>
                <c:pt idx="5371">
                  <c:v>0.50480000000000003</c:v>
                </c:pt>
                <c:pt idx="5372">
                  <c:v>0.50480000000000003</c:v>
                </c:pt>
                <c:pt idx="5373">
                  <c:v>0.50490000000000002</c:v>
                </c:pt>
                <c:pt idx="5374">
                  <c:v>0.505</c:v>
                </c:pt>
                <c:pt idx="5375">
                  <c:v>0.50519999999999998</c:v>
                </c:pt>
                <c:pt idx="5376">
                  <c:v>0.50539999999999996</c:v>
                </c:pt>
                <c:pt idx="5377">
                  <c:v>0.50539999999999996</c:v>
                </c:pt>
                <c:pt idx="5378">
                  <c:v>0.50519999999999998</c:v>
                </c:pt>
                <c:pt idx="5379">
                  <c:v>0.50490000000000002</c:v>
                </c:pt>
                <c:pt idx="5380">
                  <c:v>0.50480000000000003</c:v>
                </c:pt>
                <c:pt idx="5381">
                  <c:v>0.50470000000000004</c:v>
                </c:pt>
                <c:pt idx="5382">
                  <c:v>0.50470000000000004</c:v>
                </c:pt>
                <c:pt idx="5383">
                  <c:v>0.50509999999999999</c:v>
                </c:pt>
                <c:pt idx="5384">
                  <c:v>0.50390000000000001</c:v>
                </c:pt>
                <c:pt idx="5385">
                  <c:v>0.50339999999999996</c:v>
                </c:pt>
                <c:pt idx="5386">
                  <c:v>0.50309999999999999</c:v>
                </c:pt>
                <c:pt idx="5387">
                  <c:v>0.50319999999999998</c:v>
                </c:pt>
                <c:pt idx="5388">
                  <c:v>0.50349999999999984</c:v>
                </c:pt>
                <c:pt idx="5389">
                  <c:v>0.50390000000000001</c:v>
                </c:pt>
                <c:pt idx="5390">
                  <c:v>0.50409999999999999</c:v>
                </c:pt>
                <c:pt idx="5391">
                  <c:v>0.50409999999999999</c:v>
                </c:pt>
                <c:pt idx="5392">
                  <c:v>0.50409999999999999</c:v>
                </c:pt>
                <c:pt idx="5393">
                  <c:v>0.50419999999999998</c:v>
                </c:pt>
                <c:pt idx="5394">
                  <c:v>0.50429999999999997</c:v>
                </c:pt>
                <c:pt idx="5395">
                  <c:v>0.50439999999999996</c:v>
                </c:pt>
                <c:pt idx="5396">
                  <c:v>0.50449999999999984</c:v>
                </c:pt>
                <c:pt idx="5397">
                  <c:v>0.50460000000000005</c:v>
                </c:pt>
                <c:pt idx="5398">
                  <c:v>0.50460000000000005</c:v>
                </c:pt>
                <c:pt idx="5399">
                  <c:v>0.50460000000000005</c:v>
                </c:pt>
                <c:pt idx="5400">
                  <c:v>0.50449999999999984</c:v>
                </c:pt>
                <c:pt idx="5401">
                  <c:v>0.50439999999999996</c:v>
                </c:pt>
                <c:pt idx="5402">
                  <c:v>0.50429999999999997</c:v>
                </c:pt>
                <c:pt idx="5403">
                  <c:v>0.50409999999999999</c:v>
                </c:pt>
                <c:pt idx="5404">
                  <c:v>0.50380000000000003</c:v>
                </c:pt>
                <c:pt idx="5405">
                  <c:v>0.50349999999999984</c:v>
                </c:pt>
                <c:pt idx="5406">
                  <c:v>0.50339999999999996</c:v>
                </c:pt>
                <c:pt idx="5407">
                  <c:v>0.50360000000000005</c:v>
                </c:pt>
                <c:pt idx="5408">
                  <c:v>0.50349999999999984</c:v>
                </c:pt>
                <c:pt idx="5409">
                  <c:v>0.50329999999999997</c:v>
                </c:pt>
                <c:pt idx="5410">
                  <c:v>0.50319999999999998</c:v>
                </c:pt>
                <c:pt idx="5411">
                  <c:v>0.50309999999999999</c:v>
                </c:pt>
                <c:pt idx="5412">
                  <c:v>0.50319999999999998</c:v>
                </c:pt>
                <c:pt idx="5413">
                  <c:v>0.50349999999999984</c:v>
                </c:pt>
                <c:pt idx="5414">
                  <c:v>0.50360000000000005</c:v>
                </c:pt>
                <c:pt idx="5415">
                  <c:v>0.50370000000000004</c:v>
                </c:pt>
                <c:pt idx="5416">
                  <c:v>0.50380000000000003</c:v>
                </c:pt>
                <c:pt idx="5417">
                  <c:v>0.50390000000000001</c:v>
                </c:pt>
                <c:pt idx="5418">
                  <c:v>0.50380000000000003</c:v>
                </c:pt>
                <c:pt idx="5419">
                  <c:v>0.50360000000000005</c:v>
                </c:pt>
                <c:pt idx="5420">
                  <c:v>0.50349999999999984</c:v>
                </c:pt>
                <c:pt idx="5421">
                  <c:v>0.50339999999999996</c:v>
                </c:pt>
                <c:pt idx="5422">
                  <c:v>0.50339999999999996</c:v>
                </c:pt>
                <c:pt idx="5423">
                  <c:v>0.50339999999999996</c:v>
                </c:pt>
                <c:pt idx="5424">
                  <c:v>0.50360000000000005</c:v>
                </c:pt>
                <c:pt idx="5425">
                  <c:v>0.50380000000000003</c:v>
                </c:pt>
                <c:pt idx="5426">
                  <c:v>0.50380000000000003</c:v>
                </c:pt>
                <c:pt idx="5427">
                  <c:v>0.50390000000000001</c:v>
                </c:pt>
                <c:pt idx="5428">
                  <c:v>0.50409999999999999</c:v>
                </c:pt>
                <c:pt idx="5429">
                  <c:v>0.50409999999999999</c:v>
                </c:pt>
                <c:pt idx="5430">
                  <c:v>0.504</c:v>
                </c:pt>
                <c:pt idx="5431">
                  <c:v>0.50419999999999998</c:v>
                </c:pt>
                <c:pt idx="5432">
                  <c:v>0.50419999999999998</c:v>
                </c:pt>
                <c:pt idx="5433">
                  <c:v>0.50419999999999998</c:v>
                </c:pt>
                <c:pt idx="5434">
                  <c:v>0.50409999999999999</c:v>
                </c:pt>
                <c:pt idx="5435">
                  <c:v>0.50429999999999997</c:v>
                </c:pt>
                <c:pt idx="5436">
                  <c:v>0.50419999999999998</c:v>
                </c:pt>
                <c:pt idx="5437">
                  <c:v>0.50409999999999999</c:v>
                </c:pt>
                <c:pt idx="5438">
                  <c:v>0.50409999999999999</c:v>
                </c:pt>
                <c:pt idx="5439">
                  <c:v>0.50409999999999999</c:v>
                </c:pt>
                <c:pt idx="5440">
                  <c:v>0.50390000000000001</c:v>
                </c:pt>
                <c:pt idx="5441">
                  <c:v>0.50380000000000003</c:v>
                </c:pt>
                <c:pt idx="5442">
                  <c:v>0.50380000000000003</c:v>
                </c:pt>
                <c:pt idx="5443">
                  <c:v>0.50390000000000001</c:v>
                </c:pt>
                <c:pt idx="5444">
                  <c:v>0.50380000000000003</c:v>
                </c:pt>
                <c:pt idx="5445">
                  <c:v>0.50360000000000005</c:v>
                </c:pt>
                <c:pt idx="5446">
                  <c:v>0.50319999999999998</c:v>
                </c:pt>
                <c:pt idx="5447">
                  <c:v>0.50319999999999998</c:v>
                </c:pt>
                <c:pt idx="5448">
                  <c:v>0.50319999999999998</c:v>
                </c:pt>
                <c:pt idx="5449">
                  <c:v>0.50339999999999996</c:v>
                </c:pt>
                <c:pt idx="5450">
                  <c:v>0.50349999999999984</c:v>
                </c:pt>
                <c:pt idx="5451">
                  <c:v>0.50390000000000001</c:v>
                </c:pt>
                <c:pt idx="5452">
                  <c:v>0.50409999999999999</c:v>
                </c:pt>
                <c:pt idx="5453">
                  <c:v>0.50409999999999999</c:v>
                </c:pt>
                <c:pt idx="5454">
                  <c:v>0.50419999999999998</c:v>
                </c:pt>
                <c:pt idx="5455">
                  <c:v>0.50439999999999996</c:v>
                </c:pt>
                <c:pt idx="5456">
                  <c:v>0.50460000000000005</c:v>
                </c:pt>
                <c:pt idx="5457">
                  <c:v>0.50460000000000005</c:v>
                </c:pt>
                <c:pt idx="5458">
                  <c:v>0.504</c:v>
                </c:pt>
                <c:pt idx="5459">
                  <c:v>0.50380000000000003</c:v>
                </c:pt>
                <c:pt idx="5460">
                  <c:v>0.50380000000000003</c:v>
                </c:pt>
                <c:pt idx="5461">
                  <c:v>0.50380000000000003</c:v>
                </c:pt>
                <c:pt idx="5462">
                  <c:v>0.50390000000000001</c:v>
                </c:pt>
                <c:pt idx="5463">
                  <c:v>0.50470000000000004</c:v>
                </c:pt>
                <c:pt idx="5464">
                  <c:v>0.50929999999999997</c:v>
                </c:pt>
                <c:pt idx="5465">
                  <c:v>0.50949999999999984</c:v>
                </c:pt>
                <c:pt idx="5466">
                  <c:v>0.50960000000000005</c:v>
                </c:pt>
                <c:pt idx="5467">
                  <c:v>0.50980000000000003</c:v>
                </c:pt>
                <c:pt idx="5468">
                  <c:v>0.51</c:v>
                </c:pt>
                <c:pt idx="5469">
                  <c:v>0.51019999999999999</c:v>
                </c:pt>
                <c:pt idx="5470">
                  <c:v>0.51019999999999999</c:v>
                </c:pt>
                <c:pt idx="5471">
                  <c:v>0.51019999999999999</c:v>
                </c:pt>
                <c:pt idx="5472">
                  <c:v>0.51</c:v>
                </c:pt>
                <c:pt idx="5473">
                  <c:v>0.5091</c:v>
                </c:pt>
                <c:pt idx="5474">
                  <c:v>0.5091</c:v>
                </c:pt>
                <c:pt idx="5475">
                  <c:v>0.50890000000000002</c:v>
                </c:pt>
                <c:pt idx="5476">
                  <c:v>0.50849999999999984</c:v>
                </c:pt>
                <c:pt idx="5477">
                  <c:v>0.50800000000000001</c:v>
                </c:pt>
                <c:pt idx="5478">
                  <c:v>0.50739999999999996</c:v>
                </c:pt>
                <c:pt idx="5479">
                  <c:v>0.50739999999999996</c:v>
                </c:pt>
                <c:pt idx="5480">
                  <c:v>0.50800000000000001</c:v>
                </c:pt>
                <c:pt idx="5481">
                  <c:v>0.5091</c:v>
                </c:pt>
                <c:pt idx="5482">
                  <c:v>0.50839999999999996</c:v>
                </c:pt>
                <c:pt idx="5483">
                  <c:v>0.50870000000000004</c:v>
                </c:pt>
                <c:pt idx="5484">
                  <c:v>0.50900000000000001</c:v>
                </c:pt>
                <c:pt idx="5485">
                  <c:v>0.50780000000000003</c:v>
                </c:pt>
                <c:pt idx="5486">
                  <c:v>0.50600000000000001</c:v>
                </c:pt>
                <c:pt idx="5487">
                  <c:v>0.50639999999999996</c:v>
                </c:pt>
                <c:pt idx="5488">
                  <c:v>0.50670000000000004</c:v>
                </c:pt>
                <c:pt idx="5489">
                  <c:v>0.50670000000000004</c:v>
                </c:pt>
                <c:pt idx="5490">
                  <c:v>0.50660000000000005</c:v>
                </c:pt>
                <c:pt idx="5491">
                  <c:v>0.5091</c:v>
                </c:pt>
                <c:pt idx="5492">
                  <c:v>0.51039999999999996</c:v>
                </c:pt>
                <c:pt idx="5493">
                  <c:v>0.50970000000000004</c:v>
                </c:pt>
                <c:pt idx="5494">
                  <c:v>0.51</c:v>
                </c:pt>
                <c:pt idx="5495">
                  <c:v>0.50970000000000004</c:v>
                </c:pt>
                <c:pt idx="5496">
                  <c:v>0.50949999999999984</c:v>
                </c:pt>
                <c:pt idx="5497">
                  <c:v>0.50919999999999999</c:v>
                </c:pt>
                <c:pt idx="5498">
                  <c:v>0.50900000000000001</c:v>
                </c:pt>
                <c:pt idx="5499">
                  <c:v>0.50900000000000001</c:v>
                </c:pt>
                <c:pt idx="5500">
                  <c:v>0.50919999999999999</c:v>
                </c:pt>
                <c:pt idx="5501">
                  <c:v>0.50919999999999999</c:v>
                </c:pt>
                <c:pt idx="5502">
                  <c:v>0.50960000000000005</c:v>
                </c:pt>
                <c:pt idx="5503">
                  <c:v>0.50960000000000005</c:v>
                </c:pt>
                <c:pt idx="5504">
                  <c:v>0.50970000000000004</c:v>
                </c:pt>
                <c:pt idx="5505">
                  <c:v>0.50729999999999997</c:v>
                </c:pt>
                <c:pt idx="5506">
                  <c:v>0.50160000000000005</c:v>
                </c:pt>
                <c:pt idx="5507">
                  <c:v>0.50160000000000005</c:v>
                </c:pt>
                <c:pt idx="5508">
                  <c:v>0.50160000000000005</c:v>
                </c:pt>
                <c:pt idx="5509">
                  <c:v>0.50160000000000005</c:v>
                </c:pt>
                <c:pt idx="5510">
                  <c:v>0.50129999999999997</c:v>
                </c:pt>
                <c:pt idx="5511">
                  <c:v>0.501</c:v>
                </c:pt>
                <c:pt idx="5512">
                  <c:v>0.50160000000000005</c:v>
                </c:pt>
                <c:pt idx="5513">
                  <c:v>0.50149999999999983</c:v>
                </c:pt>
                <c:pt idx="5514">
                  <c:v>0.50129999999999997</c:v>
                </c:pt>
                <c:pt idx="5515">
                  <c:v>0.501</c:v>
                </c:pt>
                <c:pt idx="5516">
                  <c:v>0.4986000000000001</c:v>
                </c:pt>
                <c:pt idx="5517">
                  <c:v>0.49850000000000005</c:v>
                </c:pt>
                <c:pt idx="5518">
                  <c:v>0.49850000000000005</c:v>
                </c:pt>
                <c:pt idx="5519">
                  <c:v>0.4986000000000001</c:v>
                </c:pt>
                <c:pt idx="5520">
                  <c:v>0.49850000000000005</c:v>
                </c:pt>
                <c:pt idx="5521">
                  <c:v>0.49840000000000007</c:v>
                </c:pt>
                <c:pt idx="5522">
                  <c:v>0.49850000000000005</c:v>
                </c:pt>
                <c:pt idx="5523">
                  <c:v>0.50029999999999997</c:v>
                </c:pt>
                <c:pt idx="5524">
                  <c:v>0.50029999999999997</c:v>
                </c:pt>
                <c:pt idx="5525">
                  <c:v>0.50360000000000005</c:v>
                </c:pt>
                <c:pt idx="5526">
                  <c:v>0.50439999999999996</c:v>
                </c:pt>
                <c:pt idx="5527">
                  <c:v>0.50309999999999999</c:v>
                </c:pt>
                <c:pt idx="5528">
                  <c:v>0.50329999999999997</c:v>
                </c:pt>
                <c:pt idx="5529">
                  <c:v>0.50229999999999997</c:v>
                </c:pt>
                <c:pt idx="5530">
                  <c:v>0.50149999999999983</c:v>
                </c:pt>
                <c:pt idx="5531">
                  <c:v>0.50119999999999998</c:v>
                </c:pt>
                <c:pt idx="5532">
                  <c:v>0.501</c:v>
                </c:pt>
                <c:pt idx="5533">
                  <c:v>0.501</c:v>
                </c:pt>
                <c:pt idx="5534">
                  <c:v>0.501</c:v>
                </c:pt>
                <c:pt idx="5535">
                  <c:v>0.501</c:v>
                </c:pt>
                <c:pt idx="5536">
                  <c:v>0.49820000000000003</c:v>
                </c:pt>
                <c:pt idx="5537">
                  <c:v>0.49790000000000006</c:v>
                </c:pt>
                <c:pt idx="5538">
                  <c:v>0.49850000000000005</c:v>
                </c:pt>
                <c:pt idx="5539">
                  <c:v>0.49850000000000005</c:v>
                </c:pt>
                <c:pt idx="5540">
                  <c:v>0.49920000000000003</c:v>
                </c:pt>
                <c:pt idx="5541">
                  <c:v>0.49980000000000008</c:v>
                </c:pt>
                <c:pt idx="5542">
                  <c:v>0.49980000000000008</c:v>
                </c:pt>
                <c:pt idx="5543">
                  <c:v>0.49990000000000007</c:v>
                </c:pt>
                <c:pt idx="5544">
                  <c:v>0.5</c:v>
                </c:pt>
                <c:pt idx="5545">
                  <c:v>0.5</c:v>
                </c:pt>
                <c:pt idx="5546">
                  <c:v>0.5</c:v>
                </c:pt>
                <c:pt idx="5547">
                  <c:v>0.50019999999999998</c:v>
                </c:pt>
                <c:pt idx="5548">
                  <c:v>0.50029999999999997</c:v>
                </c:pt>
                <c:pt idx="5549">
                  <c:v>0.50080000000000002</c:v>
                </c:pt>
                <c:pt idx="5550">
                  <c:v>0.50049999999999983</c:v>
                </c:pt>
                <c:pt idx="5551">
                  <c:v>0.50060000000000004</c:v>
                </c:pt>
                <c:pt idx="5552">
                  <c:v>0.50090000000000001</c:v>
                </c:pt>
                <c:pt idx="5553">
                  <c:v>0.501</c:v>
                </c:pt>
                <c:pt idx="5554">
                  <c:v>0.501</c:v>
                </c:pt>
                <c:pt idx="5555">
                  <c:v>0.49970000000000003</c:v>
                </c:pt>
                <c:pt idx="5556">
                  <c:v>0.4991000000000001</c:v>
                </c:pt>
                <c:pt idx="5557">
                  <c:v>0.4981000000000001</c:v>
                </c:pt>
                <c:pt idx="5558">
                  <c:v>0.49690000000000006</c:v>
                </c:pt>
                <c:pt idx="5559">
                  <c:v>0.49570000000000003</c:v>
                </c:pt>
                <c:pt idx="5560">
                  <c:v>0.49440000000000006</c:v>
                </c:pt>
                <c:pt idx="5561">
                  <c:v>0.49340000000000006</c:v>
                </c:pt>
                <c:pt idx="5562">
                  <c:v>0.49230000000000007</c:v>
                </c:pt>
                <c:pt idx="5563">
                  <c:v>0.4920000000000001</c:v>
                </c:pt>
                <c:pt idx="5564">
                  <c:v>0.4920000000000001</c:v>
                </c:pt>
                <c:pt idx="5565">
                  <c:v>0.4920000000000001</c:v>
                </c:pt>
                <c:pt idx="5566">
                  <c:v>0.48790000000000006</c:v>
                </c:pt>
                <c:pt idx="5567">
                  <c:v>0.48610000000000003</c:v>
                </c:pt>
                <c:pt idx="5568">
                  <c:v>0.48540000000000005</c:v>
                </c:pt>
                <c:pt idx="5569">
                  <c:v>0.4840000000000001</c:v>
                </c:pt>
                <c:pt idx="5570">
                  <c:v>0.48330000000000006</c:v>
                </c:pt>
                <c:pt idx="5571">
                  <c:v>0.48240000000000005</c:v>
                </c:pt>
                <c:pt idx="5572">
                  <c:v>0.48180000000000006</c:v>
                </c:pt>
                <c:pt idx="5573">
                  <c:v>0.48090000000000011</c:v>
                </c:pt>
                <c:pt idx="5574">
                  <c:v>0.4804000000000001</c:v>
                </c:pt>
                <c:pt idx="5575">
                  <c:v>0.47920000000000001</c:v>
                </c:pt>
                <c:pt idx="5576">
                  <c:v>0.47780000000000006</c:v>
                </c:pt>
                <c:pt idx="5577">
                  <c:v>0.47630000000000006</c:v>
                </c:pt>
                <c:pt idx="5578">
                  <c:v>0.47480000000000006</c:v>
                </c:pt>
                <c:pt idx="5579">
                  <c:v>0.47310000000000002</c:v>
                </c:pt>
                <c:pt idx="5580">
                  <c:v>0.4714000000000001</c:v>
                </c:pt>
                <c:pt idx="5581">
                  <c:v>0.46760000000000002</c:v>
                </c:pt>
                <c:pt idx="5582">
                  <c:v>0.46440000000000003</c:v>
                </c:pt>
                <c:pt idx="5583">
                  <c:v>0.46260000000000001</c:v>
                </c:pt>
                <c:pt idx="5584">
                  <c:v>0.46080000000000004</c:v>
                </c:pt>
                <c:pt idx="5585">
                  <c:v>0.45779999999999998</c:v>
                </c:pt>
                <c:pt idx="5586">
                  <c:v>0.45660000000000001</c:v>
                </c:pt>
                <c:pt idx="5587">
                  <c:v>0.45579999999999998</c:v>
                </c:pt>
                <c:pt idx="5588">
                  <c:v>0.45629999999999998</c:v>
                </c:pt>
                <c:pt idx="5589">
                  <c:v>0.45610000000000001</c:v>
                </c:pt>
                <c:pt idx="5590">
                  <c:v>0.45610000000000001</c:v>
                </c:pt>
                <c:pt idx="5591">
                  <c:v>0.45610000000000001</c:v>
                </c:pt>
                <c:pt idx="5592">
                  <c:v>0.45650000000000002</c:v>
                </c:pt>
                <c:pt idx="5593">
                  <c:v>0.45930000000000004</c:v>
                </c:pt>
                <c:pt idx="5594">
                  <c:v>0.46030000000000004</c:v>
                </c:pt>
                <c:pt idx="5595">
                  <c:v>0.46090000000000003</c:v>
                </c:pt>
                <c:pt idx="5596">
                  <c:v>0.46190000000000003</c:v>
                </c:pt>
                <c:pt idx="5597">
                  <c:v>0.46190000000000003</c:v>
                </c:pt>
                <c:pt idx="5598">
                  <c:v>0.46290000000000003</c:v>
                </c:pt>
                <c:pt idx="5599">
                  <c:v>0.46390000000000003</c:v>
                </c:pt>
                <c:pt idx="5600">
                  <c:v>0.46390000000000003</c:v>
                </c:pt>
                <c:pt idx="5601">
                  <c:v>0.47040000000000004</c:v>
                </c:pt>
                <c:pt idx="5602">
                  <c:v>0.4714000000000001</c:v>
                </c:pt>
                <c:pt idx="5603">
                  <c:v>0.47250000000000003</c:v>
                </c:pt>
                <c:pt idx="5604">
                  <c:v>0.47330000000000005</c:v>
                </c:pt>
                <c:pt idx="5605">
                  <c:v>0.47410000000000002</c:v>
                </c:pt>
                <c:pt idx="5606">
                  <c:v>0.47410000000000002</c:v>
                </c:pt>
                <c:pt idx="5607">
                  <c:v>0.47630000000000006</c:v>
                </c:pt>
                <c:pt idx="5608">
                  <c:v>0.47660000000000002</c:v>
                </c:pt>
                <c:pt idx="5609">
                  <c:v>0.47680000000000006</c:v>
                </c:pt>
                <c:pt idx="5610">
                  <c:v>0.4769000000000001</c:v>
                </c:pt>
                <c:pt idx="5611">
                  <c:v>0.4769000000000001</c:v>
                </c:pt>
                <c:pt idx="5612">
                  <c:v>0.4759000000000001</c:v>
                </c:pt>
                <c:pt idx="5613">
                  <c:v>0.47610000000000002</c:v>
                </c:pt>
                <c:pt idx="5614">
                  <c:v>0.47660000000000002</c:v>
                </c:pt>
                <c:pt idx="5615">
                  <c:v>0.47680000000000006</c:v>
                </c:pt>
                <c:pt idx="5616">
                  <c:v>0.47700000000000004</c:v>
                </c:pt>
                <c:pt idx="5617">
                  <c:v>0.47750000000000004</c:v>
                </c:pt>
                <c:pt idx="5618">
                  <c:v>0.47820000000000001</c:v>
                </c:pt>
                <c:pt idx="5619">
                  <c:v>0.47870000000000001</c:v>
                </c:pt>
                <c:pt idx="5620">
                  <c:v>0.47920000000000001</c:v>
                </c:pt>
                <c:pt idx="5621">
                  <c:v>0.47970000000000002</c:v>
                </c:pt>
                <c:pt idx="5622">
                  <c:v>0.48030000000000006</c:v>
                </c:pt>
                <c:pt idx="5623">
                  <c:v>0.48070000000000002</c:v>
                </c:pt>
                <c:pt idx="5624">
                  <c:v>0.48120000000000002</c:v>
                </c:pt>
                <c:pt idx="5625">
                  <c:v>0.48120000000000002</c:v>
                </c:pt>
                <c:pt idx="5626">
                  <c:v>0.48140000000000011</c:v>
                </c:pt>
                <c:pt idx="5627">
                  <c:v>0.48110000000000008</c:v>
                </c:pt>
                <c:pt idx="5628">
                  <c:v>0.48050000000000004</c:v>
                </c:pt>
                <c:pt idx="5629">
                  <c:v>0.47970000000000002</c:v>
                </c:pt>
                <c:pt idx="5630">
                  <c:v>0.47910000000000008</c:v>
                </c:pt>
                <c:pt idx="5631">
                  <c:v>0.4789000000000001</c:v>
                </c:pt>
                <c:pt idx="5632">
                  <c:v>0.47970000000000002</c:v>
                </c:pt>
                <c:pt idx="5633">
                  <c:v>0.47970000000000002</c:v>
                </c:pt>
                <c:pt idx="5634">
                  <c:v>0.47970000000000002</c:v>
                </c:pt>
                <c:pt idx="5635">
                  <c:v>0.48340000000000005</c:v>
                </c:pt>
                <c:pt idx="5636">
                  <c:v>0.48470000000000002</c:v>
                </c:pt>
                <c:pt idx="5637">
                  <c:v>0.48470000000000002</c:v>
                </c:pt>
                <c:pt idx="5638">
                  <c:v>0.48590000000000005</c:v>
                </c:pt>
                <c:pt idx="5639">
                  <c:v>0.4890000000000001</c:v>
                </c:pt>
                <c:pt idx="5640">
                  <c:v>0.4890000000000001</c:v>
                </c:pt>
                <c:pt idx="5641">
                  <c:v>0.48940000000000006</c:v>
                </c:pt>
                <c:pt idx="5642">
                  <c:v>0.48940000000000006</c:v>
                </c:pt>
                <c:pt idx="5643">
                  <c:v>0.48860000000000003</c:v>
                </c:pt>
                <c:pt idx="5644">
                  <c:v>0.48740000000000006</c:v>
                </c:pt>
                <c:pt idx="5645">
                  <c:v>0.48690000000000005</c:v>
                </c:pt>
                <c:pt idx="5646">
                  <c:v>0.48680000000000007</c:v>
                </c:pt>
                <c:pt idx="5647">
                  <c:v>0.48680000000000007</c:v>
                </c:pt>
                <c:pt idx="5648">
                  <c:v>0.48710000000000003</c:v>
                </c:pt>
                <c:pt idx="5649">
                  <c:v>0.48710000000000003</c:v>
                </c:pt>
                <c:pt idx="5650">
                  <c:v>0.48860000000000003</c:v>
                </c:pt>
                <c:pt idx="5651">
                  <c:v>0.48880000000000007</c:v>
                </c:pt>
                <c:pt idx="5652">
                  <c:v>0.48930000000000007</c:v>
                </c:pt>
                <c:pt idx="5653">
                  <c:v>0.48930000000000007</c:v>
                </c:pt>
                <c:pt idx="5654">
                  <c:v>0.48930000000000007</c:v>
                </c:pt>
                <c:pt idx="5655">
                  <c:v>0.48930000000000007</c:v>
                </c:pt>
                <c:pt idx="5656">
                  <c:v>0.49000000000000005</c:v>
                </c:pt>
                <c:pt idx="5657">
                  <c:v>0.48960000000000004</c:v>
                </c:pt>
                <c:pt idx="5658">
                  <c:v>0.48940000000000006</c:v>
                </c:pt>
                <c:pt idx="5659">
                  <c:v>0.48920000000000002</c:v>
                </c:pt>
                <c:pt idx="5660">
                  <c:v>0.48940000000000006</c:v>
                </c:pt>
                <c:pt idx="5661">
                  <c:v>0.48960000000000004</c:v>
                </c:pt>
                <c:pt idx="5662">
                  <c:v>0.49060000000000004</c:v>
                </c:pt>
                <c:pt idx="5663">
                  <c:v>0.49080000000000007</c:v>
                </c:pt>
                <c:pt idx="5664">
                  <c:v>0.49040000000000006</c:v>
                </c:pt>
                <c:pt idx="5665">
                  <c:v>0.49020000000000002</c:v>
                </c:pt>
                <c:pt idx="5666">
                  <c:v>0.49020000000000002</c:v>
                </c:pt>
                <c:pt idx="5667">
                  <c:v>0.49030000000000007</c:v>
                </c:pt>
                <c:pt idx="5668">
                  <c:v>0.49000000000000005</c:v>
                </c:pt>
                <c:pt idx="5669">
                  <c:v>0.48990000000000006</c:v>
                </c:pt>
                <c:pt idx="5670">
                  <c:v>0.48990000000000006</c:v>
                </c:pt>
                <c:pt idx="5671">
                  <c:v>0.48980000000000007</c:v>
                </c:pt>
                <c:pt idx="5672">
                  <c:v>0.48980000000000007</c:v>
                </c:pt>
                <c:pt idx="5673">
                  <c:v>0.48990000000000006</c:v>
                </c:pt>
                <c:pt idx="5674">
                  <c:v>0.49070000000000008</c:v>
                </c:pt>
                <c:pt idx="5675">
                  <c:v>0.49080000000000007</c:v>
                </c:pt>
                <c:pt idx="5676">
                  <c:v>0.49110000000000004</c:v>
                </c:pt>
                <c:pt idx="5677">
                  <c:v>0.49140000000000006</c:v>
                </c:pt>
                <c:pt idx="5678">
                  <c:v>0.49190000000000006</c:v>
                </c:pt>
                <c:pt idx="5679">
                  <c:v>0.49220000000000008</c:v>
                </c:pt>
                <c:pt idx="5680">
                  <c:v>0.49240000000000006</c:v>
                </c:pt>
                <c:pt idx="5681">
                  <c:v>0.49280000000000007</c:v>
                </c:pt>
                <c:pt idx="5682">
                  <c:v>0.49350000000000011</c:v>
                </c:pt>
                <c:pt idx="5683">
                  <c:v>0.49350000000000011</c:v>
                </c:pt>
                <c:pt idx="5684">
                  <c:v>0.49370000000000008</c:v>
                </c:pt>
                <c:pt idx="5685">
                  <c:v>0.49380000000000007</c:v>
                </c:pt>
                <c:pt idx="5686">
                  <c:v>0.49370000000000008</c:v>
                </c:pt>
                <c:pt idx="5687">
                  <c:v>0.49180000000000007</c:v>
                </c:pt>
                <c:pt idx="5688">
                  <c:v>0.48790000000000006</c:v>
                </c:pt>
                <c:pt idx="5689">
                  <c:v>0.48780000000000007</c:v>
                </c:pt>
                <c:pt idx="5690">
                  <c:v>0.48760000000000003</c:v>
                </c:pt>
                <c:pt idx="5691">
                  <c:v>0.48760000000000003</c:v>
                </c:pt>
                <c:pt idx="5692">
                  <c:v>0.48770000000000002</c:v>
                </c:pt>
                <c:pt idx="5693">
                  <c:v>0.48790000000000006</c:v>
                </c:pt>
                <c:pt idx="5694">
                  <c:v>0.48780000000000007</c:v>
                </c:pt>
                <c:pt idx="5695">
                  <c:v>0.49130000000000007</c:v>
                </c:pt>
                <c:pt idx="5696">
                  <c:v>0.49420000000000003</c:v>
                </c:pt>
                <c:pt idx="5697">
                  <c:v>0.49420000000000003</c:v>
                </c:pt>
                <c:pt idx="5698">
                  <c:v>0.49520000000000003</c:v>
                </c:pt>
                <c:pt idx="5699">
                  <c:v>0.4966000000000001</c:v>
                </c:pt>
                <c:pt idx="5700">
                  <c:v>0.49820000000000003</c:v>
                </c:pt>
                <c:pt idx="5701">
                  <c:v>0.49950000000000006</c:v>
                </c:pt>
                <c:pt idx="5702">
                  <c:v>0.50029999999999997</c:v>
                </c:pt>
                <c:pt idx="5703">
                  <c:v>0.50090000000000001</c:v>
                </c:pt>
                <c:pt idx="5704">
                  <c:v>0.50090000000000001</c:v>
                </c:pt>
                <c:pt idx="5705">
                  <c:v>0.50090000000000001</c:v>
                </c:pt>
                <c:pt idx="5706">
                  <c:v>0.50090000000000001</c:v>
                </c:pt>
                <c:pt idx="5707">
                  <c:v>0.50090000000000001</c:v>
                </c:pt>
                <c:pt idx="5708">
                  <c:v>0.50060000000000004</c:v>
                </c:pt>
                <c:pt idx="5709">
                  <c:v>0.50029999999999997</c:v>
                </c:pt>
                <c:pt idx="5710">
                  <c:v>0.49970000000000003</c:v>
                </c:pt>
                <c:pt idx="5711">
                  <c:v>0.49970000000000003</c:v>
                </c:pt>
                <c:pt idx="5712">
                  <c:v>0.4981000000000001</c:v>
                </c:pt>
                <c:pt idx="5713">
                  <c:v>0.49890000000000007</c:v>
                </c:pt>
                <c:pt idx="5714">
                  <c:v>0.49720000000000003</c:v>
                </c:pt>
                <c:pt idx="5715">
                  <c:v>0.49630000000000007</c:v>
                </c:pt>
                <c:pt idx="5716">
                  <c:v>0.49620000000000003</c:v>
                </c:pt>
                <c:pt idx="5717">
                  <c:v>0.4961000000000001</c:v>
                </c:pt>
                <c:pt idx="5718">
                  <c:v>0.49620000000000003</c:v>
                </c:pt>
                <c:pt idx="5719">
                  <c:v>0.49640000000000006</c:v>
                </c:pt>
                <c:pt idx="5720">
                  <c:v>0.49630000000000007</c:v>
                </c:pt>
                <c:pt idx="5721">
                  <c:v>0.49620000000000003</c:v>
                </c:pt>
                <c:pt idx="5722">
                  <c:v>0.49580000000000007</c:v>
                </c:pt>
                <c:pt idx="5723">
                  <c:v>0.49560000000000004</c:v>
                </c:pt>
                <c:pt idx="5724">
                  <c:v>0.49560000000000004</c:v>
                </c:pt>
                <c:pt idx="5725">
                  <c:v>0.49490000000000006</c:v>
                </c:pt>
                <c:pt idx="5726">
                  <c:v>0.49480000000000007</c:v>
                </c:pt>
                <c:pt idx="5727">
                  <c:v>0.49440000000000006</c:v>
                </c:pt>
                <c:pt idx="5728">
                  <c:v>0.49430000000000007</c:v>
                </c:pt>
                <c:pt idx="5729">
                  <c:v>0.49420000000000003</c:v>
                </c:pt>
                <c:pt idx="5730">
                  <c:v>0.49410000000000004</c:v>
                </c:pt>
                <c:pt idx="5731">
                  <c:v>0.49420000000000003</c:v>
                </c:pt>
                <c:pt idx="5732">
                  <c:v>0.49440000000000006</c:v>
                </c:pt>
                <c:pt idx="5733">
                  <c:v>0.49490000000000006</c:v>
                </c:pt>
                <c:pt idx="5734">
                  <c:v>0.49560000000000004</c:v>
                </c:pt>
                <c:pt idx="5735">
                  <c:v>0.49630000000000007</c:v>
                </c:pt>
                <c:pt idx="5736">
                  <c:v>0.49670000000000003</c:v>
                </c:pt>
                <c:pt idx="5737">
                  <c:v>0.49690000000000006</c:v>
                </c:pt>
                <c:pt idx="5738">
                  <c:v>0.49700000000000005</c:v>
                </c:pt>
                <c:pt idx="5739">
                  <c:v>0.4971000000000001</c:v>
                </c:pt>
                <c:pt idx="5740">
                  <c:v>0.4971000000000001</c:v>
                </c:pt>
                <c:pt idx="5741">
                  <c:v>0.4971000000000001</c:v>
                </c:pt>
                <c:pt idx="5742">
                  <c:v>0.49680000000000007</c:v>
                </c:pt>
                <c:pt idx="5743">
                  <c:v>0.49650000000000005</c:v>
                </c:pt>
                <c:pt idx="5744">
                  <c:v>0.49650000000000005</c:v>
                </c:pt>
                <c:pt idx="5745">
                  <c:v>0.4961000000000001</c:v>
                </c:pt>
                <c:pt idx="5746">
                  <c:v>0.49600000000000005</c:v>
                </c:pt>
                <c:pt idx="5747">
                  <c:v>0.49600000000000005</c:v>
                </c:pt>
                <c:pt idx="5748">
                  <c:v>0.49630000000000007</c:v>
                </c:pt>
                <c:pt idx="5749">
                  <c:v>0.49680000000000007</c:v>
                </c:pt>
                <c:pt idx="5750">
                  <c:v>0.49730000000000008</c:v>
                </c:pt>
                <c:pt idx="5751">
                  <c:v>0.49780000000000008</c:v>
                </c:pt>
                <c:pt idx="5752">
                  <c:v>0.4981000000000001</c:v>
                </c:pt>
                <c:pt idx="5753">
                  <c:v>0.49850000000000005</c:v>
                </c:pt>
                <c:pt idx="5754">
                  <c:v>0.49870000000000003</c:v>
                </c:pt>
                <c:pt idx="5755">
                  <c:v>0.49900000000000005</c:v>
                </c:pt>
                <c:pt idx="5756">
                  <c:v>0.49930000000000008</c:v>
                </c:pt>
                <c:pt idx="5757">
                  <c:v>0.49950000000000006</c:v>
                </c:pt>
                <c:pt idx="5758">
                  <c:v>0.49950000000000006</c:v>
                </c:pt>
                <c:pt idx="5759">
                  <c:v>0.49940000000000007</c:v>
                </c:pt>
                <c:pt idx="5760">
                  <c:v>0.49930000000000008</c:v>
                </c:pt>
                <c:pt idx="5761">
                  <c:v>0.49930000000000008</c:v>
                </c:pt>
                <c:pt idx="5762">
                  <c:v>0.49890000000000007</c:v>
                </c:pt>
                <c:pt idx="5763">
                  <c:v>0.49900000000000005</c:v>
                </c:pt>
                <c:pt idx="5764">
                  <c:v>0.49900000000000005</c:v>
                </c:pt>
                <c:pt idx="5765">
                  <c:v>0.49890000000000007</c:v>
                </c:pt>
                <c:pt idx="5766">
                  <c:v>0.49890000000000007</c:v>
                </c:pt>
                <c:pt idx="5767">
                  <c:v>0.4991000000000001</c:v>
                </c:pt>
                <c:pt idx="5768">
                  <c:v>0.49940000000000007</c:v>
                </c:pt>
                <c:pt idx="5769">
                  <c:v>0.49890000000000007</c:v>
                </c:pt>
                <c:pt idx="5770">
                  <c:v>0.5</c:v>
                </c:pt>
                <c:pt idx="5771">
                  <c:v>0.50019999999999998</c:v>
                </c:pt>
                <c:pt idx="5772">
                  <c:v>0.50039999999999996</c:v>
                </c:pt>
                <c:pt idx="5773">
                  <c:v>0.50039999999999996</c:v>
                </c:pt>
                <c:pt idx="5774">
                  <c:v>0.5</c:v>
                </c:pt>
                <c:pt idx="5775">
                  <c:v>0.4996000000000001</c:v>
                </c:pt>
                <c:pt idx="5776">
                  <c:v>0.49950000000000006</c:v>
                </c:pt>
                <c:pt idx="5777">
                  <c:v>0.49970000000000003</c:v>
                </c:pt>
                <c:pt idx="5778">
                  <c:v>0.49980000000000008</c:v>
                </c:pt>
                <c:pt idx="5779">
                  <c:v>0.49970000000000003</c:v>
                </c:pt>
                <c:pt idx="5780">
                  <c:v>0.49930000000000008</c:v>
                </c:pt>
                <c:pt idx="5781">
                  <c:v>0.49890000000000007</c:v>
                </c:pt>
                <c:pt idx="5782">
                  <c:v>0.4986000000000001</c:v>
                </c:pt>
                <c:pt idx="5783">
                  <c:v>0.4986000000000001</c:v>
                </c:pt>
                <c:pt idx="5784">
                  <c:v>0.49870000000000003</c:v>
                </c:pt>
                <c:pt idx="5785">
                  <c:v>0.49870000000000003</c:v>
                </c:pt>
                <c:pt idx="5786">
                  <c:v>0.49870000000000003</c:v>
                </c:pt>
                <c:pt idx="5787">
                  <c:v>0.49840000000000007</c:v>
                </c:pt>
                <c:pt idx="5788">
                  <c:v>0.49820000000000003</c:v>
                </c:pt>
                <c:pt idx="5789">
                  <c:v>0.49790000000000006</c:v>
                </c:pt>
                <c:pt idx="5790">
                  <c:v>0.49750000000000005</c:v>
                </c:pt>
                <c:pt idx="5791">
                  <c:v>0.49650000000000005</c:v>
                </c:pt>
                <c:pt idx="5792">
                  <c:v>0.49600000000000005</c:v>
                </c:pt>
                <c:pt idx="5793">
                  <c:v>0.49570000000000003</c:v>
                </c:pt>
                <c:pt idx="5794">
                  <c:v>0.49540000000000006</c:v>
                </c:pt>
                <c:pt idx="5795">
                  <c:v>0.49500000000000005</c:v>
                </c:pt>
                <c:pt idx="5796">
                  <c:v>0.49480000000000007</c:v>
                </c:pt>
                <c:pt idx="5797">
                  <c:v>0.49460000000000004</c:v>
                </c:pt>
                <c:pt idx="5798">
                  <c:v>0.49450000000000005</c:v>
                </c:pt>
                <c:pt idx="5799">
                  <c:v>0.49470000000000003</c:v>
                </c:pt>
                <c:pt idx="5800">
                  <c:v>0.49500000000000005</c:v>
                </c:pt>
                <c:pt idx="5801">
                  <c:v>0.49540000000000006</c:v>
                </c:pt>
                <c:pt idx="5802">
                  <c:v>0.49590000000000006</c:v>
                </c:pt>
                <c:pt idx="5803">
                  <c:v>0.4961000000000001</c:v>
                </c:pt>
                <c:pt idx="5804">
                  <c:v>0.49640000000000006</c:v>
                </c:pt>
                <c:pt idx="5805">
                  <c:v>0.49650000000000005</c:v>
                </c:pt>
                <c:pt idx="5806">
                  <c:v>0.4966000000000001</c:v>
                </c:pt>
                <c:pt idx="5807">
                  <c:v>0.49670000000000003</c:v>
                </c:pt>
                <c:pt idx="5808">
                  <c:v>0.49700000000000005</c:v>
                </c:pt>
                <c:pt idx="5809">
                  <c:v>0.49740000000000006</c:v>
                </c:pt>
                <c:pt idx="5810">
                  <c:v>0.4976000000000001</c:v>
                </c:pt>
                <c:pt idx="5811">
                  <c:v>0.49770000000000003</c:v>
                </c:pt>
                <c:pt idx="5812">
                  <c:v>0.49740000000000006</c:v>
                </c:pt>
                <c:pt idx="5813">
                  <c:v>0.4976000000000001</c:v>
                </c:pt>
                <c:pt idx="5814">
                  <c:v>0.49880000000000008</c:v>
                </c:pt>
                <c:pt idx="5815">
                  <c:v>0.49940000000000007</c:v>
                </c:pt>
                <c:pt idx="5816">
                  <c:v>0.49990000000000007</c:v>
                </c:pt>
                <c:pt idx="5817">
                  <c:v>0.50019999999999998</c:v>
                </c:pt>
                <c:pt idx="5818">
                  <c:v>0.49880000000000008</c:v>
                </c:pt>
                <c:pt idx="5819">
                  <c:v>0.49940000000000007</c:v>
                </c:pt>
                <c:pt idx="5820">
                  <c:v>0.50029999999999997</c:v>
                </c:pt>
                <c:pt idx="5821">
                  <c:v>0.50049999999999983</c:v>
                </c:pt>
                <c:pt idx="5822">
                  <c:v>0.50060000000000004</c:v>
                </c:pt>
                <c:pt idx="5823">
                  <c:v>0.50060000000000004</c:v>
                </c:pt>
                <c:pt idx="5824">
                  <c:v>0.50070000000000003</c:v>
                </c:pt>
                <c:pt idx="5825">
                  <c:v>0.50080000000000002</c:v>
                </c:pt>
                <c:pt idx="5826">
                  <c:v>0.50070000000000003</c:v>
                </c:pt>
                <c:pt idx="5827">
                  <c:v>0.50060000000000004</c:v>
                </c:pt>
                <c:pt idx="5828">
                  <c:v>0.50049999999999983</c:v>
                </c:pt>
                <c:pt idx="5829">
                  <c:v>0.50019999999999998</c:v>
                </c:pt>
                <c:pt idx="5830">
                  <c:v>0.5</c:v>
                </c:pt>
                <c:pt idx="5831">
                  <c:v>0.49970000000000003</c:v>
                </c:pt>
                <c:pt idx="5832">
                  <c:v>0.49950000000000006</c:v>
                </c:pt>
                <c:pt idx="5833">
                  <c:v>0.49930000000000008</c:v>
                </c:pt>
                <c:pt idx="5834">
                  <c:v>0.49930000000000008</c:v>
                </c:pt>
                <c:pt idx="5835">
                  <c:v>0.49920000000000003</c:v>
                </c:pt>
                <c:pt idx="5836">
                  <c:v>0.49920000000000003</c:v>
                </c:pt>
                <c:pt idx="5837">
                  <c:v>0.49920000000000003</c:v>
                </c:pt>
                <c:pt idx="5838">
                  <c:v>0.50009999999999999</c:v>
                </c:pt>
                <c:pt idx="5839">
                  <c:v>0.50029999999999997</c:v>
                </c:pt>
                <c:pt idx="5840">
                  <c:v>0.50070000000000003</c:v>
                </c:pt>
                <c:pt idx="5841">
                  <c:v>0.50080000000000002</c:v>
                </c:pt>
                <c:pt idx="5842">
                  <c:v>0.501</c:v>
                </c:pt>
                <c:pt idx="5843">
                  <c:v>0.50080000000000002</c:v>
                </c:pt>
                <c:pt idx="5844">
                  <c:v>0.50080000000000002</c:v>
                </c:pt>
                <c:pt idx="5845">
                  <c:v>0.50070000000000003</c:v>
                </c:pt>
                <c:pt idx="5846">
                  <c:v>0.50060000000000004</c:v>
                </c:pt>
                <c:pt idx="5847">
                  <c:v>0.50019999999999998</c:v>
                </c:pt>
                <c:pt idx="5848">
                  <c:v>0.49990000000000007</c:v>
                </c:pt>
                <c:pt idx="5849">
                  <c:v>0.49940000000000007</c:v>
                </c:pt>
                <c:pt idx="5850">
                  <c:v>0.49890000000000007</c:v>
                </c:pt>
                <c:pt idx="5851">
                  <c:v>0.49870000000000003</c:v>
                </c:pt>
                <c:pt idx="5852">
                  <c:v>0.4986000000000001</c:v>
                </c:pt>
                <c:pt idx="5853">
                  <c:v>0.49850000000000005</c:v>
                </c:pt>
                <c:pt idx="5854">
                  <c:v>0.4986000000000001</c:v>
                </c:pt>
                <c:pt idx="5855">
                  <c:v>0.4986000000000001</c:v>
                </c:pt>
                <c:pt idx="5856">
                  <c:v>0.49870000000000003</c:v>
                </c:pt>
                <c:pt idx="5857">
                  <c:v>0.49880000000000008</c:v>
                </c:pt>
                <c:pt idx="5858">
                  <c:v>0.4991000000000001</c:v>
                </c:pt>
                <c:pt idx="5859">
                  <c:v>0.49940000000000007</c:v>
                </c:pt>
                <c:pt idx="5860">
                  <c:v>0.49950000000000006</c:v>
                </c:pt>
                <c:pt idx="5861">
                  <c:v>0.4996000000000001</c:v>
                </c:pt>
                <c:pt idx="5862">
                  <c:v>0.49950000000000006</c:v>
                </c:pt>
                <c:pt idx="5863">
                  <c:v>0.49930000000000008</c:v>
                </c:pt>
                <c:pt idx="5864">
                  <c:v>0.49920000000000003</c:v>
                </c:pt>
                <c:pt idx="5865">
                  <c:v>0.49920000000000003</c:v>
                </c:pt>
                <c:pt idx="5866">
                  <c:v>0.4991000000000001</c:v>
                </c:pt>
                <c:pt idx="5867">
                  <c:v>0.49920000000000003</c:v>
                </c:pt>
                <c:pt idx="5868">
                  <c:v>0.49920000000000003</c:v>
                </c:pt>
                <c:pt idx="5869">
                  <c:v>0.49890000000000007</c:v>
                </c:pt>
                <c:pt idx="5870">
                  <c:v>0.49880000000000008</c:v>
                </c:pt>
                <c:pt idx="5871">
                  <c:v>0.49840000000000007</c:v>
                </c:pt>
                <c:pt idx="5872">
                  <c:v>0.49830000000000008</c:v>
                </c:pt>
                <c:pt idx="5873">
                  <c:v>0.49840000000000007</c:v>
                </c:pt>
                <c:pt idx="5874">
                  <c:v>0.49850000000000005</c:v>
                </c:pt>
                <c:pt idx="5875">
                  <c:v>0.49880000000000008</c:v>
                </c:pt>
                <c:pt idx="5876">
                  <c:v>0.49900000000000005</c:v>
                </c:pt>
                <c:pt idx="5877">
                  <c:v>0.49920000000000003</c:v>
                </c:pt>
                <c:pt idx="5878">
                  <c:v>0.4991000000000001</c:v>
                </c:pt>
                <c:pt idx="5879">
                  <c:v>0.49880000000000008</c:v>
                </c:pt>
                <c:pt idx="5880">
                  <c:v>0.49830000000000008</c:v>
                </c:pt>
                <c:pt idx="5881">
                  <c:v>0.49800000000000005</c:v>
                </c:pt>
                <c:pt idx="5882">
                  <c:v>0.49790000000000006</c:v>
                </c:pt>
                <c:pt idx="5883">
                  <c:v>0.49790000000000006</c:v>
                </c:pt>
                <c:pt idx="5884">
                  <c:v>0.49780000000000008</c:v>
                </c:pt>
                <c:pt idx="5885">
                  <c:v>0.49770000000000003</c:v>
                </c:pt>
                <c:pt idx="5886">
                  <c:v>0.49730000000000008</c:v>
                </c:pt>
                <c:pt idx="5887">
                  <c:v>0.49700000000000005</c:v>
                </c:pt>
                <c:pt idx="5888">
                  <c:v>0.49680000000000007</c:v>
                </c:pt>
                <c:pt idx="5889">
                  <c:v>0.49680000000000007</c:v>
                </c:pt>
                <c:pt idx="5890">
                  <c:v>0.4971000000000001</c:v>
                </c:pt>
                <c:pt idx="5891">
                  <c:v>0.49740000000000006</c:v>
                </c:pt>
                <c:pt idx="5892">
                  <c:v>0.49780000000000008</c:v>
                </c:pt>
                <c:pt idx="5893">
                  <c:v>0.49790000000000006</c:v>
                </c:pt>
                <c:pt idx="5894">
                  <c:v>0.50019999999999998</c:v>
                </c:pt>
                <c:pt idx="5895">
                  <c:v>0.50049999999999983</c:v>
                </c:pt>
                <c:pt idx="5896">
                  <c:v>0.50070000000000003</c:v>
                </c:pt>
                <c:pt idx="5897">
                  <c:v>0.49780000000000008</c:v>
                </c:pt>
                <c:pt idx="5898">
                  <c:v>0.50080000000000002</c:v>
                </c:pt>
                <c:pt idx="5899">
                  <c:v>0.50119999999999998</c:v>
                </c:pt>
                <c:pt idx="5900">
                  <c:v>0.50160000000000005</c:v>
                </c:pt>
                <c:pt idx="5901">
                  <c:v>0.50180000000000002</c:v>
                </c:pt>
                <c:pt idx="5902">
                  <c:v>0.50209999999999999</c:v>
                </c:pt>
                <c:pt idx="5903">
                  <c:v>0.50280000000000002</c:v>
                </c:pt>
                <c:pt idx="5904">
                  <c:v>0.50529999999999997</c:v>
                </c:pt>
                <c:pt idx="5905">
                  <c:v>0.50549999999999984</c:v>
                </c:pt>
                <c:pt idx="5906">
                  <c:v>0.50580000000000003</c:v>
                </c:pt>
                <c:pt idx="5907">
                  <c:v>0.50600000000000001</c:v>
                </c:pt>
                <c:pt idx="5908">
                  <c:v>0.50590000000000002</c:v>
                </c:pt>
                <c:pt idx="5909">
                  <c:v>0.50629999999999997</c:v>
                </c:pt>
                <c:pt idx="5910">
                  <c:v>0.50790000000000002</c:v>
                </c:pt>
                <c:pt idx="5911">
                  <c:v>0.51339999999999997</c:v>
                </c:pt>
                <c:pt idx="5912">
                  <c:v>0.51380000000000003</c:v>
                </c:pt>
                <c:pt idx="5913">
                  <c:v>0.51400000000000001</c:v>
                </c:pt>
                <c:pt idx="5914">
                  <c:v>0.51390000000000002</c:v>
                </c:pt>
                <c:pt idx="5915">
                  <c:v>0.51390000000000002</c:v>
                </c:pt>
                <c:pt idx="5916">
                  <c:v>0.51439999999999997</c:v>
                </c:pt>
                <c:pt idx="5917">
                  <c:v>0.51419999999999999</c:v>
                </c:pt>
                <c:pt idx="5918">
                  <c:v>0.51400000000000001</c:v>
                </c:pt>
                <c:pt idx="5919">
                  <c:v>0.51400000000000001</c:v>
                </c:pt>
                <c:pt idx="5920">
                  <c:v>0.5141</c:v>
                </c:pt>
                <c:pt idx="5921">
                  <c:v>0.51429999999999998</c:v>
                </c:pt>
                <c:pt idx="5922">
                  <c:v>0.51419999999999999</c:v>
                </c:pt>
                <c:pt idx="5923">
                  <c:v>0.51439999999999997</c:v>
                </c:pt>
                <c:pt idx="5924">
                  <c:v>0.51429999999999998</c:v>
                </c:pt>
                <c:pt idx="5925">
                  <c:v>0.5141</c:v>
                </c:pt>
                <c:pt idx="5926">
                  <c:v>0.51349999999999996</c:v>
                </c:pt>
                <c:pt idx="5927">
                  <c:v>0.51249999999999996</c:v>
                </c:pt>
                <c:pt idx="5928">
                  <c:v>0.51170000000000004</c:v>
                </c:pt>
                <c:pt idx="5929">
                  <c:v>0.51129999999999998</c:v>
                </c:pt>
                <c:pt idx="5930">
                  <c:v>0.51139999999999997</c:v>
                </c:pt>
                <c:pt idx="5931">
                  <c:v>0.51170000000000004</c:v>
                </c:pt>
                <c:pt idx="5932">
                  <c:v>0.5111</c:v>
                </c:pt>
                <c:pt idx="5933">
                  <c:v>0.50529999999999997</c:v>
                </c:pt>
                <c:pt idx="5934">
                  <c:v>0.50529999999999997</c:v>
                </c:pt>
                <c:pt idx="5935">
                  <c:v>0.50529999999999997</c:v>
                </c:pt>
                <c:pt idx="5936">
                  <c:v>0.50549999999999984</c:v>
                </c:pt>
                <c:pt idx="5937">
                  <c:v>0.50429999999999997</c:v>
                </c:pt>
                <c:pt idx="5938">
                  <c:v>0.50429999999999997</c:v>
                </c:pt>
                <c:pt idx="5939">
                  <c:v>0.50470000000000004</c:v>
                </c:pt>
                <c:pt idx="5940">
                  <c:v>0.50470000000000004</c:v>
                </c:pt>
                <c:pt idx="5941">
                  <c:v>0.50519999999999998</c:v>
                </c:pt>
                <c:pt idx="5942">
                  <c:v>0.50560000000000005</c:v>
                </c:pt>
                <c:pt idx="5943">
                  <c:v>0.50770000000000004</c:v>
                </c:pt>
                <c:pt idx="5944">
                  <c:v>0.50829999999999997</c:v>
                </c:pt>
                <c:pt idx="5945">
                  <c:v>0.50829999999999997</c:v>
                </c:pt>
                <c:pt idx="5946">
                  <c:v>0.50760000000000005</c:v>
                </c:pt>
                <c:pt idx="5947">
                  <c:v>0.50760000000000005</c:v>
                </c:pt>
                <c:pt idx="5948">
                  <c:v>0.50690000000000002</c:v>
                </c:pt>
                <c:pt idx="5949">
                  <c:v>0.50819999999999999</c:v>
                </c:pt>
                <c:pt idx="5950">
                  <c:v>0.51</c:v>
                </c:pt>
                <c:pt idx="5951">
                  <c:v>0.51149999999999984</c:v>
                </c:pt>
                <c:pt idx="5952">
                  <c:v>0.51200000000000001</c:v>
                </c:pt>
                <c:pt idx="5953">
                  <c:v>0.5111</c:v>
                </c:pt>
                <c:pt idx="5954">
                  <c:v>0.5091</c:v>
                </c:pt>
                <c:pt idx="5955">
                  <c:v>0.50700000000000001</c:v>
                </c:pt>
                <c:pt idx="5956">
                  <c:v>0.50700000000000001</c:v>
                </c:pt>
                <c:pt idx="5957">
                  <c:v>0.50470000000000004</c:v>
                </c:pt>
                <c:pt idx="5958">
                  <c:v>0.505</c:v>
                </c:pt>
                <c:pt idx="5959">
                  <c:v>0.50570000000000004</c:v>
                </c:pt>
                <c:pt idx="5960">
                  <c:v>0.50639999999999996</c:v>
                </c:pt>
                <c:pt idx="5961">
                  <c:v>0.50690000000000002</c:v>
                </c:pt>
                <c:pt idx="5962">
                  <c:v>0.50680000000000003</c:v>
                </c:pt>
                <c:pt idx="5963">
                  <c:v>0.50729999999999997</c:v>
                </c:pt>
                <c:pt idx="5964">
                  <c:v>0.50839999999999996</c:v>
                </c:pt>
                <c:pt idx="5965">
                  <c:v>0.51</c:v>
                </c:pt>
                <c:pt idx="5966">
                  <c:v>0.51290000000000002</c:v>
                </c:pt>
                <c:pt idx="5967">
                  <c:v>0.51139999999999997</c:v>
                </c:pt>
                <c:pt idx="5968">
                  <c:v>0.51400000000000001</c:v>
                </c:pt>
                <c:pt idx="5969">
                  <c:v>0.51439999999999997</c:v>
                </c:pt>
                <c:pt idx="5970">
                  <c:v>0.51439999999999997</c:v>
                </c:pt>
                <c:pt idx="5971">
                  <c:v>0.51439999999999997</c:v>
                </c:pt>
                <c:pt idx="5972">
                  <c:v>0.51380000000000003</c:v>
                </c:pt>
                <c:pt idx="5973">
                  <c:v>0.51280000000000003</c:v>
                </c:pt>
                <c:pt idx="5974">
                  <c:v>0.51139999999999997</c:v>
                </c:pt>
                <c:pt idx="5975">
                  <c:v>0.50970000000000004</c:v>
                </c:pt>
                <c:pt idx="5976">
                  <c:v>0.50619999999999998</c:v>
                </c:pt>
                <c:pt idx="5977">
                  <c:v>0.50419999999999998</c:v>
                </c:pt>
                <c:pt idx="5978">
                  <c:v>0.50229999999999997</c:v>
                </c:pt>
                <c:pt idx="5979">
                  <c:v>0.501</c:v>
                </c:pt>
                <c:pt idx="5980">
                  <c:v>0.50049999999999983</c:v>
                </c:pt>
                <c:pt idx="5981">
                  <c:v>0.50049999999999983</c:v>
                </c:pt>
                <c:pt idx="5982">
                  <c:v>0.50109999999999999</c:v>
                </c:pt>
                <c:pt idx="5983">
                  <c:v>0.49880000000000008</c:v>
                </c:pt>
                <c:pt idx="5984">
                  <c:v>0.4986000000000001</c:v>
                </c:pt>
                <c:pt idx="5985">
                  <c:v>0.49870000000000003</c:v>
                </c:pt>
                <c:pt idx="5986">
                  <c:v>0.49890000000000007</c:v>
                </c:pt>
                <c:pt idx="5987">
                  <c:v>0.5</c:v>
                </c:pt>
                <c:pt idx="5988">
                  <c:v>0.49890000000000007</c:v>
                </c:pt>
                <c:pt idx="5989">
                  <c:v>0.50190000000000001</c:v>
                </c:pt>
                <c:pt idx="5990">
                  <c:v>0.50390000000000001</c:v>
                </c:pt>
                <c:pt idx="5991">
                  <c:v>0.50470000000000004</c:v>
                </c:pt>
                <c:pt idx="5992">
                  <c:v>0.50539999999999996</c:v>
                </c:pt>
                <c:pt idx="5993">
                  <c:v>0.50619999999999998</c:v>
                </c:pt>
                <c:pt idx="5994">
                  <c:v>0.5071</c:v>
                </c:pt>
                <c:pt idx="5995">
                  <c:v>0.50800000000000001</c:v>
                </c:pt>
                <c:pt idx="5996">
                  <c:v>0.50900000000000001</c:v>
                </c:pt>
                <c:pt idx="5997">
                  <c:v>0.51</c:v>
                </c:pt>
                <c:pt idx="5998">
                  <c:v>0.51090000000000002</c:v>
                </c:pt>
                <c:pt idx="5999">
                  <c:v>0.51160000000000005</c:v>
                </c:pt>
                <c:pt idx="6000">
                  <c:v>0.5121</c:v>
                </c:pt>
                <c:pt idx="6001">
                  <c:v>0.51280000000000003</c:v>
                </c:pt>
                <c:pt idx="6002">
                  <c:v>0.5131</c:v>
                </c:pt>
                <c:pt idx="6003">
                  <c:v>0.51349999999999996</c:v>
                </c:pt>
                <c:pt idx="6004">
                  <c:v>0.51380000000000003</c:v>
                </c:pt>
                <c:pt idx="6005">
                  <c:v>0.5141</c:v>
                </c:pt>
                <c:pt idx="6006">
                  <c:v>0.51439999999999997</c:v>
                </c:pt>
                <c:pt idx="6007">
                  <c:v>0.51459999999999984</c:v>
                </c:pt>
                <c:pt idx="6008">
                  <c:v>0.51439999999999997</c:v>
                </c:pt>
                <c:pt idx="6009">
                  <c:v>0.51429999999999998</c:v>
                </c:pt>
                <c:pt idx="6010">
                  <c:v>0.5141</c:v>
                </c:pt>
                <c:pt idx="6011">
                  <c:v>0.51390000000000002</c:v>
                </c:pt>
                <c:pt idx="6012">
                  <c:v>0.51370000000000005</c:v>
                </c:pt>
                <c:pt idx="6013">
                  <c:v>0.51370000000000005</c:v>
                </c:pt>
                <c:pt idx="6014">
                  <c:v>0.51349999999999996</c:v>
                </c:pt>
                <c:pt idx="6015">
                  <c:v>0.51359999999999983</c:v>
                </c:pt>
                <c:pt idx="6016">
                  <c:v>0.51329999999999998</c:v>
                </c:pt>
                <c:pt idx="6017">
                  <c:v>0.51329999999999998</c:v>
                </c:pt>
                <c:pt idx="6018">
                  <c:v>0.51349999999999996</c:v>
                </c:pt>
                <c:pt idx="6019">
                  <c:v>0.51359999999999983</c:v>
                </c:pt>
                <c:pt idx="6020">
                  <c:v>0.51400000000000001</c:v>
                </c:pt>
                <c:pt idx="6021">
                  <c:v>0.51459999999999984</c:v>
                </c:pt>
                <c:pt idx="6022">
                  <c:v>0.51500000000000001</c:v>
                </c:pt>
                <c:pt idx="6023">
                  <c:v>0.51459999999999984</c:v>
                </c:pt>
                <c:pt idx="6024">
                  <c:v>0.51580000000000004</c:v>
                </c:pt>
                <c:pt idx="6025">
                  <c:v>0.51639999999999997</c:v>
                </c:pt>
                <c:pt idx="6026">
                  <c:v>0.51790000000000003</c:v>
                </c:pt>
                <c:pt idx="6027">
                  <c:v>0.51859999999999984</c:v>
                </c:pt>
                <c:pt idx="6028">
                  <c:v>0.51919999999999999</c:v>
                </c:pt>
                <c:pt idx="6029">
                  <c:v>0.51949999999999996</c:v>
                </c:pt>
                <c:pt idx="6030">
                  <c:v>0.51959999999999984</c:v>
                </c:pt>
                <c:pt idx="6031">
                  <c:v>0.51959999999999984</c:v>
                </c:pt>
                <c:pt idx="6032">
                  <c:v>0.51970000000000005</c:v>
                </c:pt>
                <c:pt idx="6033">
                  <c:v>0.51959999999999984</c:v>
                </c:pt>
                <c:pt idx="6034">
                  <c:v>0.51939999999999997</c:v>
                </c:pt>
                <c:pt idx="6035">
                  <c:v>0.51929999999999998</c:v>
                </c:pt>
                <c:pt idx="6036">
                  <c:v>0.51900000000000002</c:v>
                </c:pt>
                <c:pt idx="6037">
                  <c:v>0.51890000000000003</c:v>
                </c:pt>
                <c:pt idx="6038">
                  <c:v>0.51900000000000002</c:v>
                </c:pt>
                <c:pt idx="6039">
                  <c:v>0.51919999999999999</c:v>
                </c:pt>
                <c:pt idx="6040">
                  <c:v>0.51949999999999996</c:v>
                </c:pt>
                <c:pt idx="6041">
                  <c:v>0.51910000000000001</c:v>
                </c:pt>
                <c:pt idx="6042">
                  <c:v>0.51890000000000003</c:v>
                </c:pt>
                <c:pt idx="6043">
                  <c:v>0.51829999999999998</c:v>
                </c:pt>
                <c:pt idx="6044">
                  <c:v>0.51800000000000002</c:v>
                </c:pt>
                <c:pt idx="6045">
                  <c:v>0.51729999999999998</c:v>
                </c:pt>
                <c:pt idx="6046">
                  <c:v>0.51729999999999998</c:v>
                </c:pt>
                <c:pt idx="6047">
                  <c:v>0.51759999999999984</c:v>
                </c:pt>
                <c:pt idx="6048">
                  <c:v>0.51790000000000003</c:v>
                </c:pt>
                <c:pt idx="6049">
                  <c:v>0.5181</c:v>
                </c:pt>
                <c:pt idx="6050">
                  <c:v>0.51829999999999998</c:v>
                </c:pt>
                <c:pt idx="6051">
                  <c:v>0.51859999999999984</c:v>
                </c:pt>
                <c:pt idx="6052">
                  <c:v>0.51870000000000005</c:v>
                </c:pt>
                <c:pt idx="6053">
                  <c:v>0.51929999999999998</c:v>
                </c:pt>
                <c:pt idx="6054">
                  <c:v>0.51939999999999997</c:v>
                </c:pt>
                <c:pt idx="6055">
                  <c:v>0.51939999999999997</c:v>
                </c:pt>
                <c:pt idx="6056">
                  <c:v>0.51939999999999997</c:v>
                </c:pt>
                <c:pt idx="6057">
                  <c:v>0.51949999999999996</c:v>
                </c:pt>
                <c:pt idx="6058">
                  <c:v>0.51959999999999984</c:v>
                </c:pt>
                <c:pt idx="6059">
                  <c:v>0.51949999999999996</c:v>
                </c:pt>
                <c:pt idx="6060">
                  <c:v>0.51880000000000004</c:v>
                </c:pt>
                <c:pt idx="6061">
                  <c:v>0.51839999999999997</c:v>
                </c:pt>
                <c:pt idx="6062">
                  <c:v>0.5181</c:v>
                </c:pt>
                <c:pt idx="6063">
                  <c:v>0.51790000000000003</c:v>
                </c:pt>
                <c:pt idx="6064">
                  <c:v>0.5181</c:v>
                </c:pt>
                <c:pt idx="6065">
                  <c:v>0.51829999999999998</c:v>
                </c:pt>
                <c:pt idx="6066">
                  <c:v>0.51870000000000005</c:v>
                </c:pt>
                <c:pt idx="6067">
                  <c:v>0.51910000000000001</c:v>
                </c:pt>
                <c:pt idx="6068">
                  <c:v>0.52059999999999984</c:v>
                </c:pt>
                <c:pt idx="6069">
                  <c:v>0.52859999999999996</c:v>
                </c:pt>
                <c:pt idx="6070">
                  <c:v>0.52890000000000004</c:v>
                </c:pt>
                <c:pt idx="6071">
                  <c:v>0.52949999999999997</c:v>
                </c:pt>
                <c:pt idx="6072">
                  <c:v>0.53049999999999997</c:v>
                </c:pt>
                <c:pt idx="6073">
                  <c:v>0.53220000000000001</c:v>
                </c:pt>
                <c:pt idx="6074">
                  <c:v>0.53310000000000002</c:v>
                </c:pt>
                <c:pt idx="6075">
                  <c:v>0.53310000000000002</c:v>
                </c:pt>
                <c:pt idx="6076">
                  <c:v>0.53400000000000003</c:v>
                </c:pt>
                <c:pt idx="6077">
                  <c:v>0.5343</c:v>
                </c:pt>
                <c:pt idx="6078">
                  <c:v>0.53469999999999995</c:v>
                </c:pt>
                <c:pt idx="6079">
                  <c:v>0.53490000000000004</c:v>
                </c:pt>
                <c:pt idx="6080">
                  <c:v>0.53510000000000002</c:v>
                </c:pt>
                <c:pt idx="6081">
                  <c:v>0.5353</c:v>
                </c:pt>
                <c:pt idx="6082">
                  <c:v>0.53539999999999999</c:v>
                </c:pt>
                <c:pt idx="6083">
                  <c:v>0.53569999999999995</c:v>
                </c:pt>
                <c:pt idx="6084">
                  <c:v>0.53669999999999995</c:v>
                </c:pt>
                <c:pt idx="6085">
                  <c:v>0.53720000000000001</c:v>
                </c:pt>
                <c:pt idx="6086">
                  <c:v>0.53770000000000007</c:v>
                </c:pt>
                <c:pt idx="6087">
                  <c:v>0.53810000000000002</c:v>
                </c:pt>
                <c:pt idx="6088">
                  <c:v>0.5383</c:v>
                </c:pt>
                <c:pt idx="6089">
                  <c:v>0.53839999999999999</c:v>
                </c:pt>
                <c:pt idx="6090">
                  <c:v>0.53820000000000001</c:v>
                </c:pt>
                <c:pt idx="6091">
                  <c:v>0.53810000000000002</c:v>
                </c:pt>
                <c:pt idx="6092">
                  <c:v>0.53759999999999997</c:v>
                </c:pt>
                <c:pt idx="6095">
                  <c:v>0.53720000000000001</c:v>
                </c:pt>
                <c:pt idx="6096">
                  <c:v>0.53710000000000002</c:v>
                </c:pt>
                <c:pt idx="6097">
                  <c:v>0.5373</c:v>
                </c:pt>
                <c:pt idx="6098">
                  <c:v>0.53739999999999999</c:v>
                </c:pt>
                <c:pt idx="6099">
                  <c:v>0.53739999999999999</c:v>
                </c:pt>
                <c:pt idx="6100">
                  <c:v>0.53500000000000003</c:v>
                </c:pt>
                <c:pt idx="6101">
                  <c:v>0.53010000000000002</c:v>
                </c:pt>
                <c:pt idx="6102">
                  <c:v>0.53010000000000002</c:v>
                </c:pt>
                <c:pt idx="6103">
                  <c:v>0.53049999999999997</c:v>
                </c:pt>
                <c:pt idx="6104">
                  <c:v>0.53049999999999997</c:v>
                </c:pt>
                <c:pt idx="6105">
                  <c:v>0.5302</c:v>
                </c:pt>
                <c:pt idx="6106">
                  <c:v>0.52910000000000001</c:v>
                </c:pt>
                <c:pt idx="6107">
                  <c:v>0.52759999999999996</c:v>
                </c:pt>
                <c:pt idx="6108">
                  <c:v>0.52639999999999998</c:v>
                </c:pt>
                <c:pt idx="6109">
                  <c:v>0.52490000000000003</c:v>
                </c:pt>
                <c:pt idx="6110">
                  <c:v>0.52349999999999997</c:v>
                </c:pt>
                <c:pt idx="6111">
                  <c:v>0.52229999999999999</c:v>
                </c:pt>
                <c:pt idx="6112">
                  <c:v>0.51900000000000002</c:v>
                </c:pt>
                <c:pt idx="6113">
                  <c:v>0.51870000000000005</c:v>
                </c:pt>
                <c:pt idx="6114">
                  <c:v>0.51880000000000004</c:v>
                </c:pt>
                <c:pt idx="6115">
                  <c:v>0.51919999999999999</c:v>
                </c:pt>
                <c:pt idx="6116">
                  <c:v>0.51939999999999997</c:v>
                </c:pt>
                <c:pt idx="6117">
                  <c:v>0.51919999999999999</c:v>
                </c:pt>
                <c:pt idx="6118">
                  <c:v>0.51849999999999996</c:v>
                </c:pt>
                <c:pt idx="6119">
                  <c:v>0.51039999999999996</c:v>
                </c:pt>
                <c:pt idx="6120">
                  <c:v>0.50960000000000005</c:v>
                </c:pt>
                <c:pt idx="6121">
                  <c:v>0.50870000000000004</c:v>
                </c:pt>
                <c:pt idx="6122">
                  <c:v>0.50819999999999999</c:v>
                </c:pt>
                <c:pt idx="6123">
                  <c:v>0.50780000000000003</c:v>
                </c:pt>
                <c:pt idx="6124">
                  <c:v>0.50590000000000002</c:v>
                </c:pt>
                <c:pt idx="6125">
                  <c:v>0.50509999999999999</c:v>
                </c:pt>
                <c:pt idx="6126">
                  <c:v>0.50319999999999998</c:v>
                </c:pt>
                <c:pt idx="6127">
                  <c:v>0.50239999999999996</c:v>
                </c:pt>
                <c:pt idx="6128">
                  <c:v>0.50180000000000002</c:v>
                </c:pt>
                <c:pt idx="6129">
                  <c:v>0.50170000000000003</c:v>
                </c:pt>
                <c:pt idx="6130">
                  <c:v>0.50929999999999997</c:v>
                </c:pt>
                <c:pt idx="6131">
                  <c:v>0.51129999999999998</c:v>
                </c:pt>
                <c:pt idx="6132">
                  <c:v>0.51170000000000004</c:v>
                </c:pt>
                <c:pt idx="6133">
                  <c:v>0.51160000000000005</c:v>
                </c:pt>
                <c:pt idx="6134">
                  <c:v>0.51160000000000005</c:v>
                </c:pt>
                <c:pt idx="6135">
                  <c:v>0.51249999999999996</c:v>
                </c:pt>
                <c:pt idx="6136">
                  <c:v>0.51249999999999996</c:v>
                </c:pt>
                <c:pt idx="6137">
                  <c:v>0.51249999999999996</c:v>
                </c:pt>
                <c:pt idx="6138">
                  <c:v>0.51259999999999983</c:v>
                </c:pt>
                <c:pt idx="6139">
                  <c:v>0.51449999999999996</c:v>
                </c:pt>
                <c:pt idx="6140">
                  <c:v>0.51580000000000004</c:v>
                </c:pt>
                <c:pt idx="6141">
                  <c:v>0.51729999999999998</c:v>
                </c:pt>
                <c:pt idx="6142">
                  <c:v>0.51919999999999999</c:v>
                </c:pt>
                <c:pt idx="6143">
                  <c:v>0.52139999999999997</c:v>
                </c:pt>
                <c:pt idx="6144">
                  <c:v>0.52400000000000002</c:v>
                </c:pt>
                <c:pt idx="6145">
                  <c:v>0.52710000000000001</c:v>
                </c:pt>
                <c:pt idx="6146">
                  <c:v>0.53090000000000004</c:v>
                </c:pt>
                <c:pt idx="6147">
                  <c:v>0.53559999999999997</c:v>
                </c:pt>
                <c:pt idx="6148">
                  <c:v>0.54139999999999999</c:v>
                </c:pt>
                <c:pt idx="6149">
                  <c:v>0.54820000000000002</c:v>
                </c:pt>
                <c:pt idx="6150">
                  <c:v>0.55589999999999995</c:v>
                </c:pt>
                <c:pt idx="6151">
                  <c:v>0.56390000000000007</c:v>
                </c:pt>
                <c:pt idx="6152">
                  <c:v>0.56759999999999999</c:v>
                </c:pt>
                <c:pt idx="6153">
                  <c:v>0.57490000000000008</c:v>
                </c:pt>
                <c:pt idx="6154">
                  <c:v>0.58109999999999995</c:v>
                </c:pt>
                <c:pt idx="6155">
                  <c:v>0.58620000000000005</c:v>
                </c:pt>
                <c:pt idx="6156">
                  <c:v>0.59070000000000011</c:v>
                </c:pt>
                <c:pt idx="6157">
                  <c:v>0.59500000000000008</c:v>
                </c:pt>
                <c:pt idx="6158">
                  <c:v>0.60129999999999995</c:v>
                </c:pt>
                <c:pt idx="6159">
                  <c:v>0.60440000000000005</c:v>
                </c:pt>
                <c:pt idx="6160">
                  <c:v>0.60720000000000007</c:v>
                </c:pt>
                <c:pt idx="6161">
                  <c:v>0.60960000000000014</c:v>
                </c:pt>
                <c:pt idx="6162">
                  <c:v>0.61140000000000005</c:v>
                </c:pt>
                <c:pt idx="6163">
                  <c:v>0.61250000000000004</c:v>
                </c:pt>
                <c:pt idx="6164">
                  <c:v>0.61290000000000011</c:v>
                </c:pt>
                <c:pt idx="6165">
                  <c:v>0.6120000000000001</c:v>
                </c:pt>
                <c:pt idx="6166">
                  <c:v>0.6120000000000001</c:v>
                </c:pt>
                <c:pt idx="6167">
                  <c:v>0.6120000000000001</c:v>
                </c:pt>
                <c:pt idx="6168">
                  <c:v>0.6120000000000001</c:v>
                </c:pt>
              </c:numCache>
            </c:numRef>
          </c:val>
          <c:smooth val="0"/>
          <c:extLst>
            <c:ext xmlns:c16="http://schemas.microsoft.com/office/drawing/2014/chart" uri="{C3380CC4-5D6E-409C-BE32-E72D297353CC}">
              <c16:uniqueId val="{00000000-F423-4AC0-A322-45EF59034A13}"/>
            </c:ext>
          </c:extLst>
        </c:ser>
        <c:ser>
          <c:idx val="1"/>
          <c:order val="1"/>
          <c:tx>
            <c:strRef>
              <c:f>'t1'!$B$1</c:f>
              <c:strCache>
                <c:ptCount val="1"/>
                <c:pt idx="0">
                  <c:v>Right Eye X</c:v>
                </c:pt>
              </c:strCache>
            </c:strRef>
          </c:tx>
          <c:marker>
            <c:symbol val="none"/>
          </c:marker>
          <c:val>
            <c:numRef>
              <c:f>'t1'!$B$2:$B$6170</c:f>
              <c:numCache>
                <c:formatCode>General</c:formatCode>
                <c:ptCount val="6169"/>
                <c:pt idx="0">
                  <c:v>0.72910000000000008</c:v>
                </c:pt>
                <c:pt idx="1">
                  <c:v>0.73070000000000013</c:v>
                </c:pt>
                <c:pt idx="2">
                  <c:v>0.73210000000000008</c:v>
                </c:pt>
                <c:pt idx="3">
                  <c:v>0.73240000000000005</c:v>
                </c:pt>
                <c:pt idx="4">
                  <c:v>0.73270000000000013</c:v>
                </c:pt>
                <c:pt idx="5">
                  <c:v>0.73270000000000013</c:v>
                </c:pt>
                <c:pt idx="6">
                  <c:v>0.73260000000000014</c:v>
                </c:pt>
                <c:pt idx="7">
                  <c:v>0.73250000000000004</c:v>
                </c:pt>
                <c:pt idx="8">
                  <c:v>0.73590000000000011</c:v>
                </c:pt>
                <c:pt idx="9">
                  <c:v>0.73590000000000011</c:v>
                </c:pt>
                <c:pt idx="10">
                  <c:v>0.73590000000000011</c:v>
                </c:pt>
                <c:pt idx="11">
                  <c:v>0.73170000000000013</c:v>
                </c:pt>
                <c:pt idx="12">
                  <c:v>0.73070000000000013</c:v>
                </c:pt>
                <c:pt idx="13">
                  <c:v>0.7299000000000001</c:v>
                </c:pt>
                <c:pt idx="14">
                  <c:v>0.72870000000000013</c:v>
                </c:pt>
                <c:pt idx="15">
                  <c:v>0.72770000000000012</c:v>
                </c:pt>
                <c:pt idx="16">
                  <c:v>0.7269000000000001</c:v>
                </c:pt>
                <c:pt idx="17">
                  <c:v>0.72610000000000008</c:v>
                </c:pt>
                <c:pt idx="18">
                  <c:v>0.72560000000000013</c:v>
                </c:pt>
                <c:pt idx="19">
                  <c:v>0.72520000000000007</c:v>
                </c:pt>
                <c:pt idx="20">
                  <c:v>0.72500000000000009</c:v>
                </c:pt>
                <c:pt idx="21">
                  <c:v>0.72500000000000009</c:v>
                </c:pt>
                <c:pt idx="22">
                  <c:v>0.72510000000000008</c:v>
                </c:pt>
                <c:pt idx="23">
                  <c:v>0.72480000000000011</c:v>
                </c:pt>
                <c:pt idx="24">
                  <c:v>0.72480000000000011</c:v>
                </c:pt>
                <c:pt idx="25">
                  <c:v>0.7249000000000001</c:v>
                </c:pt>
                <c:pt idx="26">
                  <c:v>0.7249000000000001</c:v>
                </c:pt>
                <c:pt idx="27">
                  <c:v>0.72480000000000011</c:v>
                </c:pt>
                <c:pt idx="28">
                  <c:v>0.72470000000000012</c:v>
                </c:pt>
                <c:pt idx="29">
                  <c:v>0.72450000000000003</c:v>
                </c:pt>
                <c:pt idx="30">
                  <c:v>0.72419999999999995</c:v>
                </c:pt>
                <c:pt idx="31">
                  <c:v>0.72410000000000008</c:v>
                </c:pt>
                <c:pt idx="32">
                  <c:v>0.72370000000000012</c:v>
                </c:pt>
                <c:pt idx="33">
                  <c:v>0.72340000000000004</c:v>
                </c:pt>
                <c:pt idx="34">
                  <c:v>0.72310000000000008</c:v>
                </c:pt>
                <c:pt idx="35">
                  <c:v>0.72270000000000012</c:v>
                </c:pt>
                <c:pt idx="36">
                  <c:v>0.72250000000000003</c:v>
                </c:pt>
                <c:pt idx="37">
                  <c:v>0.72270000000000012</c:v>
                </c:pt>
                <c:pt idx="38">
                  <c:v>0.72240000000000004</c:v>
                </c:pt>
                <c:pt idx="39">
                  <c:v>0.72200000000000009</c:v>
                </c:pt>
                <c:pt idx="40">
                  <c:v>0.72100000000000009</c:v>
                </c:pt>
                <c:pt idx="41">
                  <c:v>0.71940000000000004</c:v>
                </c:pt>
                <c:pt idx="42">
                  <c:v>0.71760000000000013</c:v>
                </c:pt>
                <c:pt idx="43">
                  <c:v>0.7158000000000001</c:v>
                </c:pt>
                <c:pt idx="44">
                  <c:v>0.71450000000000002</c:v>
                </c:pt>
                <c:pt idx="45">
                  <c:v>0.71350000000000002</c:v>
                </c:pt>
                <c:pt idx="46">
                  <c:v>0.71290000000000009</c:v>
                </c:pt>
                <c:pt idx="47">
                  <c:v>0.71250000000000002</c:v>
                </c:pt>
                <c:pt idx="48">
                  <c:v>0.71240000000000003</c:v>
                </c:pt>
                <c:pt idx="49">
                  <c:v>0.71220000000000017</c:v>
                </c:pt>
                <c:pt idx="50">
                  <c:v>0.71160000000000012</c:v>
                </c:pt>
                <c:pt idx="51">
                  <c:v>0.71070000000000011</c:v>
                </c:pt>
                <c:pt idx="52">
                  <c:v>0.70920000000000005</c:v>
                </c:pt>
                <c:pt idx="53">
                  <c:v>0.70700000000000007</c:v>
                </c:pt>
                <c:pt idx="54">
                  <c:v>0.70540000000000003</c:v>
                </c:pt>
                <c:pt idx="55">
                  <c:v>0.70409999999999995</c:v>
                </c:pt>
                <c:pt idx="56">
                  <c:v>0.70260000000000011</c:v>
                </c:pt>
                <c:pt idx="57">
                  <c:v>0.7007000000000001</c:v>
                </c:pt>
                <c:pt idx="58">
                  <c:v>0.69860000000000022</c:v>
                </c:pt>
                <c:pt idx="59">
                  <c:v>0.69650000000000012</c:v>
                </c:pt>
                <c:pt idx="60">
                  <c:v>0.69420000000000015</c:v>
                </c:pt>
                <c:pt idx="61">
                  <c:v>0.69200000000000006</c:v>
                </c:pt>
                <c:pt idx="62">
                  <c:v>0.69100000000000006</c:v>
                </c:pt>
                <c:pt idx="63">
                  <c:v>0.6896000000000001</c:v>
                </c:pt>
                <c:pt idx="64">
                  <c:v>0.6886000000000001</c:v>
                </c:pt>
                <c:pt idx="65">
                  <c:v>0.68840000000000012</c:v>
                </c:pt>
                <c:pt idx="66">
                  <c:v>0.6886000000000001</c:v>
                </c:pt>
                <c:pt idx="67">
                  <c:v>0.68950000000000011</c:v>
                </c:pt>
                <c:pt idx="68">
                  <c:v>0.69140000000000013</c:v>
                </c:pt>
                <c:pt idx="69">
                  <c:v>0.69370000000000021</c:v>
                </c:pt>
                <c:pt idx="70">
                  <c:v>0.69620000000000015</c:v>
                </c:pt>
                <c:pt idx="71">
                  <c:v>0.69800000000000006</c:v>
                </c:pt>
                <c:pt idx="72">
                  <c:v>0.69920000000000015</c:v>
                </c:pt>
                <c:pt idx="73">
                  <c:v>0.70009999999999994</c:v>
                </c:pt>
                <c:pt idx="74">
                  <c:v>0.70090000000000008</c:v>
                </c:pt>
                <c:pt idx="75">
                  <c:v>0.70160000000000011</c:v>
                </c:pt>
                <c:pt idx="76">
                  <c:v>0.70220000000000005</c:v>
                </c:pt>
                <c:pt idx="77">
                  <c:v>0.70220000000000005</c:v>
                </c:pt>
                <c:pt idx="78">
                  <c:v>0.7027000000000001</c:v>
                </c:pt>
                <c:pt idx="79">
                  <c:v>0.70330000000000004</c:v>
                </c:pt>
                <c:pt idx="80">
                  <c:v>0.70340000000000003</c:v>
                </c:pt>
                <c:pt idx="81">
                  <c:v>0.70309999999999995</c:v>
                </c:pt>
                <c:pt idx="82">
                  <c:v>0.70290000000000008</c:v>
                </c:pt>
                <c:pt idx="83">
                  <c:v>0.70209999999999995</c:v>
                </c:pt>
                <c:pt idx="84">
                  <c:v>0.70150000000000001</c:v>
                </c:pt>
                <c:pt idx="85">
                  <c:v>0.70020000000000004</c:v>
                </c:pt>
                <c:pt idx="86">
                  <c:v>0.69810000000000016</c:v>
                </c:pt>
                <c:pt idx="87">
                  <c:v>0.69720000000000015</c:v>
                </c:pt>
                <c:pt idx="88">
                  <c:v>0.69650000000000012</c:v>
                </c:pt>
                <c:pt idx="89">
                  <c:v>0.69590000000000019</c:v>
                </c:pt>
                <c:pt idx="90">
                  <c:v>0.69570000000000021</c:v>
                </c:pt>
                <c:pt idx="91">
                  <c:v>0.69590000000000019</c:v>
                </c:pt>
                <c:pt idx="92">
                  <c:v>0.69630000000000014</c:v>
                </c:pt>
                <c:pt idx="93">
                  <c:v>0.69650000000000012</c:v>
                </c:pt>
                <c:pt idx="94">
                  <c:v>0.69720000000000015</c:v>
                </c:pt>
                <c:pt idx="95">
                  <c:v>0.69770000000000021</c:v>
                </c:pt>
                <c:pt idx="96">
                  <c:v>0.69830000000000014</c:v>
                </c:pt>
                <c:pt idx="97">
                  <c:v>0.70000000000000007</c:v>
                </c:pt>
                <c:pt idx="98">
                  <c:v>0.70100000000000007</c:v>
                </c:pt>
                <c:pt idx="99">
                  <c:v>0.70200000000000007</c:v>
                </c:pt>
                <c:pt idx="100">
                  <c:v>0.70380000000000009</c:v>
                </c:pt>
                <c:pt idx="101">
                  <c:v>0.70520000000000005</c:v>
                </c:pt>
                <c:pt idx="102">
                  <c:v>0.70630000000000004</c:v>
                </c:pt>
                <c:pt idx="103">
                  <c:v>0.70709999999999995</c:v>
                </c:pt>
                <c:pt idx="104">
                  <c:v>0.70790000000000008</c:v>
                </c:pt>
                <c:pt idx="105">
                  <c:v>0.70850000000000002</c:v>
                </c:pt>
                <c:pt idx="106">
                  <c:v>0.70900000000000007</c:v>
                </c:pt>
                <c:pt idx="107">
                  <c:v>0.70960000000000012</c:v>
                </c:pt>
                <c:pt idx="108">
                  <c:v>0.71030000000000004</c:v>
                </c:pt>
                <c:pt idx="109">
                  <c:v>0.71060000000000012</c:v>
                </c:pt>
                <c:pt idx="110">
                  <c:v>0.71150000000000002</c:v>
                </c:pt>
                <c:pt idx="111">
                  <c:v>0.71260000000000012</c:v>
                </c:pt>
                <c:pt idx="112">
                  <c:v>0.71370000000000011</c:v>
                </c:pt>
                <c:pt idx="113">
                  <c:v>0.71470000000000011</c:v>
                </c:pt>
                <c:pt idx="114">
                  <c:v>0.71590000000000009</c:v>
                </c:pt>
                <c:pt idx="115">
                  <c:v>0.71710000000000007</c:v>
                </c:pt>
                <c:pt idx="116">
                  <c:v>0.71810000000000007</c:v>
                </c:pt>
                <c:pt idx="117">
                  <c:v>0.71919999999999995</c:v>
                </c:pt>
                <c:pt idx="118">
                  <c:v>0.72000000000000008</c:v>
                </c:pt>
                <c:pt idx="119">
                  <c:v>0.72050000000000003</c:v>
                </c:pt>
                <c:pt idx="120">
                  <c:v>0.72100000000000009</c:v>
                </c:pt>
                <c:pt idx="121">
                  <c:v>0.72060000000000013</c:v>
                </c:pt>
                <c:pt idx="122">
                  <c:v>0.72100000000000009</c:v>
                </c:pt>
                <c:pt idx="123">
                  <c:v>0.72110000000000007</c:v>
                </c:pt>
                <c:pt idx="124">
                  <c:v>0.72130000000000005</c:v>
                </c:pt>
                <c:pt idx="125">
                  <c:v>0.72110000000000007</c:v>
                </c:pt>
                <c:pt idx="126">
                  <c:v>0.7209000000000001</c:v>
                </c:pt>
                <c:pt idx="127">
                  <c:v>0.72070000000000012</c:v>
                </c:pt>
                <c:pt idx="128">
                  <c:v>0.72070000000000012</c:v>
                </c:pt>
                <c:pt idx="129">
                  <c:v>0.72060000000000013</c:v>
                </c:pt>
                <c:pt idx="130">
                  <c:v>0.72050000000000003</c:v>
                </c:pt>
                <c:pt idx="131">
                  <c:v>0.72040000000000004</c:v>
                </c:pt>
                <c:pt idx="132">
                  <c:v>0.72019999999999995</c:v>
                </c:pt>
                <c:pt idx="133">
                  <c:v>0.71980000000000011</c:v>
                </c:pt>
                <c:pt idx="134">
                  <c:v>0.71940000000000004</c:v>
                </c:pt>
                <c:pt idx="135">
                  <c:v>0.71900000000000008</c:v>
                </c:pt>
                <c:pt idx="136">
                  <c:v>0.71870000000000012</c:v>
                </c:pt>
                <c:pt idx="137">
                  <c:v>0.71840000000000004</c:v>
                </c:pt>
                <c:pt idx="140">
                  <c:v>0.71819999999999995</c:v>
                </c:pt>
                <c:pt idx="141">
                  <c:v>0.71800000000000008</c:v>
                </c:pt>
                <c:pt idx="142">
                  <c:v>0.71810000000000007</c:v>
                </c:pt>
                <c:pt idx="143">
                  <c:v>0.71790000000000009</c:v>
                </c:pt>
                <c:pt idx="144">
                  <c:v>0.71800000000000008</c:v>
                </c:pt>
                <c:pt idx="145">
                  <c:v>0.71830000000000005</c:v>
                </c:pt>
                <c:pt idx="146">
                  <c:v>0.71830000000000005</c:v>
                </c:pt>
                <c:pt idx="147">
                  <c:v>0.71870000000000012</c:v>
                </c:pt>
                <c:pt idx="148">
                  <c:v>0.71880000000000011</c:v>
                </c:pt>
                <c:pt idx="149">
                  <c:v>0.71900000000000008</c:v>
                </c:pt>
                <c:pt idx="150">
                  <c:v>0.71910000000000007</c:v>
                </c:pt>
                <c:pt idx="151">
                  <c:v>0.71930000000000005</c:v>
                </c:pt>
                <c:pt idx="152">
                  <c:v>0.71940000000000004</c:v>
                </c:pt>
                <c:pt idx="153">
                  <c:v>0.71970000000000012</c:v>
                </c:pt>
                <c:pt idx="154">
                  <c:v>0.71970000000000012</c:v>
                </c:pt>
                <c:pt idx="155">
                  <c:v>0.71770000000000012</c:v>
                </c:pt>
                <c:pt idx="156">
                  <c:v>0.71810000000000007</c:v>
                </c:pt>
                <c:pt idx="157">
                  <c:v>0.71819999999999995</c:v>
                </c:pt>
                <c:pt idx="158">
                  <c:v>0.71819999999999995</c:v>
                </c:pt>
                <c:pt idx="159">
                  <c:v>0.71719999999999995</c:v>
                </c:pt>
                <c:pt idx="160">
                  <c:v>0.71690000000000009</c:v>
                </c:pt>
                <c:pt idx="161">
                  <c:v>0.71690000000000009</c:v>
                </c:pt>
                <c:pt idx="162">
                  <c:v>0.71690000000000009</c:v>
                </c:pt>
                <c:pt idx="163">
                  <c:v>0.7168000000000001</c:v>
                </c:pt>
                <c:pt idx="164">
                  <c:v>0.71670000000000011</c:v>
                </c:pt>
                <c:pt idx="165">
                  <c:v>0.71670000000000011</c:v>
                </c:pt>
                <c:pt idx="166">
                  <c:v>0.71690000000000009</c:v>
                </c:pt>
                <c:pt idx="167">
                  <c:v>0.71710000000000007</c:v>
                </c:pt>
                <c:pt idx="168">
                  <c:v>0.71730000000000005</c:v>
                </c:pt>
                <c:pt idx="169">
                  <c:v>0.71750000000000003</c:v>
                </c:pt>
                <c:pt idx="170">
                  <c:v>0.71770000000000012</c:v>
                </c:pt>
                <c:pt idx="171">
                  <c:v>0.71810000000000007</c:v>
                </c:pt>
                <c:pt idx="172">
                  <c:v>0.71840000000000004</c:v>
                </c:pt>
                <c:pt idx="173">
                  <c:v>0.71860000000000013</c:v>
                </c:pt>
                <c:pt idx="174">
                  <c:v>0.71940000000000004</c:v>
                </c:pt>
                <c:pt idx="175">
                  <c:v>0.71970000000000012</c:v>
                </c:pt>
                <c:pt idx="176">
                  <c:v>0.71980000000000011</c:v>
                </c:pt>
                <c:pt idx="177">
                  <c:v>0.71980000000000011</c:v>
                </c:pt>
                <c:pt idx="178">
                  <c:v>0.71980000000000011</c:v>
                </c:pt>
                <c:pt idx="179">
                  <c:v>0.7199000000000001</c:v>
                </c:pt>
                <c:pt idx="180">
                  <c:v>0.7199000000000001</c:v>
                </c:pt>
                <c:pt idx="181">
                  <c:v>0.72000000000000008</c:v>
                </c:pt>
                <c:pt idx="182">
                  <c:v>0.72010000000000007</c:v>
                </c:pt>
                <c:pt idx="183">
                  <c:v>0.72010000000000007</c:v>
                </c:pt>
                <c:pt idx="184">
                  <c:v>0.72030000000000005</c:v>
                </c:pt>
                <c:pt idx="185">
                  <c:v>0.72040000000000004</c:v>
                </c:pt>
                <c:pt idx="186">
                  <c:v>0.72060000000000013</c:v>
                </c:pt>
                <c:pt idx="187">
                  <c:v>0.7209000000000001</c:v>
                </c:pt>
                <c:pt idx="188">
                  <c:v>0.72119999999999995</c:v>
                </c:pt>
                <c:pt idx="189">
                  <c:v>0.72119999999999995</c:v>
                </c:pt>
                <c:pt idx="190">
                  <c:v>0.72130000000000005</c:v>
                </c:pt>
                <c:pt idx="191">
                  <c:v>0.72140000000000004</c:v>
                </c:pt>
                <c:pt idx="192">
                  <c:v>0.72160000000000013</c:v>
                </c:pt>
                <c:pt idx="193">
                  <c:v>0.72180000000000011</c:v>
                </c:pt>
                <c:pt idx="194">
                  <c:v>0.72310000000000008</c:v>
                </c:pt>
                <c:pt idx="195">
                  <c:v>0.72330000000000005</c:v>
                </c:pt>
                <c:pt idx="196">
                  <c:v>0.72350000000000003</c:v>
                </c:pt>
                <c:pt idx="197">
                  <c:v>0.72360000000000013</c:v>
                </c:pt>
                <c:pt idx="198">
                  <c:v>0.72350000000000003</c:v>
                </c:pt>
                <c:pt idx="199">
                  <c:v>0.72340000000000004</c:v>
                </c:pt>
                <c:pt idx="200">
                  <c:v>0.72310000000000008</c:v>
                </c:pt>
                <c:pt idx="201">
                  <c:v>0.72419999999999995</c:v>
                </c:pt>
                <c:pt idx="202">
                  <c:v>0.7239000000000001</c:v>
                </c:pt>
                <c:pt idx="203">
                  <c:v>0.72370000000000012</c:v>
                </c:pt>
                <c:pt idx="204">
                  <c:v>0.72360000000000013</c:v>
                </c:pt>
                <c:pt idx="205">
                  <c:v>0.72360000000000013</c:v>
                </c:pt>
                <c:pt idx="206">
                  <c:v>0.72410000000000008</c:v>
                </c:pt>
                <c:pt idx="207">
                  <c:v>0.72460000000000013</c:v>
                </c:pt>
                <c:pt idx="208">
                  <c:v>0.72460000000000013</c:v>
                </c:pt>
                <c:pt idx="209">
                  <c:v>0.72470000000000012</c:v>
                </c:pt>
                <c:pt idx="210">
                  <c:v>0.72500000000000009</c:v>
                </c:pt>
                <c:pt idx="211">
                  <c:v>0.72520000000000007</c:v>
                </c:pt>
                <c:pt idx="212">
                  <c:v>0.72550000000000003</c:v>
                </c:pt>
                <c:pt idx="213">
                  <c:v>0.7259000000000001</c:v>
                </c:pt>
                <c:pt idx="214">
                  <c:v>0.72610000000000008</c:v>
                </c:pt>
                <c:pt idx="215">
                  <c:v>0.72460000000000013</c:v>
                </c:pt>
                <c:pt idx="216">
                  <c:v>0.72330000000000005</c:v>
                </c:pt>
                <c:pt idx="217">
                  <c:v>0.72340000000000004</c:v>
                </c:pt>
                <c:pt idx="218">
                  <c:v>0.72350000000000003</c:v>
                </c:pt>
                <c:pt idx="219">
                  <c:v>0.72350000000000003</c:v>
                </c:pt>
                <c:pt idx="220">
                  <c:v>0.72330000000000005</c:v>
                </c:pt>
                <c:pt idx="221">
                  <c:v>0.72319999999999995</c:v>
                </c:pt>
                <c:pt idx="222">
                  <c:v>0.72310000000000008</c:v>
                </c:pt>
                <c:pt idx="223">
                  <c:v>0.72310000000000008</c:v>
                </c:pt>
                <c:pt idx="224">
                  <c:v>0.7219000000000001</c:v>
                </c:pt>
                <c:pt idx="225">
                  <c:v>0.72160000000000013</c:v>
                </c:pt>
                <c:pt idx="226">
                  <c:v>0.72150000000000003</c:v>
                </c:pt>
                <c:pt idx="227">
                  <c:v>0.72150000000000003</c:v>
                </c:pt>
                <c:pt idx="228">
                  <c:v>0.72160000000000013</c:v>
                </c:pt>
                <c:pt idx="229">
                  <c:v>0.72160000000000013</c:v>
                </c:pt>
                <c:pt idx="230">
                  <c:v>0.72180000000000011</c:v>
                </c:pt>
                <c:pt idx="231">
                  <c:v>0.7219000000000001</c:v>
                </c:pt>
                <c:pt idx="232">
                  <c:v>0.72210000000000008</c:v>
                </c:pt>
                <c:pt idx="233">
                  <c:v>0.72219999999999995</c:v>
                </c:pt>
                <c:pt idx="234">
                  <c:v>0.72200000000000009</c:v>
                </c:pt>
                <c:pt idx="235">
                  <c:v>0.7219000000000001</c:v>
                </c:pt>
                <c:pt idx="236">
                  <c:v>0.72200000000000009</c:v>
                </c:pt>
                <c:pt idx="237">
                  <c:v>0.72200000000000009</c:v>
                </c:pt>
                <c:pt idx="238">
                  <c:v>0.7219000000000001</c:v>
                </c:pt>
                <c:pt idx="239">
                  <c:v>0.7219000000000001</c:v>
                </c:pt>
                <c:pt idx="240">
                  <c:v>0.72210000000000008</c:v>
                </c:pt>
                <c:pt idx="241">
                  <c:v>0.72210000000000008</c:v>
                </c:pt>
                <c:pt idx="242">
                  <c:v>0.72219999999999995</c:v>
                </c:pt>
                <c:pt idx="243">
                  <c:v>0.72230000000000005</c:v>
                </c:pt>
                <c:pt idx="244">
                  <c:v>0.72240000000000004</c:v>
                </c:pt>
                <c:pt idx="245">
                  <c:v>0.72260000000000013</c:v>
                </c:pt>
                <c:pt idx="246">
                  <c:v>0.72270000000000012</c:v>
                </c:pt>
                <c:pt idx="247">
                  <c:v>0.72310000000000008</c:v>
                </c:pt>
                <c:pt idx="248">
                  <c:v>0.72380000000000011</c:v>
                </c:pt>
                <c:pt idx="249">
                  <c:v>0.72510000000000008</c:v>
                </c:pt>
                <c:pt idx="250">
                  <c:v>0.72680000000000011</c:v>
                </c:pt>
                <c:pt idx="251">
                  <c:v>0.72860000000000014</c:v>
                </c:pt>
                <c:pt idx="252">
                  <c:v>0.7299000000000001</c:v>
                </c:pt>
                <c:pt idx="253">
                  <c:v>0.73040000000000005</c:v>
                </c:pt>
                <c:pt idx="254">
                  <c:v>0.73029999999999995</c:v>
                </c:pt>
                <c:pt idx="255">
                  <c:v>0.73029999999999995</c:v>
                </c:pt>
                <c:pt idx="256">
                  <c:v>0.73040000000000005</c:v>
                </c:pt>
                <c:pt idx="257">
                  <c:v>0.73110000000000008</c:v>
                </c:pt>
                <c:pt idx="258">
                  <c:v>0.7320000000000001</c:v>
                </c:pt>
                <c:pt idx="259">
                  <c:v>0.7320000000000001</c:v>
                </c:pt>
                <c:pt idx="260">
                  <c:v>0.7330000000000001</c:v>
                </c:pt>
                <c:pt idx="261">
                  <c:v>0.73380000000000012</c:v>
                </c:pt>
                <c:pt idx="262">
                  <c:v>0.73410000000000009</c:v>
                </c:pt>
                <c:pt idx="263">
                  <c:v>0.73390000000000011</c:v>
                </c:pt>
                <c:pt idx="264">
                  <c:v>0.73340000000000005</c:v>
                </c:pt>
                <c:pt idx="265">
                  <c:v>0.73270000000000013</c:v>
                </c:pt>
                <c:pt idx="266">
                  <c:v>0.73210000000000008</c:v>
                </c:pt>
                <c:pt idx="267">
                  <c:v>0.73140000000000005</c:v>
                </c:pt>
                <c:pt idx="268">
                  <c:v>0.73070000000000013</c:v>
                </c:pt>
                <c:pt idx="269">
                  <c:v>0.7299000000000001</c:v>
                </c:pt>
                <c:pt idx="270">
                  <c:v>0.72950000000000004</c:v>
                </c:pt>
                <c:pt idx="271">
                  <c:v>0.72929999999999995</c:v>
                </c:pt>
                <c:pt idx="272">
                  <c:v>0.72940000000000005</c:v>
                </c:pt>
                <c:pt idx="273">
                  <c:v>0.72940000000000005</c:v>
                </c:pt>
                <c:pt idx="274">
                  <c:v>0.72970000000000013</c:v>
                </c:pt>
                <c:pt idx="275">
                  <c:v>0.73010000000000008</c:v>
                </c:pt>
                <c:pt idx="276">
                  <c:v>0.73050000000000004</c:v>
                </c:pt>
                <c:pt idx="277">
                  <c:v>0.73120000000000007</c:v>
                </c:pt>
                <c:pt idx="278">
                  <c:v>0.73170000000000013</c:v>
                </c:pt>
                <c:pt idx="279">
                  <c:v>0.7320000000000001</c:v>
                </c:pt>
                <c:pt idx="280">
                  <c:v>0.73220000000000007</c:v>
                </c:pt>
                <c:pt idx="281">
                  <c:v>0.73240000000000005</c:v>
                </c:pt>
                <c:pt idx="282">
                  <c:v>0.73260000000000014</c:v>
                </c:pt>
                <c:pt idx="283">
                  <c:v>0.7330000000000001</c:v>
                </c:pt>
                <c:pt idx="284">
                  <c:v>0.73320000000000007</c:v>
                </c:pt>
                <c:pt idx="285">
                  <c:v>0.73360000000000014</c:v>
                </c:pt>
                <c:pt idx="286">
                  <c:v>0.73360000000000014</c:v>
                </c:pt>
                <c:pt idx="287">
                  <c:v>0.73490000000000011</c:v>
                </c:pt>
                <c:pt idx="288">
                  <c:v>0.73480000000000012</c:v>
                </c:pt>
                <c:pt idx="289">
                  <c:v>0.73460000000000014</c:v>
                </c:pt>
                <c:pt idx="290">
                  <c:v>0.73450000000000004</c:v>
                </c:pt>
                <c:pt idx="291">
                  <c:v>0.73440000000000005</c:v>
                </c:pt>
                <c:pt idx="292">
                  <c:v>0.73440000000000005</c:v>
                </c:pt>
                <c:pt idx="293">
                  <c:v>0.73470000000000013</c:v>
                </c:pt>
                <c:pt idx="294">
                  <c:v>0.73470000000000013</c:v>
                </c:pt>
                <c:pt idx="295">
                  <c:v>0.73460000000000014</c:v>
                </c:pt>
                <c:pt idx="296">
                  <c:v>0.73410000000000009</c:v>
                </c:pt>
                <c:pt idx="297">
                  <c:v>0.73390000000000011</c:v>
                </c:pt>
                <c:pt idx="298">
                  <c:v>0.73390000000000011</c:v>
                </c:pt>
                <c:pt idx="299">
                  <c:v>0.7340000000000001</c:v>
                </c:pt>
                <c:pt idx="300">
                  <c:v>0.7340000000000001</c:v>
                </c:pt>
                <c:pt idx="301">
                  <c:v>0.7340000000000001</c:v>
                </c:pt>
                <c:pt idx="302">
                  <c:v>0.7340000000000001</c:v>
                </c:pt>
                <c:pt idx="303">
                  <c:v>0.73420000000000007</c:v>
                </c:pt>
                <c:pt idx="304">
                  <c:v>0.73440000000000005</c:v>
                </c:pt>
                <c:pt idx="305">
                  <c:v>0.73480000000000012</c:v>
                </c:pt>
                <c:pt idx="306">
                  <c:v>0.73510000000000009</c:v>
                </c:pt>
                <c:pt idx="307">
                  <c:v>0.73540000000000005</c:v>
                </c:pt>
                <c:pt idx="308">
                  <c:v>0.73570000000000013</c:v>
                </c:pt>
                <c:pt idx="309">
                  <c:v>0.7360000000000001</c:v>
                </c:pt>
                <c:pt idx="310">
                  <c:v>0.73629999999999995</c:v>
                </c:pt>
                <c:pt idx="311">
                  <c:v>0.73629999999999995</c:v>
                </c:pt>
                <c:pt idx="312">
                  <c:v>0.73629999999999995</c:v>
                </c:pt>
                <c:pt idx="313">
                  <c:v>0.7360000000000001</c:v>
                </c:pt>
                <c:pt idx="314">
                  <c:v>0.7360000000000001</c:v>
                </c:pt>
                <c:pt idx="315">
                  <c:v>0.73580000000000012</c:v>
                </c:pt>
                <c:pt idx="316">
                  <c:v>0.73560000000000014</c:v>
                </c:pt>
                <c:pt idx="317">
                  <c:v>0.73550000000000004</c:v>
                </c:pt>
                <c:pt idx="318">
                  <c:v>0.73550000000000004</c:v>
                </c:pt>
                <c:pt idx="319">
                  <c:v>0.73550000000000004</c:v>
                </c:pt>
                <c:pt idx="320">
                  <c:v>0.73529999999999995</c:v>
                </c:pt>
                <c:pt idx="321">
                  <c:v>0.73550000000000004</c:v>
                </c:pt>
                <c:pt idx="322">
                  <c:v>0.73680000000000012</c:v>
                </c:pt>
                <c:pt idx="323">
                  <c:v>0.73710000000000009</c:v>
                </c:pt>
                <c:pt idx="324">
                  <c:v>0.73720000000000008</c:v>
                </c:pt>
                <c:pt idx="325">
                  <c:v>0.73730000000000007</c:v>
                </c:pt>
                <c:pt idx="326">
                  <c:v>0.73710000000000009</c:v>
                </c:pt>
                <c:pt idx="327">
                  <c:v>0.73720000000000008</c:v>
                </c:pt>
                <c:pt idx="328">
                  <c:v>0.73720000000000008</c:v>
                </c:pt>
                <c:pt idx="329">
                  <c:v>0.73750000000000004</c:v>
                </c:pt>
                <c:pt idx="330">
                  <c:v>0.7380000000000001</c:v>
                </c:pt>
                <c:pt idx="331">
                  <c:v>0.73870000000000013</c:v>
                </c:pt>
                <c:pt idx="332">
                  <c:v>0.73910000000000009</c:v>
                </c:pt>
                <c:pt idx="333">
                  <c:v>0.73920000000000008</c:v>
                </c:pt>
                <c:pt idx="334">
                  <c:v>0.7390000000000001</c:v>
                </c:pt>
                <c:pt idx="335">
                  <c:v>0.73870000000000013</c:v>
                </c:pt>
                <c:pt idx="336">
                  <c:v>0.73839999999999995</c:v>
                </c:pt>
                <c:pt idx="337">
                  <c:v>0.73810000000000009</c:v>
                </c:pt>
                <c:pt idx="338">
                  <c:v>0.73790000000000011</c:v>
                </c:pt>
                <c:pt idx="339">
                  <c:v>0.73760000000000014</c:v>
                </c:pt>
                <c:pt idx="340">
                  <c:v>0.73730000000000007</c:v>
                </c:pt>
                <c:pt idx="341">
                  <c:v>0.7370000000000001</c:v>
                </c:pt>
                <c:pt idx="342">
                  <c:v>0.7370000000000001</c:v>
                </c:pt>
                <c:pt idx="343">
                  <c:v>0.7370000000000001</c:v>
                </c:pt>
                <c:pt idx="344">
                  <c:v>0.73690000000000011</c:v>
                </c:pt>
                <c:pt idx="345">
                  <c:v>0.73670000000000013</c:v>
                </c:pt>
                <c:pt idx="346">
                  <c:v>0.73629999999999995</c:v>
                </c:pt>
                <c:pt idx="347">
                  <c:v>0.73629999999999995</c:v>
                </c:pt>
                <c:pt idx="348">
                  <c:v>0.73629999999999995</c:v>
                </c:pt>
                <c:pt idx="349">
                  <c:v>0.73629999999999995</c:v>
                </c:pt>
                <c:pt idx="350">
                  <c:v>0.73629999999999995</c:v>
                </c:pt>
                <c:pt idx="351">
                  <c:v>0.73670000000000013</c:v>
                </c:pt>
                <c:pt idx="352">
                  <c:v>0.73670000000000013</c:v>
                </c:pt>
                <c:pt idx="353">
                  <c:v>0.7370000000000001</c:v>
                </c:pt>
                <c:pt idx="354">
                  <c:v>0.7370000000000001</c:v>
                </c:pt>
                <c:pt idx="355">
                  <c:v>0.73740000000000017</c:v>
                </c:pt>
                <c:pt idx="356">
                  <c:v>0.73740000000000017</c:v>
                </c:pt>
                <c:pt idx="357">
                  <c:v>0.73810000000000009</c:v>
                </c:pt>
                <c:pt idx="358">
                  <c:v>0.73839999999999995</c:v>
                </c:pt>
                <c:pt idx="359">
                  <c:v>0.73860000000000015</c:v>
                </c:pt>
                <c:pt idx="360">
                  <c:v>0.73860000000000015</c:v>
                </c:pt>
                <c:pt idx="361">
                  <c:v>0.73839999999999995</c:v>
                </c:pt>
                <c:pt idx="362">
                  <c:v>0.73839999999999995</c:v>
                </c:pt>
                <c:pt idx="363">
                  <c:v>0.73950000000000005</c:v>
                </c:pt>
                <c:pt idx="364">
                  <c:v>0.73920000000000008</c:v>
                </c:pt>
                <c:pt idx="365">
                  <c:v>0.73920000000000008</c:v>
                </c:pt>
                <c:pt idx="366">
                  <c:v>0.73910000000000009</c:v>
                </c:pt>
                <c:pt idx="367">
                  <c:v>0.73890000000000011</c:v>
                </c:pt>
                <c:pt idx="368">
                  <c:v>0.73850000000000005</c:v>
                </c:pt>
                <c:pt idx="369">
                  <c:v>0.73820000000000008</c:v>
                </c:pt>
                <c:pt idx="370">
                  <c:v>0.7380000000000001</c:v>
                </c:pt>
                <c:pt idx="371">
                  <c:v>0.7380000000000001</c:v>
                </c:pt>
                <c:pt idx="372">
                  <c:v>0.73810000000000009</c:v>
                </c:pt>
                <c:pt idx="373">
                  <c:v>0.73830000000000007</c:v>
                </c:pt>
                <c:pt idx="374">
                  <c:v>0.73880000000000012</c:v>
                </c:pt>
                <c:pt idx="375">
                  <c:v>0.74060000000000015</c:v>
                </c:pt>
                <c:pt idx="376">
                  <c:v>0.74430000000000007</c:v>
                </c:pt>
                <c:pt idx="377">
                  <c:v>0.74520000000000008</c:v>
                </c:pt>
                <c:pt idx="378">
                  <c:v>0.74550000000000005</c:v>
                </c:pt>
                <c:pt idx="379">
                  <c:v>0.74570000000000014</c:v>
                </c:pt>
                <c:pt idx="380">
                  <c:v>0.74590000000000012</c:v>
                </c:pt>
                <c:pt idx="381">
                  <c:v>0.74600000000000011</c:v>
                </c:pt>
                <c:pt idx="382">
                  <c:v>0.7461000000000001</c:v>
                </c:pt>
                <c:pt idx="383">
                  <c:v>0.74660000000000015</c:v>
                </c:pt>
                <c:pt idx="384">
                  <c:v>0.74700000000000011</c:v>
                </c:pt>
                <c:pt idx="385">
                  <c:v>0.74750000000000005</c:v>
                </c:pt>
                <c:pt idx="386">
                  <c:v>0.74750000000000005</c:v>
                </c:pt>
                <c:pt idx="387">
                  <c:v>0.74739999999999995</c:v>
                </c:pt>
                <c:pt idx="388">
                  <c:v>0.7471000000000001</c:v>
                </c:pt>
                <c:pt idx="389">
                  <c:v>0.74690000000000012</c:v>
                </c:pt>
                <c:pt idx="390">
                  <c:v>0.74660000000000015</c:v>
                </c:pt>
                <c:pt idx="391">
                  <c:v>0.74650000000000005</c:v>
                </c:pt>
                <c:pt idx="392">
                  <c:v>0.74660000000000015</c:v>
                </c:pt>
                <c:pt idx="393">
                  <c:v>0.74620000000000009</c:v>
                </c:pt>
                <c:pt idx="394">
                  <c:v>0.74600000000000011</c:v>
                </c:pt>
                <c:pt idx="395">
                  <c:v>0.74600000000000011</c:v>
                </c:pt>
                <c:pt idx="396">
                  <c:v>0.74600000000000011</c:v>
                </c:pt>
                <c:pt idx="397">
                  <c:v>0.74620000000000009</c:v>
                </c:pt>
                <c:pt idx="398">
                  <c:v>0.74650000000000005</c:v>
                </c:pt>
                <c:pt idx="399">
                  <c:v>0.74639999999999995</c:v>
                </c:pt>
                <c:pt idx="400">
                  <c:v>0.74620000000000009</c:v>
                </c:pt>
                <c:pt idx="401">
                  <c:v>0.74590000000000012</c:v>
                </c:pt>
                <c:pt idx="402">
                  <c:v>0.74590000000000012</c:v>
                </c:pt>
                <c:pt idx="403">
                  <c:v>0.74580000000000013</c:v>
                </c:pt>
                <c:pt idx="404">
                  <c:v>0.74580000000000013</c:v>
                </c:pt>
                <c:pt idx="405">
                  <c:v>0.74600000000000011</c:v>
                </c:pt>
                <c:pt idx="406">
                  <c:v>0.74600000000000011</c:v>
                </c:pt>
                <c:pt idx="407">
                  <c:v>0.7461000000000001</c:v>
                </c:pt>
                <c:pt idx="408">
                  <c:v>0.7461000000000001</c:v>
                </c:pt>
                <c:pt idx="409">
                  <c:v>0.74630000000000007</c:v>
                </c:pt>
                <c:pt idx="410">
                  <c:v>0.74630000000000007</c:v>
                </c:pt>
                <c:pt idx="411">
                  <c:v>0.74630000000000007</c:v>
                </c:pt>
                <c:pt idx="412">
                  <c:v>0.74630000000000007</c:v>
                </c:pt>
                <c:pt idx="413">
                  <c:v>0.7461000000000001</c:v>
                </c:pt>
                <c:pt idx="414">
                  <c:v>0.74590000000000012</c:v>
                </c:pt>
                <c:pt idx="415">
                  <c:v>0.74570000000000014</c:v>
                </c:pt>
                <c:pt idx="416">
                  <c:v>0.74550000000000005</c:v>
                </c:pt>
                <c:pt idx="417">
                  <c:v>0.74520000000000008</c:v>
                </c:pt>
                <c:pt idx="418">
                  <c:v>0.74470000000000014</c:v>
                </c:pt>
                <c:pt idx="419">
                  <c:v>0.74450000000000005</c:v>
                </c:pt>
                <c:pt idx="420">
                  <c:v>0.74420000000000008</c:v>
                </c:pt>
                <c:pt idx="421">
                  <c:v>0.74430000000000007</c:v>
                </c:pt>
                <c:pt idx="422">
                  <c:v>0.74460000000000015</c:v>
                </c:pt>
                <c:pt idx="425">
                  <c:v>0.74470000000000014</c:v>
                </c:pt>
                <c:pt idx="426">
                  <c:v>0.74500000000000011</c:v>
                </c:pt>
                <c:pt idx="427">
                  <c:v>0.74539999999999995</c:v>
                </c:pt>
                <c:pt idx="428">
                  <c:v>0.74580000000000013</c:v>
                </c:pt>
                <c:pt idx="429">
                  <c:v>0.74630000000000007</c:v>
                </c:pt>
                <c:pt idx="430">
                  <c:v>0.74690000000000012</c:v>
                </c:pt>
                <c:pt idx="431">
                  <c:v>0.74750000000000005</c:v>
                </c:pt>
                <c:pt idx="432">
                  <c:v>0.74820000000000009</c:v>
                </c:pt>
                <c:pt idx="433">
                  <c:v>0.74590000000000012</c:v>
                </c:pt>
                <c:pt idx="434">
                  <c:v>0.74190000000000011</c:v>
                </c:pt>
                <c:pt idx="435">
                  <c:v>0.74210000000000009</c:v>
                </c:pt>
                <c:pt idx="436">
                  <c:v>0.74239999999999995</c:v>
                </c:pt>
                <c:pt idx="437">
                  <c:v>0.74170000000000014</c:v>
                </c:pt>
                <c:pt idx="438">
                  <c:v>0.73990000000000011</c:v>
                </c:pt>
                <c:pt idx="439">
                  <c:v>0.7400000000000001</c:v>
                </c:pt>
                <c:pt idx="440">
                  <c:v>0.73990000000000011</c:v>
                </c:pt>
                <c:pt idx="441">
                  <c:v>0.73990000000000011</c:v>
                </c:pt>
                <c:pt idx="442">
                  <c:v>0.73980000000000012</c:v>
                </c:pt>
                <c:pt idx="443">
                  <c:v>0.73980000000000012</c:v>
                </c:pt>
                <c:pt idx="444">
                  <c:v>0.73980000000000012</c:v>
                </c:pt>
                <c:pt idx="445">
                  <c:v>0.73970000000000014</c:v>
                </c:pt>
                <c:pt idx="446">
                  <c:v>0.73960000000000015</c:v>
                </c:pt>
                <c:pt idx="447">
                  <c:v>0.73980000000000012</c:v>
                </c:pt>
                <c:pt idx="448">
                  <c:v>0.74060000000000015</c:v>
                </c:pt>
                <c:pt idx="449">
                  <c:v>0.74239999999999995</c:v>
                </c:pt>
                <c:pt idx="450">
                  <c:v>0.74339999999999995</c:v>
                </c:pt>
                <c:pt idx="451">
                  <c:v>0.74439999999999995</c:v>
                </c:pt>
                <c:pt idx="452">
                  <c:v>0.7451000000000001</c:v>
                </c:pt>
                <c:pt idx="453">
                  <c:v>0.7451000000000001</c:v>
                </c:pt>
                <c:pt idx="454">
                  <c:v>0.74439999999999995</c:v>
                </c:pt>
                <c:pt idx="455">
                  <c:v>0.74339999999999995</c:v>
                </c:pt>
                <c:pt idx="456">
                  <c:v>0.74250000000000005</c:v>
                </c:pt>
                <c:pt idx="457">
                  <c:v>0.74139999999999995</c:v>
                </c:pt>
                <c:pt idx="458">
                  <c:v>0.74060000000000015</c:v>
                </c:pt>
                <c:pt idx="459">
                  <c:v>0.74060000000000015</c:v>
                </c:pt>
                <c:pt idx="460">
                  <c:v>0.74030000000000007</c:v>
                </c:pt>
                <c:pt idx="461">
                  <c:v>0.73990000000000011</c:v>
                </c:pt>
                <c:pt idx="462">
                  <c:v>0.73939999999999995</c:v>
                </c:pt>
                <c:pt idx="463">
                  <c:v>0.73660000000000014</c:v>
                </c:pt>
                <c:pt idx="464">
                  <c:v>0.73460000000000014</c:v>
                </c:pt>
                <c:pt idx="465">
                  <c:v>0.73410000000000009</c:v>
                </c:pt>
                <c:pt idx="466">
                  <c:v>0.73390000000000011</c:v>
                </c:pt>
                <c:pt idx="467">
                  <c:v>0.73390000000000011</c:v>
                </c:pt>
                <c:pt idx="468">
                  <c:v>0.7340000000000001</c:v>
                </c:pt>
                <c:pt idx="469">
                  <c:v>0.7340000000000001</c:v>
                </c:pt>
                <c:pt idx="470">
                  <c:v>0.73420000000000007</c:v>
                </c:pt>
                <c:pt idx="471">
                  <c:v>0.73410000000000009</c:v>
                </c:pt>
                <c:pt idx="472">
                  <c:v>0.73410000000000009</c:v>
                </c:pt>
                <c:pt idx="473">
                  <c:v>0.73429999999999995</c:v>
                </c:pt>
                <c:pt idx="474">
                  <c:v>0.73450000000000004</c:v>
                </c:pt>
                <c:pt idx="475">
                  <c:v>0.73830000000000007</c:v>
                </c:pt>
                <c:pt idx="476">
                  <c:v>0.73860000000000015</c:v>
                </c:pt>
                <c:pt idx="477">
                  <c:v>0.73860000000000015</c:v>
                </c:pt>
                <c:pt idx="478">
                  <c:v>0.73860000000000015</c:v>
                </c:pt>
                <c:pt idx="479">
                  <c:v>0.73850000000000005</c:v>
                </c:pt>
                <c:pt idx="480">
                  <c:v>0.73830000000000007</c:v>
                </c:pt>
                <c:pt idx="481">
                  <c:v>0.73810000000000009</c:v>
                </c:pt>
                <c:pt idx="482">
                  <c:v>0.73760000000000014</c:v>
                </c:pt>
                <c:pt idx="483">
                  <c:v>0.73690000000000011</c:v>
                </c:pt>
                <c:pt idx="484">
                  <c:v>0.73680000000000012</c:v>
                </c:pt>
                <c:pt idx="485">
                  <c:v>0.73670000000000013</c:v>
                </c:pt>
                <c:pt idx="486">
                  <c:v>0.7370000000000001</c:v>
                </c:pt>
                <c:pt idx="487">
                  <c:v>0.73760000000000014</c:v>
                </c:pt>
                <c:pt idx="488">
                  <c:v>0.74010000000000009</c:v>
                </c:pt>
                <c:pt idx="489">
                  <c:v>0.74060000000000015</c:v>
                </c:pt>
                <c:pt idx="490">
                  <c:v>0.7410000000000001</c:v>
                </c:pt>
                <c:pt idx="491">
                  <c:v>0.74120000000000008</c:v>
                </c:pt>
                <c:pt idx="492">
                  <c:v>0.74139999999999995</c:v>
                </c:pt>
                <c:pt idx="493">
                  <c:v>0.74150000000000005</c:v>
                </c:pt>
                <c:pt idx="494">
                  <c:v>0.74030000000000007</c:v>
                </c:pt>
                <c:pt idx="495">
                  <c:v>0.73580000000000012</c:v>
                </c:pt>
                <c:pt idx="496">
                  <c:v>0.73570000000000013</c:v>
                </c:pt>
                <c:pt idx="497">
                  <c:v>0.73520000000000008</c:v>
                </c:pt>
                <c:pt idx="498">
                  <c:v>0.73460000000000014</c:v>
                </c:pt>
                <c:pt idx="499">
                  <c:v>0.73390000000000011</c:v>
                </c:pt>
                <c:pt idx="500">
                  <c:v>0.73370000000000013</c:v>
                </c:pt>
                <c:pt idx="501">
                  <c:v>0.73360000000000014</c:v>
                </c:pt>
                <c:pt idx="502">
                  <c:v>0.73360000000000014</c:v>
                </c:pt>
                <c:pt idx="503">
                  <c:v>0.73380000000000012</c:v>
                </c:pt>
                <c:pt idx="504">
                  <c:v>0.73370000000000013</c:v>
                </c:pt>
                <c:pt idx="505">
                  <c:v>0.73540000000000005</c:v>
                </c:pt>
                <c:pt idx="506">
                  <c:v>0.73490000000000011</c:v>
                </c:pt>
                <c:pt idx="507">
                  <c:v>0.73490000000000011</c:v>
                </c:pt>
                <c:pt idx="508">
                  <c:v>0.7350000000000001</c:v>
                </c:pt>
                <c:pt idx="509">
                  <c:v>0.73470000000000013</c:v>
                </c:pt>
                <c:pt idx="510">
                  <c:v>0.73460000000000014</c:v>
                </c:pt>
                <c:pt idx="511">
                  <c:v>0.73460000000000014</c:v>
                </c:pt>
                <c:pt idx="512">
                  <c:v>0.73450000000000004</c:v>
                </c:pt>
                <c:pt idx="513">
                  <c:v>0.73410000000000009</c:v>
                </c:pt>
                <c:pt idx="514">
                  <c:v>0.73390000000000011</c:v>
                </c:pt>
                <c:pt idx="515">
                  <c:v>0.73360000000000014</c:v>
                </c:pt>
                <c:pt idx="516">
                  <c:v>0.73270000000000013</c:v>
                </c:pt>
                <c:pt idx="517">
                  <c:v>0.73229999999999995</c:v>
                </c:pt>
                <c:pt idx="518">
                  <c:v>0.73240000000000005</c:v>
                </c:pt>
                <c:pt idx="519">
                  <c:v>0.73229999999999995</c:v>
                </c:pt>
                <c:pt idx="520">
                  <c:v>0.73250000000000004</c:v>
                </c:pt>
                <c:pt idx="521">
                  <c:v>0.7320000000000001</c:v>
                </c:pt>
                <c:pt idx="522">
                  <c:v>0.73170000000000013</c:v>
                </c:pt>
                <c:pt idx="523">
                  <c:v>0.73170000000000013</c:v>
                </c:pt>
                <c:pt idx="524">
                  <c:v>0.73190000000000011</c:v>
                </c:pt>
                <c:pt idx="525">
                  <c:v>0.7320000000000001</c:v>
                </c:pt>
                <c:pt idx="526">
                  <c:v>0.73310000000000008</c:v>
                </c:pt>
                <c:pt idx="527">
                  <c:v>0.73360000000000014</c:v>
                </c:pt>
                <c:pt idx="528">
                  <c:v>0.73370000000000013</c:v>
                </c:pt>
                <c:pt idx="529">
                  <c:v>0.73360000000000014</c:v>
                </c:pt>
                <c:pt idx="530">
                  <c:v>0.73340000000000005</c:v>
                </c:pt>
                <c:pt idx="531">
                  <c:v>0.73329999999999995</c:v>
                </c:pt>
                <c:pt idx="532">
                  <c:v>0.73329999999999995</c:v>
                </c:pt>
                <c:pt idx="533">
                  <c:v>0.73120000000000007</c:v>
                </c:pt>
                <c:pt idx="534">
                  <c:v>0.73120000000000007</c:v>
                </c:pt>
                <c:pt idx="535">
                  <c:v>0.73140000000000005</c:v>
                </c:pt>
                <c:pt idx="536">
                  <c:v>0.73150000000000004</c:v>
                </c:pt>
                <c:pt idx="537">
                  <c:v>0.73160000000000014</c:v>
                </c:pt>
                <c:pt idx="538">
                  <c:v>0.73180000000000012</c:v>
                </c:pt>
                <c:pt idx="539">
                  <c:v>0.73190000000000011</c:v>
                </c:pt>
                <c:pt idx="540">
                  <c:v>0.73190000000000011</c:v>
                </c:pt>
                <c:pt idx="541">
                  <c:v>0.73170000000000013</c:v>
                </c:pt>
                <c:pt idx="542">
                  <c:v>0.73170000000000013</c:v>
                </c:pt>
                <c:pt idx="543">
                  <c:v>0.73160000000000014</c:v>
                </c:pt>
                <c:pt idx="544">
                  <c:v>0.73140000000000005</c:v>
                </c:pt>
                <c:pt idx="545">
                  <c:v>0.73129999999999995</c:v>
                </c:pt>
                <c:pt idx="546">
                  <c:v>0.73120000000000007</c:v>
                </c:pt>
                <c:pt idx="547">
                  <c:v>0.73110000000000008</c:v>
                </c:pt>
                <c:pt idx="548">
                  <c:v>0.73110000000000008</c:v>
                </c:pt>
                <c:pt idx="549">
                  <c:v>0.73090000000000011</c:v>
                </c:pt>
                <c:pt idx="550">
                  <c:v>0.73080000000000012</c:v>
                </c:pt>
                <c:pt idx="551">
                  <c:v>0.73060000000000014</c:v>
                </c:pt>
                <c:pt idx="552">
                  <c:v>0.73050000000000004</c:v>
                </c:pt>
                <c:pt idx="553">
                  <c:v>0.73029999999999995</c:v>
                </c:pt>
                <c:pt idx="554">
                  <c:v>0.73010000000000008</c:v>
                </c:pt>
                <c:pt idx="555">
                  <c:v>0.72950000000000004</c:v>
                </c:pt>
                <c:pt idx="556">
                  <c:v>0.72950000000000004</c:v>
                </c:pt>
                <c:pt idx="557">
                  <c:v>0.72940000000000005</c:v>
                </c:pt>
                <c:pt idx="558">
                  <c:v>0.72940000000000005</c:v>
                </c:pt>
                <c:pt idx="559">
                  <c:v>0.72950000000000004</c:v>
                </c:pt>
                <c:pt idx="560">
                  <c:v>0.72970000000000013</c:v>
                </c:pt>
                <c:pt idx="561">
                  <c:v>0.72960000000000014</c:v>
                </c:pt>
                <c:pt idx="562">
                  <c:v>0.72960000000000014</c:v>
                </c:pt>
                <c:pt idx="563">
                  <c:v>0.72960000000000014</c:v>
                </c:pt>
                <c:pt idx="564">
                  <c:v>0.72960000000000014</c:v>
                </c:pt>
                <c:pt idx="565">
                  <c:v>0.72980000000000012</c:v>
                </c:pt>
                <c:pt idx="566">
                  <c:v>0.7299000000000001</c:v>
                </c:pt>
                <c:pt idx="567">
                  <c:v>0.73000000000000009</c:v>
                </c:pt>
                <c:pt idx="568">
                  <c:v>0.73010000000000008</c:v>
                </c:pt>
                <c:pt idx="569">
                  <c:v>0.73010000000000008</c:v>
                </c:pt>
                <c:pt idx="570">
                  <c:v>0.7299000000000001</c:v>
                </c:pt>
                <c:pt idx="571">
                  <c:v>0.72970000000000013</c:v>
                </c:pt>
                <c:pt idx="572">
                  <c:v>0.72950000000000004</c:v>
                </c:pt>
                <c:pt idx="573">
                  <c:v>0.72950000000000004</c:v>
                </c:pt>
                <c:pt idx="574">
                  <c:v>0.72910000000000008</c:v>
                </c:pt>
                <c:pt idx="575">
                  <c:v>0.72880000000000011</c:v>
                </c:pt>
                <c:pt idx="576">
                  <c:v>0.72850000000000004</c:v>
                </c:pt>
                <c:pt idx="577">
                  <c:v>0.72840000000000005</c:v>
                </c:pt>
                <c:pt idx="578">
                  <c:v>0.72820000000000007</c:v>
                </c:pt>
                <c:pt idx="579">
                  <c:v>0.72829999999999995</c:v>
                </c:pt>
                <c:pt idx="580">
                  <c:v>0.72820000000000007</c:v>
                </c:pt>
                <c:pt idx="581">
                  <c:v>0.72840000000000005</c:v>
                </c:pt>
                <c:pt idx="582">
                  <c:v>0.72829999999999995</c:v>
                </c:pt>
                <c:pt idx="583">
                  <c:v>0.7289000000000001</c:v>
                </c:pt>
                <c:pt idx="584">
                  <c:v>0.72960000000000014</c:v>
                </c:pt>
                <c:pt idx="585">
                  <c:v>0.73010000000000008</c:v>
                </c:pt>
                <c:pt idx="586">
                  <c:v>0.73060000000000014</c:v>
                </c:pt>
                <c:pt idx="587">
                  <c:v>0.73060000000000014</c:v>
                </c:pt>
                <c:pt idx="588">
                  <c:v>0.73160000000000014</c:v>
                </c:pt>
                <c:pt idx="589">
                  <c:v>0.73170000000000013</c:v>
                </c:pt>
                <c:pt idx="590">
                  <c:v>0.73190000000000011</c:v>
                </c:pt>
                <c:pt idx="591">
                  <c:v>0.7320000000000001</c:v>
                </c:pt>
                <c:pt idx="592">
                  <c:v>0.73210000000000008</c:v>
                </c:pt>
                <c:pt idx="593">
                  <c:v>0.7320000000000001</c:v>
                </c:pt>
                <c:pt idx="594">
                  <c:v>0.7320000000000001</c:v>
                </c:pt>
                <c:pt idx="595">
                  <c:v>0.7320000000000001</c:v>
                </c:pt>
                <c:pt idx="596">
                  <c:v>0.73210000000000008</c:v>
                </c:pt>
                <c:pt idx="597">
                  <c:v>0.73210000000000008</c:v>
                </c:pt>
                <c:pt idx="598">
                  <c:v>0.73190000000000011</c:v>
                </c:pt>
                <c:pt idx="599">
                  <c:v>0.73160000000000014</c:v>
                </c:pt>
                <c:pt idx="600">
                  <c:v>0.73129999999999995</c:v>
                </c:pt>
                <c:pt idx="601">
                  <c:v>0.7320000000000001</c:v>
                </c:pt>
                <c:pt idx="602">
                  <c:v>0.73290000000000011</c:v>
                </c:pt>
                <c:pt idx="603">
                  <c:v>0.73280000000000012</c:v>
                </c:pt>
                <c:pt idx="604">
                  <c:v>0.73260000000000014</c:v>
                </c:pt>
                <c:pt idx="605">
                  <c:v>0.73240000000000005</c:v>
                </c:pt>
                <c:pt idx="606">
                  <c:v>0.73210000000000008</c:v>
                </c:pt>
                <c:pt idx="607">
                  <c:v>0.73190000000000011</c:v>
                </c:pt>
                <c:pt idx="608">
                  <c:v>0.73170000000000013</c:v>
                </c:pt>
                <c:pt idx="609">
                  <c:v>0.73170000000000013</c:v>
                </c:pt>
                <c:pt idx="610">
                  <c:v>0.73140000000000005</c:v>
                </c:pt>
                <c:pt idx="611">
                  <c:v>0.73120000000000007</c:v>
                </c:pt>
                <c:pt idx="612">
                  <c:v>0.73100000000000009</c:v>
                </c:pt>
                <c:pt idx="613">
                  <c:v>0.73090000000000011</c:v>
                </c:pt>
                <c:pt idx="614">
                  <c:v>0.73090000000000011</c:v>
                </c:pt>
                <c:pt idx="615">
                  <c:v>0.73090000000000011</c:v>
                </c:pt>
                <c:pt idx="616">
                  <c:v>0.73090000000000011</c:v>
                </c:pt>
                <c:pt idx="617">
                  <c:v>0.73150000000000004</c:v>
                </c:pt>
                <c:pt idx="618">
                  <c:v>0.73290000000000011</c:v>
                </c:pt>
                <c:pt idx="619">
                  <c:v>0.73310000000000008</c:v>
                </c:pt>
                <c:pt idx="620">
                  <c:v>0.73310000000000008</c:v>
                </c:pt>
                <c:pt idx="621">
                  <c:v>0.73310000000000008</c:v>
                </c:pt>
                <c:pt idx="622">
                  <c:v>0.73310000000000008</c:v>
                </c:pt>
                <c:pt idx="623">
                  <c:v>0.73180000000000012</c:v>
                </c:pt>
                <c:pt idx="624">
                  <c:v>0.73190000000000011</c:v>
                </c:pt>
                <c:pt idx="625">
                  <c:v>0.73190000000000011</c:v>
                </c:pt>
                <c:pt idx="626">
                  <c:v>0.73220000000000007</c:v>
                </c:pt>
                <c:pt idx="627">
                  <c:v>0.73220000000000007</c:v>
                </c:pt>
                <c:pt idx="628">
                  <c:v>0.73240000000000005</c:v>
                </c:pt>
                <c:pt idx="629">
                  <c:v>0.73229999999999995</c:v>
                </c:pt>
                <c:pt idx="630">
                  <c:v>0.7320000000000001</c:v>
                </c:pt>
                <c:pt idx="631">
                  <c:v>0.73170000000000013</c:v>
                </c:pt>
                <c:pt idx="632">
                  <c:v>0.73140000000000005</c:v>
                </c:pt>
                <c:pt idx="633">
                  <c:v>0.73120000000000007</c:v>
                </c:pt>
                <c:pt idx="634">
                  <c:v>0.73010000000000008</c:v>
                </c:pt>
                <c:pt idx="635">
                  <c:v>0.72970000000000013</c:v>
                </c:pt>
                <c:pt idx="636">
                  <c:v>0.72940000000000005</c:v>
                </c:pt>
                <c:pt idx="637">
                  <c:v>0.72910000000000008</c:v>
                </c:pt>
                <c:pt idx="638">
                  <c:v>0.7289000000000001</c:v>
                </c:pt>
                <c:pt idx="639">
                  <c:v>0.7289000000000001</c:v>
                </c:pt>
                <c:pt idx="640">
                  <c:v>0.72940000000000005</c:v>
                </c:pt>
                <c:pt idx="641">
                  <c:v>0.72960000000000014</c:v>
                </c:pt>
                <c:pt idx="642">
                  <c:v>0.72980000000000012</c:v>
                </c:pt>
                <c:pt idx="643">
                  <c:v>0.72980000000000012</c:v>
                </c:pt>
                <c:pt idx="644">
                  <c:v>0.72970000000000013</c:v>
                </c:pt>
                <c:pt idx="645">
                  <c:v>0.72960000000000014</c:v>
                </c:pt>
                <c:pt idx="646">
                  <c:v>0.73029999999999995</c:v>
                </c:pt>
                <c:pt idx="647">
                  <c:v>0.73010000000000008</c:v>
                </c:pt>
                <c:pt idx="648">
                  <c:v>0.7299000000000001</c:v>
                </c:pt>
                <c:pt idx="649">
                  <c:v>0.72960000000000014</c:v>
                </c:pt>
                <c:pt idx="650">
                  <c:v>0.72910000000000008</c:v>
                </c:pt>
                <c:pt idx="651">
                  <c:v>0.72880000000000011</c:v>
                </c:pt>
                <c:pt idx="652">
                  <c:v>0.72810000000000008</c:v>
                </c:pt>
                <c:pt idx="653">
                  <c:v>0.72850000000000004</c:v>
                </c:pt>
                <c:pt idx="654">
                  <c:v>0.72850000000000004</c:v>
                </c:pt>
                <c:pt idx="655">
                  <c:v>0.72850000000000004</c:v>
                </c:pt>
                <c:pt idx="656">
                  <c:v>0.72850000000000004</c:v>
                </c:pt>
                <c:pt idx="657">
                  <c:v>0.72850000000000004</c:v>
                </c:pt>
                <c:pt idx="658">
                  <c:v>0.73020000000000007</c:v>
                </c:pt>
                <c:pt idx="659">
                  <c:v>0.73040000000000005</c:v>
                </c:pt>
                <c:pt idx="660">
                  <c:v>0.73040000000000005</c:v>
                </c:pt>
                <c:pt idx="661">
                  <c:v>0.73010000000000008</c:v>
                </c:pt>
                <c:pt idx="662">
                  <c:v>0.72950000000000004</c:v>
                </c:pt>
                <c:pt idx="663">
                  <c:v>0.72929999999999995</c:v>
                </c:pt>
                <c:pt idx="664">
                  <c:v>0.72900000000000009</c:v>
                </c:pt>
                <c:pt idx="665">
                  <c:v>0.72870000000000013</c:v>
                </c:pt>
                <c:pt idx="666">
                  <c:v>0.72850000000000004</c:v>
                </c:pt>
                <c:pt idx="667">
                  <c:v>0.72840000000000005</c:v>
                </c:pt>
                <c:pt idx="668">
                  <c:v>0.72810000000000008</c:v>
                </c:pt>
                <c:pt idx="669">
                  <c:v>0.72850000000000004</c:v>
                </c:pt>
                <c:pt idx="670">
                  <c:v>0.72820000000000007</c:v>
                </c:pt>
                <c:pt idx="671">
                  <c:v>0.72800000000000009</c:v>
                </c:pt>
                <c:pt idx="672">
                  <c:v>0.72760000000000014</c:v>
                </c:pt>
                <c:pt idx="673">
                  <c:v>0.72740000000000005</c:v>
                </c:pt>
                <c:pt idx="674">
                  <c:v>0.72720000000000007</c:v>
                </c:pt>
                <c:pt idx="675">
                  <c:v>0.72670000000000012</c:v>
                </c:pt>
                <c:pt idx="676">
                  <c:v>0.72670000000000012</c:v>
                </c:pt>
                <c:pt idx="677">
                  <c:v>0.72720000000000007</c:v>
                </c:pt>
                <c:pt idx="678">
                  <c:v>0.72750000000000004</c:v>
                </c:pt>
                <c:pt idx="679">
                  <c:v>0.72910000000000008</c:v>
                </c:pt>
                <c:pt idx="680">
                  <c:v>0.72900000000000009</c:v>
                </c:pt>
                <c:pt idx="681">
                  <c:v>0.7289000000000001</c:v>
                </c:pt>
                <c:pt idx="682">
                  <c:v>0.72880000000000011</c:v>
                </c:pt>
                <c:pt idx="683">
                  <c:v>0.72870000000000013</c:v>
                </c:pt>
                <c:pt idx="684">
                  <c:v>0.72880000000000011</c:v>
                </c:pt>
                <c:pt idx="685">
                  <c:v>0.72880000000000011</c:v>
                </c:pt>
                <c:pt idx="686">
                  <c:v>0.72950000000000004</c:v>
                </c:pt>
                <c:pt idx="687">
                  <c:v>0.72950000000000004</c:v>
                </c:pt>
                <c:pt idx="688">
                  <c:v>0.72960000000000014</c:v>
                </c:pt>
                <c:pt idx="689">
                  <c:v>0.72960000000000014</c:v>
                </c:pt>
                <c:pt idx="690">
                  <c:v>0.72960000000000014</c:v>
                </c:pt>
                <c:pt idx="691">
                  <c:v>0.72980000000000012</c:v>
                </c:pt>
                <c:pt idx="692">
                  <c:v>0.73000000000000009</c:v>
                </c:pt>
                <c:pt idx="693">
                  <c:v>0.73020000000000007</c:v>
                </c:pt>
                <c:pt idx="694">
                  <c:v>0.73040000000000005</c:v>
                </c:pt>
                <c:pt idx="695">
                  <c:v>0.73029999999999995</c:v>
                </c:pt>
                <c:pt idx="696">
                  <c:v>0.7299000000000001</c:v>
                </c:pt>
                <c:pt idx="697">
                  <c:v>0.73010000000000008</c:v>
                </c:pt>
                <c:pt idx="698">
                  <c:v>0.73010000000000008</c:v>
                </c:pt>
                <c:pt idx="699">
                  <c:v>0.73000000000000009</c:v>
                </c:pt>
                <c:pt idx="700">
                  <c:v>0.72980000000000012</c:v>
                </c:pt>
                <c:pt idx="701">
                  <c:v>0.72960000000000014</c:v>
                </c:pt>
                <c:pt idx="702">
                  <c:v>0.72929999999999995</c:v>
                </c:pt>
                <c:pt idx="703">
                  <c:v>0.7289000000000001</c:v>
                </c:pt>
                <c:pt idx="704">
                  <c:v>0.72860000000000014</c:v>
                </c:pt>
                <c:pt idx="705">
                  <c:v>0.72960000000000014</c:v>
                </c:pt>
                <c:pt idx="706">
                  <c:v>0.72960000000000014</c:v>
                </c:pt>
                <c:pt idx="707">
                  <c:v>0.72950000000000004</c:v>
                </c:pt>
                <c:pt idx="708">
                  <c:v>0.72940000000000005</c:v>
                </c:pt>
                <c:pt idx="709">
                  <c:v>0.72929999999999995</c:v>
                </c:pt>
                <c:pt idx="710">
                  <c:v>0.73040000000000005</c:v>
                </c:pt>
                <c:pt idx="711">
                  <c:v>0.73060000000000014</c:v>
                </c:pt>
                <c:pt idx="712">
                  <c:v>0.73150000000000004</c:v>
                </c:pt>
                <c:pt idx="713">
                  <c:v>0.73180000000000012</c:v>
                </c:pt>
                <c:pt idx="714">
                  <c:v>0.73190000000000011</c:v>
                </c:pt>
                <c:pt idx="715">
                  <c:v>0.73190000000000011</c:v>
                </c:pt>
                <c:pt idx="716">
                  <c:v>0.73220000000000007</c:v>
                </c:pt>
                <c:pt idx="717">
                  <c:v>0.73210000000000008</c:v>
                </c:pt>
                <c:pt idx="718">
                  <c:v>0.7320000000000001</c:v>
                </c:pt>
                <c:pt idx="719">
                  <c:v>0.73190000000000011</c:v>
                </c:pt>
                <c:pt idx="720">
                  <c:v>0.73180000000000012</c:v>
                </c:pt>
                <c:pt idx="721">
                  <c:v>0.73180000000000012</c:v>
                </c:pt>
                <c:pt idx="722">
                  <c:v>0.73190000000000011</c:v>
                </c:pt>
                <c:pt idx="723">
                  <c:v>0.7320000000000001</c:v>
                </c:pt>
                <c:pt idx="724">
                  <c:v>0.73220000000000007</c:v>
                </c:pt>
                <c:pt idx="725">
                  <c:v>0.73229999999999995</c:v>
                </c:pt>
                <c:pt idx="726">
                  <c:v>0.73150000000000004</c:v>
                </c:pt>
                <c:pt idx="727">
                  <c:v>0.73029999999999995</c:v>
                </c:pt>
                <c:pt idx="728">
                  <c:v>0.73050000000000004</c:v>
                </c:pt>
                <c:pt idx="729">
                  <c:v>0.73060000000000014</c:v>
                </c:pt>
                <c:pt idx="730">
                  <c:v>0.73080000000000012</c:v>
                </c:pt>
                <c:pt idx="731">
                  <c:v>0.73110000000000008</c:v>
                </c:pt>
                <c:pt idx="732">
                  <c:v>0.73140000000000005</c:v>
                </c:pt>
                <c:pt idx="733">
                  <c:v>0.73050000000000004</c:v>
                </c:pt>
                <c:pt idx="734">
                  <c:v>0.72910000000000008</c:v>
                </c:pt>
                <c:pt idx="735">
                  <c:v>0.72920000000000007</c:v>
                </c:pt>
                <c:pt idx="736">
                  <c:v>0.72929999999999995</c:v>
                </c:pt>
                <c:pt idx="737">
                  <c:v>0.72920000000000007</c:v>
                </c:pt>
                <c:pt idx="738">
                  <c:v>0.72910000000000008</c:v>
                </c:pt>
                <c:pt idx="739">
                  <c:v>0.7289000000000001</c:v>
                </c:pt>
                <c:pt idx="740">
                  <c:v>0.72940000000000005</c:v>
                </c:pt>
                <c:pt idx="741">
                  <c:v>0.72920000000000007</c:v>
                </c:pt>
                <c:pt idx="742">
                  <c:v>0.72880000000000011</c:v>
                </c:pt>
                <c:pt idx="743">
                  <c:v>0.72840000000000005</c:v>
                </c:pt>
                <c:pt idx="744">
                  <c:v>0.72800000000000009</c:v>
                </c:pt>
                <c:pt idx="745">
                  <c:v>0.72760000000000014</c:v>
                </c:pt>
                <c:pt idx="746">
                  <c:v>0.72760000000000014</c:v>
                </c:pt>
                <c:pt idx="747">
                  <c:v>0.72710000000000008</c:v>
                </c:pt>
                <c:pt idx="748">
                  <c:v>0.72680000000000011</c:v>
                </c:pt>
                <c:pt idx="749">
                  <c:v>0.72740000000000005</c:v>
                </c:pt>
                <c:pt idx="750">
                  <c:v>0.72740000000000005</c:v>
                </c:pt>
                <c:pt idx="751">
                  <c:v>0.72729999999999995</c:v>
                </c:pt>
                <c:pt idx="752">
                  <c:v>0.72740000000000005</c:v>
                </c:pt>
                <c:pt idx="753">
                  <c:v>0.72500000000000009</c:v>
                </c:pt>
                <c:pt idx="754">
                  <c:v>0.72529999999999994</c:v>
                </c:pt>
                <c:pt idx="755">
                  <c:v>0.72540000000000004</c:v>
                </c:pt>
                <c:pt idx="756">
                  <c:v>0.72529999999999994</c:v>
                </c:pt>
                <c:pt idx="757">
                  <c:v>0.72520000000000007</c:v>
                </c:pt>
                <c:pt idx="758">
                  <c:v>0.72500000000000009</c:v>
                </c:pt>
                <c:pt idx="759">
                  <c:v>0.72620000000000007</c:v>
                </c:pt>
                <c:pt idx="760">
                  <c:v>0.72610000000000008</c:v>
                </c:pt>
                <c:pt idx="761">
                  <c:v>0.72610000000000008</c:v>
                </c:pt>
                <c:pt idx="762">
                  <c:v>0.72610000000000008</c:v>
                </c:pt>
                <c:pt idx="763">
                  <c:v>0.72600000000000009</c:v>
                </c:pt>
                <c:pt idx="764">
                  <c:v>0.72480000000000011</c:v>
                </c:pt>
                <c:pt idx="765">
                  <c:v>0.72480000000000011</c:v>
                </c:pt>
                <c:pt idx="766">
                  <c:v>0.72500000000000009</c:v>
                </c:pt>
                <c:pt idx="767">
                  <c:v>0.72529999999999994</c:v>
                </c:pt>
                <c:pt idx="768">
                  <c:v>0.72540000000000004</c:v>
                </c:pt>
                <c:pt idx="769">
                  <c:v>0.72560000000000013</c:v>
                </c:pt>
                <c:pt idx="770">
                  <c:v>0.72580000000000011</c:v>
                </c:pt>
                <c:pt idx="771">
                  <c:v>0.72570000000000012</c:v>
                </c:pt>
                <c:pt idx="772">
                  <c:v>0.72560000000000013</c:v>
                </c:pt>
                <c:pt idx="773">
                  <c:v>0.72550000000000003</c:v>
                </c:pt>
                <c:pt idx="774">
                  <c:v>0.72550000000000003</c:v>
                </c:pt>
                <c:pt idx="775">
                  <c:v>0.72570000000000012</c:v>
                </c:pt>
                <c:pt idx="776">
                  <c:v>0.72710000000000008</c:v>
                </c:pt>
                <c:pt idx="777">
                  <c:v>0.72740000000000005</c:v>
                </c:pt>
                <c:pt idx="778">
                  <c:v>0.72740000000000005</c:v>
                </c:pt>
                <c:pt idx="779">
                  <c:v>0.7279000000000001</c:v>
                </c:pt>
                <c:pt idx="780">
                  <c:v>0.72840000000000005</c:v>
                </c:pt>
                <c:pt idx="781">
                  <c:v>0.72870000000000013</c:v>
                </c:pt>
                <c:pt idx="782">
                  <c:v>0.72900000000000009</c:v>
                </c:pt>
                <c:pt idx="783">
                  <c:v>0.73029999999999995</c:v>
                </c:pt>
                <c:pt idx="784">
                  <c:v>0.73080000000000012</c:v>
                </c:pt>
                <c:pt idx="785">
                  <c:v>0.73150000000000004</c:v>
                </c:pt>
                <c:pt idx="786">
                  <c:v>0.73210000000000008</c:v>
                </c:pt>
                <c:pt idx="787">
                  <c:v>0.73250000000000004</c:v>
                </c:pt>
                <c:pt idx="788">
                  <c:v>0.73280000000000012</c:v>
                </c:pt>
                <c:pt idx="789">
                  <c:v>0.73310000000000008</c:v>
                </c:pt>
                <c:pt idx="790">
                  <c:v>0.73329999999999995</c:v>
                </c:pt>
                <c:pt idx="791">
                  <c:v>0.73350000000000004</c:v>
                </c:pt>
                <c:pt idx="792">
                  <c:v>0.73370000000000013</c:v>
                </c:pt>
                <c:pt idx="793">
                  <c:v>0.73410000000000009</c:v>
                </c:pt>
                <c:pt idx="794">
                  <c:v>0.73420000000000007</c:v>
                </c:pt>
                <c:pt idx="795">
                  <c:v>0.7340000000000001</c:v>
                </c:pt>
                <c:pt idx="796">
                  <c:v>0.73370000000000013</c:v>
                </c:pt>
                <c:pt idx="797">
                  <c:v>0.73360000000000014</c:v>
                </c:pt>
                <c:pt idx="798">
                  <c:v>0.73350000000000004</c:v>
                </c:pt>
                <c:pt idx="799">
                  <c:v>0.73350000000000004</c:v>
                </c:pt>
                <c:pt idx="800">
                  <c:v>0.73329999999999995</c:v>
                </c:pt>
                <c:pt idx="801">
                  <c:v>0.73329999999999995</c:v>
                </c:pt>
                <c:pt idx="802">
                  <c:v>0.73310000000000008</c:v>
                </c:pt>
                <c:pt idx="803">
                  <c:v>0.73320000000000007</c:v>
                </c:pt>
                <c:pt idx="804">
                  <c:v>0.73340000000000005</c:v>
                </c:pt>
                <c:pt idx="805">
                  <c:v>0.73380000000000012</c:v>
                </c:pt>
                <c:pt idx="806">
                  <c:v>0.73410000000000009</c:v>
                </c:pt>
                <c:pt idx="807">
                  <c:v>0.73470000000000013</c:v>
                </c:pt>
                <c:pt idx="808">
                  <c:v>0.73490000000000011</c:v>
                </c:pt>
                <c:pt idx="809">
                  <c:v>0.73520000000000008</c:v>
                </c:pt>
                <c:pt idx="810">
                  <c:v>0.73540000000000005</c:v>
                </c:pt>
                <c:pt idx="811">
                  <c:v>0.73520000000000008</c:v>
                </c:pt>
                <c:pt idx="812">
                  <c:v>0.73529999999999995</c:v>
                </c:pt>
                <c:pt idx="813">
                  <c:v>0.73510000000000009</c:v>
                </c:pt>
                <c:pt idx="814">
                  <c:v>0.73470000000000013</c:v>
                </c:pt>
                <c:pt idx="815">
                  <c:v>0.73390000000000011</c:v>
                </c:pt>
                <c:pt idx="816">
                  <c:v>0.73340000000000005</c:v>
                </c:pt>
                <c:pt idx="817">
                  <c:v>0.73290000000000011</c:v>
                </c:pt>
                <c:pt idx="818">
                  <c:v>0.73250000000000004</c:v>
                </c:pt>
                <c:pt idx="819">
                  <c:v>0.7320000000000001</c:v>
                </c:pt>
                <c:pt idx="820">
                  <c:v>0.73160000000000014</c:v>
                </c:pt>
                <c:pt idx="821">
                  <c:v>0.73129999999999995</c:v>
                </c:pt>
                <c:pt idx="822">
                  <c:v>0.73120000000000007</c:v>
                </c:pt>
                <c:pt idx="823">
                  <c:v>0.73129999999999995</c:v>
                </c:pt>
                <c:pt idx="824">
                  <c:v>0.73129999999999995</c:v>
                </c:pt>
                <c:pt idx="825">
                  <c:v>0.73140000000000005</c:v>
                </c:pt>
                <c:pt idx="826">
                  <c:v>0.7320000000000001</c:v>
                </c:pt>
                <c:pt idx="827">
                  <c:v>0.73290000000000011</c:v>
                </c:pt>
                <c:pt idx="828">
                  <c:v>0.73310000000000008</c:v>
                </c:pt>
                <c:pt idx="829">
                  <c:v>0.73329999999999995</c:v>
                </c:pt>
                <c:pt idx="830">
                  <c:v>0.73340000000000005</c:v>
                </c:pt>
                <c:pt idx="831">
                  <c:v>0.73350000000000004</c:v>
                </c:pt>
                <c:pt idx="832">
                  <c:v>0.73350000000000004</c:v>
                </c:pt>
                <c:pt idx="833">
                  <c:v>0.73350000000000004</c:v>
                </c:pt>
                <c:pt idx="834">
                  <c:v>0.73370000000000013</c:v>
                </c:pt>
                <c:pt idx="835">
                  <c:v>0.73460000000000014</c:v>
                </c:pt>
                <c:pt idx="836">
                  <c:v>0.7350000000000001</c:v>
                </c:pt>
                <c:pt idx="837">
                  <c:v>0.73550000000000004</c:v>
                </c:pt>
                <c:pt idx="838">
                  <c:v>0.73560000000000014</c:v>
                </c:pt>
                <c:pt idx="839">
                  <c:v>0.7360000000000001</c:v>
                </c:pt>
                <c:pt idx="840">
                  <c:v>0.73610000000000009</c:v>
                </c:pt>
                <c:pt idx="841">
                  <c:v>0.73650000000000004</c:v>
                </c:pt>
                <c:pt idx="842">
                  <c:v>0.73660000000000014</c:v>
                </c:pt>
                <c:pt idx="843">
                  <c:v>0.73670000000000013</c:v>
                </c:pt>
                <c:pt idx="844">
                  <c:v>0.73680000000000012</c:v>
                </c:pt>
                <c:pt idx="845">
                  <c:v>0.73680000000000012</c:v>
                </c:pt>
                <c:pt idx="846">
                  <c:v>0.73750000000000004</c:v>
                </c:pt>
                <c:pt idx="847">
                  <c:v>0.73790000000000011</c:v>
                </c:pt>
                <c:pt idx="848">
                  <c:v>0.73780000000000012</c:v>
                </c:pt>
                <c:pt idx="849">
                  <c:v>0.73770000000000013</c:v>
                </c:pt>
                <c:pt idx="850">
                  <c:v>0.73770000000000013</c:v>
                </c:pt>
                <c:pt idx="851">
                  <c:v>0.73760000000000014</c:v>
                </c:pt>
                <c:pt idx="852">
                  <c:v>0.73629999999999995</c:v>
                </c:pt>
                <c:pt idx="853">
                  <c:v>0.73590000000000011</c:v>
                </c:pt>
                <c:pt idx="854">
                  <c:v>0.73610000000000009</c:v>
                </c:pt>
                <c:pt idx="855">
                  <c:v>0.73629999999999995</c:v>
                </c:pt>
                <c:pt idx="856">
                  <c:v>0.73650000000000004</c:v>
                </c:pt>
                <c:pt idx="857">
                  <c:v>0.73650000000000004</c:v>
                </c:pt>
                <c:pt idx="858">
                  <c:v>0.73660000000000014</c:v>
                </c:pt>
                <c:pt idx="859">
                  <c:v>0.73640000000000005</c:v>
                </c:pt>
                <c:pt idx="860">
                  <c:v>0.73640000000000005</c:v>
                </c:pt>
                <c:pt idx="861">
                  <c:v>0.73640000000000005</c:v>
                </c:pt>
                <c:pt idx="862">
                  <c:v>0.73810000000000009</c:v>
                </c:pt>
                <c:pt idx="863">
                  <c:v>0.7380000000000001</c:v>
                </c:pt>
                <c:pt idx="864">
                  <c:v>0.7380000000000001</c:v>
                </c:pt>
                <c:pt idx="865">
                  <c:v>0.73740000000000017</c:v>
                </c:pt>
                <c:pt idx="866">
                  <c:v>0.73730000000000007</c:v>
                </c:pt>
                <c:pt idx="867">
                  <c:v>0.73720000000000008</c:v>
                </c:pt>
                <c:pt idx="868">
                  <c:v>0.73629999999999995</c:v>
                </c:pt>
                <c:pt idx="869">
                  <c:v>0.73610000000000009</c:v>
                </c:pt>
                <c:pt idx="870">
                  <c:v>0.7360000000000001</c:v>
                </c:pt>
                <c:pt idx="871">
                  <c:v>0.73580000000000012</c:v>
                </c:pt>
                <c:pt idx="872">
                  <c:v>0.73570000000000013</c:v>
                </c:pt>
                <c:pt idx="873">
                  <c:v>0.73550000000000004</c:v>
                </c:pt>
                <c:pt idx="874">
                  <c:v>0.73510000000000009</c:v>
                </c:pt>
                <c:pt idx="875">
                  <c:v>0.7350000000000001</c:v>
                </c:pt>
                <c:pt idx="876">
                  <c:v>0.73480000000000012</c:v>
                </c:pt>
                <c:pt idx="877">
                  <c:v>0.73490000000000011</c:v>
                </c:pt>
                <c:pt idx="878">
                  <c:v>0.7350000000000001</c:v>
                </c:pt>
                <c:pt idx="879">
                  <c:v>0.7350000000000001</c:v>
                </c:pt>
                <c:pt idx="880">
                  <c:v>0.73480000000000012</c:v>
                </c:pt>
                <c:pt idx="881">
                  <c:v>0.73410000000000009</c:v>
                </c:pt>
                <c:pt idx="882">
                  <c:v>0.73360000000000014</c:v>
                </c:pt>
                <c:pt idx="883">
                  <c:v>0.73340000000000005</c:v>
                </c:pt>
                <c:pt idx="884">
                  <c:v>0.73340000000000005</c:v>
                </c:pt>
                <c:pt idx="885">
                  <c:v>0.73340000000000005</c:v>
                </c:pt>
                <c:pt idx="886">
                  <c:v>0.73329999999999995</c:v>
                </c:pt>
                <c:pt idx="887">
                  <c:v>0.73310000000000008</c:v>
                </c:pt>
                <c:pt idx="888">
                  <c:v>0.73320000000000007</c:v>
                </c:pt>
                <c:pt idx="889">
                  <c:v>0.73350000000000004</c:v>
                </c:pt>
                <c:pt idx="890">
                  <c:v>0.73350000000000004</c:v>
                </c:pt>
                <c:pt idx="891">
                  <c:v>0.73340000000000005</c:v>
                </c:pt>
                <c:pt idx="892">
                  <c:v>0.73340000000000005</c:v>
                </c:pt>
                <c:pt idx="893">
                  <c:v>0.73320000000000007</c:v>
                </c:pt>
                <c:pt idx="894">
                  <c:v>0.73329999999999995</c:v>
                </c:pt>
                <c:pt idx="895">
                  <c:v>0.73370000000000013</c:v>
                </c:pt>
                <c:pt idx="896">
                  <c:v>0.73420000000000007</c:v>
                </c:pt>
                <c:pt idx="897">
                  <c:v>0.73460000000000014</c:v>
                </c:pt>
                <c:pt idx="898">
                  <c:v>0.73470000000000013</c:v>
                </c:pt>
                <c:pt idx="899">
                  <c:v>0.73480000000000012</c:v>
                </c:pt>
                <c:pt idx="900">
                  <c:v>0.73470000000000013</c:v>
                </c:pt>
                <c:pt idx="901">
                  <c:v>0.73490000000000011</c:v>
                </c:pt>
                <c:pt idx="902">
                  <c:v>0.73610000000000009</c:v>
                </c:pt>
                <c:pt idx="903">
                  <c:v>0.7360000000000001</c:v>
                </c:pt>
                <c:pt idx="904">
                  <c:v>0.73620000000000008</c:v>
                </c:pt>
                <c:pt idx="905">
                  <c:v>0.73590000000000011</c:v>
                </c:pt>
                <c:pt idx="906">
                  <c:v>0.73529999999999995</c:v>
                </c:pt>
                <c:pt idx="907">
                  <c:v>0.73529999999999995</c:v>
                </c:pt>
                <c:pt idx="908">
                  <c:v>0.73520000000000008</c:v>
                </c:pt>
                <c:pt idx="909">
                  <c:v>0.73520000000000008</c:v>
                </c:pt>
                <c:pt idx="910">
                  <c:v>0.73580000000000012</c:v>
                </c:pt>
                <c:pt idx="911">
                  <c:v>0.73540000000000005</c:v>
                </c:pt>
                <c:pt idx="912">
                  <c:v>0.73540000000000005</c:v>
                </c:pt>
                <c:pt idx="913">
                  <c:v>0.73510000000000009</c:v>
                </c:pt>
                <c:pt idx="914">
                  <c:v>0.73510000000000009</c:v>
                </c:pt>
                <c:pt idx="915">
                  <c:v>0.73529999999999995</c:v>
                </c:pt>
                <c:pt idx="916">
                  <c:v>0.73550000000000004</c:v>
                </c:pt>
                <c:pt idx="917">
                  <c:v>0.73490000000000011</c:v>
                </c:pt>
                <c:pt idx="918">
                  <c:v>0.73529999999999995</c:v>
                </c:pt>
                <c:pt idx="919">
                  <c:v>0.73529999999999995</c:v>
                </c:pt>
                <c:pt idx="920">
                  <c:v>0.73540000000000005</c:v>
                </c:pt>
                <c:pt idx="921">
                  <c:v>0.73570000000000013</c:v>
                </c:pt>
                <c:pt idx="922">
                  <c:v>0.73580000000000012</c:v>
                </c:pt>
                <c:pt idx="923">
                  <c:v>0.73590000000000011</c:v>
                </c:pt>
                <c:pt idx="924">
                  <c:v>0.73580000000000012</c:v>
                </c:pt>
                <c:pt idx="925">
                  <c:v>0.73580000000000012</c:v>
                </c:pt>
                <c:pt idx="926">
                  <c:v>0.73540000000000005</c:v>
                </c:pt>
                <c:pt idx="927">
                  <c:v>0.7350000000000001</c:v>
                </c:pt>
                <c:pt idx="928">
                  <c:v>0.7340000000000001</c:v>
                </c:pt>
                <c:pt idx="929">
                  <c:v>0.7340000000000001</c:v>
                </c:pt>
                <c:pt idx="930">
                  <c:v>0.73320000000000007</c:v>
                </c:pt>
                <c:pt idx="931">
                  <c:v>0.73290000000000011</c:v>
                </c:pt>
                <c:pt idx="932">
                  <c:v>0.73280000000000012</c:v>
                </c:pt>
                <c:pt idx="933">
                  <c:v>0.73290000000000011</c:v>
                </c:pt>
                <c:pt idx="934">
                  <c:v>0.7330000000000001</c:v>
                </c:pt>
                <c:pt idx="935">
                  <c:v>0.7330000000000001</c:v>
                </c:pt>
                <c:pt idx="936">
                  <c:v>0.7330000000000001</c:v>
                </c:pt>
                <c:pt idx="937">
                  <c:v>0.73290000000000011</c:v>
                </c:pt>
                <c:pt idx="938">
                  <c:v>0.7330000000000001</c:v>
                </c:pt>
                <c:pt idx="939">
                  <c:v>0.73340000000000005</c:v>
                </c:pt>
                <c:pt idx="940">
                  <c:v>0.73390000000000011</c:v>
                </c:pt>
                <c:pt idx="941">
                  <c:v>0.73420000000000007</c:v>
                </c:pt>
                <c:pt idx="942">
                  <c:v>0.73450000000000004</c:v>
                </c:pt>
                <c:pt idx="943">
                  <c:v>0.73480000000000012</c:v>
                </c:pt>
                <c:pt idx="944">
                  <c:v>0.73470000000000013</c:v>
                </c:pt>
                <c:pt idx="945">
                  <c:v>0.7350000000000001</c:v>
                </c:pt>
                <c:pt idx="946">
                  <c:v>0.73520000000000008</c:v>
                </c:pt>
                <c:pt idx="947">
                  <c:v>0.73520000000000008</c:v>
                </c:pt>
                <c:pt idx="948">
                  <c:v>0.73540000000000005</c:v>
                </c:pt>
                <c:pt idx="949">
                  <c:v>0.73540000000000005</c:v>
                </c:pt>
                <c:pt idx="950">
                  <c:v>0.73560000000000014</c:v>
                </c:pt>
                <c:pt idx="951">
                  <c:v>0.73590000000000011</c:v>
                </c:pt>
                <c:pt idx="952">
                  <c:v>0.73640000000000005</c:v>
                </c:pt>
                <c:pt idx="953">
                  <c:v>0.73670000000000013</c:v>
                </c:pt>
                <c:pt idx="954">
                  <c:v>0.73710000000000009</c:v>
                </c:pt>
                <c:pt idx="955">
                  <c:v>0.73720000000000008</c:v>
                </c:pt>
                <c:pt idx="956">
                  <c:v>0.73770000000000013</c:v>
                </c:pt>
                <c:pt idx="957">
                  <c:v>0.73770000000000013</c:v>
                </c:pt>
                <c:pt idx="958">
                  <c:v>0.7380000000000001</c:v>
                </c:pt>
                <c:pt idx="959">
                  <c:v>0.73760000000000014</c:v>
                </c:pt>
                <c:pt idx="960">
                  <c:v>0.7370000000000001</c:v>
                </c:pt>
                <c:pt idx="961">
                  <c:v>0.73650000000000004</c:v>
                </c:pt>
                <c:pt idx="962">
                  <c:v>0.73610000000000009</c:v>
                </c:pt>
                <c:pt idx="963">
                  <c:v>0.73650000000000004</c:v>
                </c:pt>
                <c:pt idx="964">
                  <c:v>0.73590000000000011</c:v>
                </c:pt>
                <c:pt idx="965">
                  <c:v>0.73590000000000011</c:v>
                </c:pt>
                <c:pt idx="966">
                  <c:v>0.73610000000000009</c:v>
                </c:pt>
                <c:pt idx="967">
                  <c:v>0.73620000000000008</c:v>
                </c:pt>
                <c:pt idx="968">
                  <c:v>0.73640000000000005</c:v>
                </c:pt>
                <c:pt idx="969">
                  <c:v>0.73640000000000005</c:v>
                </c:pt>
                <c:pt idx="970">
                  <c:v>0.73629999999999995</c:v>
                </c:pt>
                <c:pt idx="971">
                  <c:v>0.73629999999999995</c:v>
                </c:pt>
                <c:pt idx="972">
                  <c:v>0.73650000000000004</c:v>
                </c:pt>
                <c:pt idx="973">
                  <c:v>0.73690000000000011</c:v>
                </c:pt>
                <c:pt idx="974">
                  <c:v>0.73740000000000017</c:v>
                </c:pt>
                <c:pt idx="975">
                  <c:v>0.73790000000000011</c:v>
                </c:pt>
                <c:pt idx="976">
                  <c:v>0.73830000000000007</c:v>
                </c:pt>
                <c:pt idx="977">
                  <c:v>0.73860000000000015</c:v>
                </c:pt>
                <c:pt idx="978">
                  <c:v>0.73850000000000005</c:v>
                </c:pt>
                <c:pt idx="979">
                  <c:v>0.73839999999999995</c:v>
                </c:pt>
                <c:pt idx="980">
                  <c:v>0.73839999999999995</c:v>
                </c:pt>
                <c:pt idx="981">
                  <c:v>0.73830000000000007</c:v>
                </c:pt>
                <c:pt idx="982">
                  <c:v>0.73830000000000007</c:v>
                </c:pt>
                <c:pt idx="983">
                  <c:v>0.73770000000000013</c:v>
                </c:pt>
                <c:pt idx="984">
                  <c:v>0.73730000000000007</c:v>
                </c:pt>
                <c:pt idx="985">
                  <c:v>0.73810000000000009</c:v>
                </c:pt>
                <c:pt idx="986">
                  <c:v>0.7370000000000001</c:v>
                </c:pt>
                <c:pt idx="987">
                  <c:v>0.73670000000000013</c:v>
                </c:pt>
                <c:pt idx="988">
                  <c:v>0.73570000000000013</c:v>
                </c:pt>
                <c:pt idx="989">
                  <c:v>0.73620000000000008</c:v>
                </c:pt>
                <c:pt idx="990">
                  <c:v>0.73470000000000013</c:v>
                </c:pt>
                <c:pt idx="991">
                  <c:v>0.73460000000000014</c:v>
                </c:pt>
                <c:pt idx="992">
                  <c:v>0.73470000000000013</c:v>
                </c:pt>
                <c:pt idx="993">
                  <c:v>0.73470000000000013</c:v>
                </c:pt>
                <c:pt idx="994">
                  <c:v>0.73480000000000012</c:v>
                </c:pt>
                <c:pt idx="995">
                  <c:v>0.73560000000000014</c:v>
                </c:pt>
                <c:pt idx="996">
                  <c:v>0.73580000000000012</c:v>
                </c:pt>
                <c:pt idx="997">
                  <c:v>0.73590000000000011</c:v>
                </c:pt>
                <c:pt idx="998">
                  <c:v>0.73590000000000011</c:v>
                </c:pt>
                <c:pt idx="999">
                  <c:v>0.73590000000000011</c:v>
                </c:pt>
                <c:pt idx="1000">
                  <c:v>0.73590000000000011</c:v>
                </c:pt>
                <c:pt idx="1001">
                  <c:v>0.7360000000000001</c:v>
                </c:pt>
                <c:pt idx="1002">
                  <c:v>0.73629999999999995</c:v>
                </c:pt>
                <c:pt idx="1003">
                  <c:v>0.73660000000000014</c:v>
                </c:pt>
                <c:pt idx="1004">
                  <c:v>0.7370000000000001</c:v>
                </c:pt>
                <c:pt idx="1005">
                  <c:v>0.73740000000000017</c:v>
                </c:pt>
                <c:pt idx="1006">
                  <c:v>0.73770000000000013</c:v>
                </c:pt>
                <c:pt idx="1007">
                  <c:v>0.73790000000000011</c:v>
                </c:pt>
                <c:pt idx="1008">
                  <c:v>0.73810000000000009</c:v>
                </c:pt>
                <c:pt idx="1009">
                  <c:v>0.73830000000000007</c:v>
                </c:pt>
                <c:pt idx="1010">
                  <c:v>0.73850000000000005</c:v>
                </c:pt>
                <c:pt idx="1011">
                  <c:v>0.73870000000000013</c:v>
                </c:pt>
                <c:pt idx="1012">
                  <c:v>0.7390000000000001</c:v>
                </c:pt>
                <c:pt idx="1013">
                  <c:v>0.73910000000000009</c:v>
                </c:pt>
                <c:pt idx="1014">
                  <c:v>0.73910000000000009</c:v>
                </c:pt>
                <c:pt idx="1015">
                  <c:v>0.73920000000000008</c:v>
                </c:pt>
                <c:pt idx="1016">
                  <c:v>0.73850000000000005</c:v>
                </c:pt>
                <c:pt idx="1017">
                  <c:v>0.73830000000000007</c:v>
                </c:pt>
                <c:pt idx="1018">
                  <c:v>0.7380000000000001</c:v>
                </c:pt>
                <c:pt idx="1019">
                  <c:v>0.73780000000000012</c:v>
                </c:pt>
                <c:pt idx="1020">
                  <c:v>0.73770000000000013</c:v>
                </c:pt>
                <c:pt idx="1021">
                  <c:v>0.73740000000000017</c:v>
                </c:pt>
                <c:pt idx="1022">
                  <c:v>0.73730000000000007</c:v>
                </c:pt>
                <c:pt idx="1023">
                  <c:v>0.73720000000000008</c:v>
                </c:pt>
                <c:pt idx="1024">
                  <c:v>0.73780000000000012</c:v>
                </c:pt>
                <c:pt idx="1025">
                  <c:v>0.73810000000000009</c:v>
                </c:pt>
                <c:pt idx="1026">
                  <c:v>0.7380000000000001</c:v>
                </c:pt>
                <c:pt idx="1027">
                  <c:v>0.73790000000000011</c:v>
                </c:pt>
                <c:pt idx="1028">
                  <c:v>0.73810000000000009</c:v>
                </c:pt>
                <c:pt idx="1029">
                  <c:v>0.73830000000000007</c:v>
                </c:pt>
                <c:pt idx="1030">
                  <c:v>0.7380000000000001</c:v>
                </c:pt>
                <c:pt idx="1031">
                  <c:v>0.73810000000000009</c:v>
                </c:pt>
                <c:pt idx="1032">
                  <c:v>0.73790000000000011</c:v>
                </c:pt>
                <c:pt idx="1033">
                  <c:v>0.73790000000000011</c:v>
                </c:pt>
                <c:pt idx="1034">
                  <c:v>0.73760000000000014</c:v>
                </c:pt>
                <c:pt idx="1035">
                  <c:v>0.73740000000000017</c:v>
                </c:pt>
                <c:pt idx="1036">
                  <c:v>0.73740000000000017</c:v>
                </c:pt>
                <c:pt idx="1037">
                  <c:v>0.73720000000000008</c:v>
                </c:pt>
                <c:pt idx="1038">
                  <c:v>0.73710000000000009</c:v>
                </c:pt>
                <c:pt idx="1039">
                  <c:v>0.7370000000000001</c:v>
                </c:pt>
                <c:pt idx="1040">
                  <c:v>0.73690000000000011</c:v>
                </c:pt>
                <c:pt idx="1041">
                  <c:v>0.7370000000000001</c:v>
                </c:pt>
                <c:pt idx="1042">
                  <c:v>0.73740000000000017</c:v>
                </c:pt>
                <c:pt idx="1043">
                  <c:v>0.73780000000000012</c:v>
                </c:pt>
                <c:pt idx="1044">
                  <c:v>0.73820000000000008</c:v>
                </c:pt>
                <c:pt idx="1045">
                  <c:v>0.73870000000000013</c:v>
                </c:pt>
                <c:pt idx="1046">
                  <c:v>0.7390000000000001</c:v>
                </c:pt>
                <c:pt idx="1047">
                  <c:v>0.73939999999999995</c:v>
                </c:pt>
                <c:pt idx="1048">
                  <c:v>0.73970000000000014</c:v>
                </c:pt>
                <c:pt idx="1049">
                  <c:v>0.73980000000000012</c:v>
                </c:pt>
                <c:pt idx="1050">
                  <c:v>0.74010000000000009</c:v>
                </c:pt>
                <c:pt idx="1051">
                  <c:v>0.74010000000000009</c:v>
                </c:pt>
                <c:pt idx="1052">
                  <c:v>0.73990000000000011</c:v>
                </c:pt>
                <c:pt idx="1053">
                  <c:v>0.74020000000000008</c:v>
                </c:pt>
                <c:pt idx="1054">
                  <c:v>0.74030000000000007</c:v>
                </c:pt>
                <c:pt idx="1055">
                  <c:v>0.74039999999999995</c:v>
                </c:pt>
                <c:pt idx="1056">
                  <c:v>0.74030000000000007</c:v>
                </c:pt>
                <c:pt idx="1057">
                  <c:v>0.74010000000000009</c:v>
                </c:pt>
                <c:pt idx="1058">
                  <c:v>0.73960000000000015</c:v>
                </c:pt>
                <c:pt idx="1059">
                  <c:v>0.73950000000000005</c:v>
                </c:pt>
                <c:pt idx="1060">
                  <c:v>0.73950000000000005</c:v>
                </c:pt>
                <c:pt idx="1061">
                  <c:v>0.73950000000000005</c:v>
                </c:pt>
                <c:pt idx="1062">
                  <c:v>0.73930000000000007</c:v>
                </c:pt>
                <c:pt idx="1063">
                  <c:v>0.73890000000000011</c:v>
                </c:pt>
                <c:pt idx="1064">
                  <c:v>0.73890000000000011</c:v>
                </c:pt>
                <c:pt idx="1065">
                  <c:v>0.73890000000000011</c:v>
                </c:pt>
                <c:pt idx="1066">
                  <c:v>0.73950000000000005</c:v>
                </c:pt>
                <c:pt idx="1067">
                  <c:v>0.7400000000000001</c:v>
                </c:pt>
                <c:pt idx="1068">
                  <c:v>0.74039999999999995</c:v>
                </c:pt>
                <c:pt idx="1069">
                  <c:v>0.74090000000000011</c:v>
                </c:pt>
                <c:pt idx="1070">
                  <c:v>0.74139999999999995</c:v>
                </c:pt>
                <c:pt idx="1071">
                  <c:v>0.74160000000000015</c:v>
                </c:pt>
                <c:pt idx="1072">
                  <c:v>0.74139999999999995</c:v>
                </c:pt>
                <c:pt idx="1073">
                  <c:v>0.74160000000000015</c:v>
                </c:pt>
                <c:pt idx="1074">
                  <c:v>0.74160000000000015</c:v>
                </c:pt>
                <c:pt idx="1075">
                  <c:v>0.74160000000000015</c:v>
                </c:pt>
                <c:pt idx="1076">
                  <c:v>0.74180000000000013</c:v>
                </c:pt>
                <c:pt idx="1077">
                  <c:v>0.7420000000000001</c:v>
                </c:pt>
                <c:pt idx="1078">
                  <c:v>0.7420000000000001</c:v>
                </c:pt>
                <c:pt idx="1079">
                  <c:v>0.74210000000000009</c:v>
                </c:pt>
                <c:pt idx="1080">
                  <c:v>0.74210000000000009</c:v>
                </c:pt>
                <c:pt idx="1081">
                  <c:v>0.74180000000000013</c:v>
                </c:pt>
                <c:pt idx="1082">
                  <c:v>0.74180000000000013</c:v>
                </c:pt>
                <c:pt idx="1083">
                  <c:v>0.7420000000000001</c:v>
                </c:pt>
                <c:pt idx="1084">
                  <c:v>0.74190000000000011</c:v>
                </c:pt>
                <c:pt idx="1085">
                  <c:v>0.74190000000000011</c:v>
                </c:pt>
                <c:pt idx="1086">
                  <c:v>0.74180000000000013</c:v>
                </c:pt>
                <c:pt idx="1087">
                  <c:v>0.74160000000000015</c:v>
                </c:pt>
                <c:pt idx="1088">
                  <c:v>0.74139999999999995</c:v>
                </c:pt>
                <c:pt idx="1089">
                  <c:v>0.74110000000000009</c:v>
                </c:pt>
                <c:pt idx="1090">
                  <c:v>0.74110000000000009</c:v>
                </c:pt>
                <c:pt idx="1091">
                  <c:v>0.74060000000000015</c:v>
                </c:pt>
                <c:pt idx="1092">
                  <c:v>0.74050000000000005</c:v>
                </c:pt>
                <c:pt idx="1093">
                  <c:v>0.74060000000000015</c:v>
                </c:pt>
                <c:pt idx="1094">
                  <c:v>0.74080000000000013</c:v>
                </c:pt>
                <c:pt idx="1095">
                  <c:v>0.74110000000000009</c:v>
                </c:pt>
                <c:pt idx="1096">
                  <c:v>0.7410000000000001</c:v>
                </c:pt>
                <c:pt idx="1097">
                  <c:v>0.74070000000000014</c:v>
                </c:pt>
                <c:pt idx="1098">
                  <c:v>0.74039999999999995</c:v>
                </c:pt>
                <c:pt idx="1099">
                  <c:v>0.74060000000000015</c:v>
                </c:pt>
                <c:pt idx="1100">
                  <c:v>0.74120000000000008</c:v>
                </c:pt>
                <c:pt idx="1101">
                  <c:v>0.74120000000000008</c:v>
                </c:pt>
                <c:pt idx="1102">
                  <c:v>0.74180000000000013</c:v>
                </c:pt>
                <c:pt idx="1103">
                  <c:v>0.74230000000000007</c:v>
                </c:pt>
                <c:pt idx="1104">
                  <c:v>0.74250000000000005</c:v>
                </c:pt>
                <c:pt idx="1105">
                  <c:v>0.74270000000000014</c:v>
                </c:pt>
                <c:pt idx="1106">
                  <c:v>0.74290000000000012</c:v>
                </c:pt>
                <c:pt idx="1107">
                  <c:v>0.74280000000000013</c:v>
                </c:pt>
                <c:pt idx="1108">
                  <c:v>0.7430000000000001</c:v>
                </c:pt>
                <c:pt idx="1109">
                  <c:v>0.74720000000000009</c:v>
                </c:pt>
                <c:pt idx="1110">
                  <c:v>0.7471000000000001</c:v>
                </c:pt>
                <c:pt idx="1111">
                  <c:v>0.74700000000000011</c:v>
                </c:pt>
                <c:pt idx="1112">
                  <c:v>0.74700000000000011</c:v>
                </c:pt>
                <c:pt idx="1113">
                  <c:v>0.7471000000000001</c:v>
                </c:pt>
                <c:pt idx="1114">
                  <c:v>0.74700000000000011</c:v>
                </c:pt>
                <c:pt idx="1115">
                  <c:v>0.74650000000000005</c:v>
                </c:pt>
                <c:pt idx="1116">
                  <c:v>0.74580000000000013</c:v>
                </c:pt>
                <c:pt idx="1117">
                  <c:v>0.74600000000000011</c:v>
                </c:pt>
                <c:pt idx="1118">
                  <c:v>0.74630000000000007</c:v>
                </c:pt>
                <c:pt idx="1119">
                  <c:v>0.74650000000000005</c:v>
                </c:pt>
                <c:pt idx="1120">
                  <c:v>0.74700000000000011</c:v>
                </c:pt>
                <c:pt idx="1121">
                  <c:v>0.74839999999999995</c:v>
                </c:pt>
                <c:pt idx="1122">
                  <c:v>0.74920000000000009</c:v>
                </c:pt>
                <c:pt idx="1123">
                  <c:v>0.74880000000000013</c:v>
                </c:pt>
                <c:pt idx="1124">
                  <c:v>0.74720000000000009</c:v>
                </c:pt>
                <c:pt idx="1125">
                  <c:v>0.74780000000000013</c:v>
                </c:pt>
                <c:pt idx="1126">
                  <c:v>0.74850000000000005</c:v>
                </c:pt>
                <c:pt idx="1127">
                  <c:v>0.74930000000000008</c:v>
                </c:pt>
                <c:pt idx="1128">
                  <c:v>0.75130000000000008</c:v>
                </c:pt>
                <c:pt idx="1129">
                  <c:v>0.75130000000000008</c:v>
                </c:pt>
                <c:pt idx="1130">
                  <c:v>0.74880000000000013</c:v>
                </c:pt>
                <c:pt idx="1131">
                  <c:v>0.74680000000000013</c:v>
                </c:pt>
                <c:pt idx="1132">
                  <c:v>0.74480000000000013</c:v>
                </c:pt>
                <c:pt idx="1133">
                  <c:v>0.74520000000000008</c:v>
                </c:pt>
                <c:pt idx="1134">
                  <c:v>0.74720000000000009</c:v>
                </c:pt>
                <c:pt idx="1135">
                  <c:v>0.7481000000000001</c:v>
                </c:pt>
                <c:pt idx="1136">
                  <c:v>0.74900000000000011</c:v>
                </c:pt>
                <c:pt idx="1137">
                  <c:v>0.74970000000000014</c:v>
                </c:pt>
                <c:pt idx="1138">
                  <c:v>0.7501000000000001</c:v>
                </c:pt>
                <c:pt idx="1139">
                  <c:v>0.7501000000000001</c:v>
                </c:pt>
                <c:pt idx="1140">
                  <c:v>0.7501000000000001</c:v>
                </c:pt>
                <c:pt idx="1141">
                  <c:v>0.75049999999999994</c:v>
                </c:pt>
                <c:pt idx="1142">
                  <c:v>0.75070000000000014</c:v>
                </c:pt>
                <c:pt idx="1143">
                  <c:v>0.75100000000000011</c:v>
                </c:pt>
                <c:pt idx="1144">
                  <c:v>0.75140000000000007</c:v>
                </c:pt>
                <c:pt idx="1145">
                  <c:v>0.74860000000000015</c:v>
                </c:pt>
                <c:pt idx="1146">
                  <c:v>0.74490000000000012</c:v>
                </c:pt>
                <c:pt idx="1147">
                  <c:v>0.74590000000000012</c:v>
                </c:pt>
                <c:pt idx="1148">
                  <c:v>0.74690000000000012</c:v>
                </c:pt>
                <c:pt idx="1149">
                  <c:v>0.74750000000000005</c:v>
                </c:pt>
                <c:pt idx="1150">
                  <c:v>0.74790000000000012</c:v>
                </c:pt>
                <c:pt idx="1151">
                  <c:v>0.74790000000000012</c:v>
                </c:pt>
                <c:pt idx="1152">
                  <c:v>0.74760000000000015</c:v>
                </c:pt>
                <c:pt idx="1153">
                  <c:v>0.74739999999999995</c:v>
                </c:pt>
                <c:pt idx="1154">
                  <c:v>0.74650000000000005</c:v>
                </c:pt>
                <c:pt idx="1155">
                  <c:v>0.74650000000000005</c:v>
                </c:pt>
                <c:pt idx="1156">
                  <c:v>0.74490000000000012</c:v>
                </c:pt>
                <c:pt idx="1157">
                  <c:v>0.74410000000000009</c:v>
                </c:pt>
                <c:pt idx="1158">
                  <c:v>0.74139999999999995</c:v>
                </c:pt>
                <c:pt idx="1159">
                  <c:v>0.74060000000000015</c:v>
                </c:pt>
                <c:pt idx="1160">
                  <c:v>0.74030000000000007</c:v>
                </c:pt>
                <c:pt idx="1161">
                  <c:v>0.7400000000000001</c:v>
                </c:pt>
                <c:pt idx="1162">
                  <c:v>0.73990000000000011</c:v>
                </c:pt>
                <c:pt idx="1163">
                  <c:v>0.74020000000000008</c:v>
                </c:pt>
                <c:pt idx="1164">
                  <c:v>0.7420000000000001</c:v>
                </c:pt>
                <c:pt idx="1165">
                  <c:v>0.74220000000000008</c:v>
                </c:pt>
                <c:pt idx="1166">
                  <c:v>0.74220000000000008</c:v>
                </c:pt>
                <c:pt idx="1167">
                  <c:v>0.74220000000000008</c:v>
                </c:pt>
                <c:pt idx="1168">
                  <c:v>0.74220000000000008</c:v>
                </c:pt>
                <c:pt idx="1169">
                  <c:v>0.74220000000000008</c:v>
                </c:pt>
                <c:pt idx="1170">
                  <c:v>0.74250000000000005</c:v>
                </c:pt>
                <c:pt idx="1171">
                  <c:v>0.74270000000000014</c:v>
                </c:pt>
                <c:pt idx="1172">
                  <c:v>0.74310000000000009</c:v>
                </c:pt>
                <c:pt idx="1173">
                  <c:v>0.74350000000000005</c:v>
                </c:pt>
                <c:pt idx="1174">
                  <c:v>0.74420000000000008</c:v>
                </c:pt>
                <c:pt idx="1175">
                  <c:v>0.74450000000000005</c:v>
                </c:pt>
                <c:pt idx="1176">
                  <c:v>0.74450000000000005</c:v>
                </c:pt>
                <c:pt idx="1177">
                  <c:v>0.74439999999999995</c:v>
                </c:pt>
                <c:pt idx="1178">
                  <c:v>0.74450000000000005</c:v>
                </c:pt>
                <c:pt idx="1179">
                  <c:v>0.74450000000000005</c:v>
                </c:pt>
                <c:pt idx="1180">
                  <c:v>0.74450000000000005</c:v>
                </c:pt>
                <c:pt idx="1181">
                  <c:v>0.74410000000000009</c:v>
                </c:pt>
                <c:pt idx="1182">
                  <c:v>0.74380000000000013</c:v>
                </c:pt>
                <c:pt idx="1183">
                  <c:v>0.74430000000000007</c:v>
                </c:pt>
                <c:pt idx="1184">
                  <c:v>0.74680000000000013</c:v>
                </c:pt>
                <c:pt idx="1185">
                  <c:v>0.7481000000000001</c:v>
                </c:pt>
                <c:pt idx="1186">
                  <c:v>0.74990000000000012</c:v>
                </c:pt>
                <c:pt idx="1187">
                  <c:v>0.75349999999999995</c:v>
                </c:pt>
                <c:pt idx="1188">
                  <c:v>0.75470000000000015</c:v>
                </c:pt>
                <c:pt idx="1189">
                  <c:v>0.75549999999999995</c:v>
                </c:pt>
                <c:pt idx="1190">
                  <c:v>0.75600000000000012</c:v>
                </c:pt>
                <c:pt idx="1191">
                  <c:v>0.75610000000000011</c:v>
                </c:pt>
                <c:pt idx="1192">
                  <c:v>0.75610000000000011</c:v>
                </c:pt>
                <c:pt idx="1193">
                  <c:v>0.75370000000000015</c:v>
                </c:pt>
                <c:pt idx="1194">
                  <c:v>0.75290000000000012</c:v>
                </c:pt>
                <c:pt idx="1195">
                  <c:v>0.7521000000000001</c:v>
                </c:pt>
                <c:pt idx="1196">
                  <c:v>0.75170000000000015</c:v>
                </c:pt>
                <c:pt idx="1197">
                  <c:v>0.75160000000000016</c:v>
                </c:pt>
                <c:pt idx="1198">
                  <c:v>0.75149999999999995</c:v>
                </c:pt>
                <c:pt idx="1199">
                  <c:v>0.74980000000000013</c:v>
                </c:pt>
                <c:pt idx="1200">
                  <c:v>0.74860000000000015</c:v>
                </c:pt>
                <c:pt idx="1201">
                  <c:v>0.74730000000000008</c:v>
                </c:pt>
                <c:pt idx="1202">
                  <c:v>0.7461000000000001</c:v>
                </c:pt>
                <c:pt idx="1203">
                  <c:v>0.74520000000000008</c:v>
                </c:pt>
                <c:pt idx="1204">
                  <c:v>0.74500000000000011</c:v>
                </c:pt>
                <c:pt idx="1205">
                  <c:v>0.74520000000000008</c:v>
                </c:pt>
                <c:pt idx="1206">
                  <c:v>0.7461000000000001</c:v>
                </c:pt>
                <c:pt idx="1207">
                  <c:v>0.74700000000000011</c:v>
                </c:pt>
                <c:pt idx="1208">
                  <c:v>0.74720000000000009</c:v>
                </c:pt>
                <c:pt idx="1209">
                  <c:v>0.74860000000000015</c:v>
                </c:pt>
                <c:pt idx="1210">
                  <c:v>0.74839999999999995</c:v>
                </c:pt>
                <c:pt idx="1211">
                  <c:v>0.74839999999999995</c:v>
                </c:pt>
                <c:pt idx="1212">
                  <c:v>0.74820000000000009</c:v>
                </c:pt>
                <c:pt idx="1213">
                  <c:v>0.74800000000000011</c:v>
                </c:pt>
                <c:pt idx="1214">
                  <c:v>0.74780000000000013</c:v>
                </c:pt>
                <c:pt idx="1215">
                  <c:v>0.74770000000000014</c:v>
                </c:pt>
                <c:pt idx="1216">
                  <c:v>0.74800000000000011</c:v>
                </c:pt>
                <c:pt idx="1217">
                  <c:v>0.74850000000000005</c:v>
                </c:pt>
                <c:pt idx="1218">
                  <c:v>0.74920000000000009</c:v>
                </c:pt>
                <c:pt idx="1219">
                  <c:v>0.74930000000000008</c:v>
                </c:pt>
                <c:pt idx="1220">
                  <c:v>0.74930000000000008</c:v>
                </c:pt>
                <c:pt idx="1221">
                  <c:v>0.7501000000000001</c:v>
                </c:pt>
                <c:pt idx="1222">
                  <c:v>0.7501000000000001</c:v>
                </c:pt>
                <c:pt idx="1223">
                  <c:v>0.7501000000000001</c:v>
                </c:pt>
                <c:pt idx="1224">
                  <c:v>0.7501000000000001</c:v>
                </c:pt>
                <c:pt idx="1225">
                  <c:v>0.75000000000000011</c:v>
                </c:pt>
                <c:pt idx="1226">
                  <c:v>0.74990000000000012</c:v>
                </c:pt>
                <c:pt idx="1227">
                  <c:v>0.75000000000000011</c:v>
                </c:pt>
                <c:pt idx="1228">
                  <c:v>0.74990000000000012</c:v>
                </c:pt>
                <c:pt idx="1229">
                  <c:v>0.7501000000000001</c:v>
                </c:pt>
                <c:pt idx="1230">
                  <c:v>0.74820000000000009</c:v>
                </c:pt>
                <c:pt idx="1231">
                  <c:v>0.7481000000000001</c:v>
                </c:pt>
                <c:pt idx="1232">
                  <c:v>0.7481000000000001</c:v>
                </c:pt>
                <c:pt idx="1233">
                  <c:v>0.74830000000000008</c:v>
                </c:pt>
                <c:pt idx="1234">
                  <c:v>0.74880000000000013</c:v>
                </c:pt>
                <c:pt idx="1235">
                  <c:v>0.74900000000000011</c:v>
                </c:pt>
                <c:pt idx="1236">
                  <c:v>0.74960000000000016</c:v>
                </c:pt>
                <c:pt idx="1237">
                  <c:v>0.74970000000000014</c:v>
                </c:pt>
                <c:pt idx="1238">
                  <c:v>0.74980000000000013</c:v>
                </c:pt>
                <c:pt idx="1239">
                  <c:v>0.74990000000000012</c:v>
                </c:pt>
                <c:pt idx="1240">
                  <c:v>0.74970000000000014</c:v>
                </c:pt>
                <c:pt idx="1241">
                  <c:v>0.74970000000000014</c:v>
                </c:pt>
                <c:pt idx="1242">
                  <c:v>0.74950000000000017</c:v>
                </c:pt>
                <c:pt idx="1243">
                  <c:v>0.74920000000000009</c:v>
                </c:pt>
                <c:pt idx="1244">
                  <c:v>0.74760000000000015</c:v>
                </c:pt>
                <c:pt idx="1245">
                  <c:v>0.74750000000000005</c:v>
                </c:pt>
                <c:pt idx="1246">
                  <c:v>0.74730000000000008</c:v>
                </c:pt>
                <c:pt idx="1247">
                  <c:v>0.74730000000000008</c:v>
                </c:pt>
                <c:pt idx="1248">
                  <c:v>0.74720000000000009</c:v>
                </c:pt>
                <c:pt idx="1249">
                  <c:v>0.7461000000000001</c:v>
                </c:pt>
                <c:pt idx="1250">
                  <c:v>0.74600000000000011</c:v>
                </c:pt>
                <c:pt idx="1251">
                  <c:v>0.74639999999999995</c:v>
                </c:pt>
                <c:pt idx="1252">
                  <c:v>0.74940000000000007</c:v>
                </c:pt>
                <c:pt idx="1253">
                  <c:v>0.75040000000000007</c:v>
                </c:pt>
                <c:pt idx="1254">
                  <c:v>0.75100000000000011</c:v>
                </c:pt>
                <c:pt idx="1255">
                  <c:v>0.75149999999999995</c:v>
                </c:pt>
                <c:pt idx="1256">
                  <c:v>0.75180000000000013</c:v>
                </c:pt>
                <c:pt idx="1257">
                  <c:v>0.75190000000000012</c:v>
                </c:pt>
                <c:pt idx="1258">
                  <c:v>0.75200000000000011</c:v>
                </c:pt>
                <c:pt idx="1259">
                  <c:v>0.75190000000000012</c:v>
                </c:pt>
                <c:pt idx="1260">
                  <c:v>0.75130000000000008</c:v>
                </c:pt>
                <c:pt idx="1261">
                  <c:v>0.75130000000000008</c:v>
                </c:pt>
                <c:pt idx="1262">
                  <c:v>0.75140000000000007</c:v>
                </c:pt>
                <c:pt idx="1263">
                  <c:v>0.75140000000000007</c:v>
                </c:pt>
                <c:pt idx="1264">
                  <c:v>0.75149999999999995</c:v>
                </c:pt>
                <c:pt idx="1265">
                  <c:v>0.75160000000000016</c:v>
                </c:pt>
                <c:pt idx="1266">
                  <c:v>0.75180000000000013</c:v>
                </c:pt>
                <c:pt idx="1267">
                  <c:v>0.75180000000000013</c:v>
                </c:pt>
                <c:pt idx="1268">
                  <c:v>0.75200000000000011</c:v>
                </c:pt>
                <c:pt idx="1269">
                  <c:v>0.75230000000000008</c:v>
                </c:pt>
                <c:pt idx="1270">
                  <c:v>0.75260000000000016</c:v>
                </c:pt>
                <c:pt idx="1271">
                  <c:v>0.75290000000000012</c:v>
                </c:pt>
                <c:pt idx="1272">
                  <c:v>0.7531000000000001</c:v>
                </c:pt>
                <c:pt idx="1273">
                  <c:v>0.75320000000000009</c:v>
                </c:pt>
                <c:pt idx="1274">
                  <c:v>0.7511000000000001</c:v>
                </c:pt>
                <c:pt idx="1275">
                  <c:v>0.75060000000000016</c:v>
                </c:pt>
                <c:pt idx="1276">
                  <c:v>0.75049999999999994</c:v>
                </c:pt>
                <c:pt idx="1277">
                  <c:v>0.75049999999999994</c:v>
                </c:pt>
                <c:pt idx="1278">
                  <c:v>0.75060000000000016</c:v>
                </c:pt>
                <c:pt idx="1279">
                  <c:v>0.75049999999999994</c:v>
                </c:pt>
                <c:pt idx="1280">
                  <c:v>0.75049999999999994</c:v>
                </c:pt>
                <c:pt idx="1281">
                  <c:v>0.75049999999999994</c:v>
                </c:pt>
                <c:pt idx="1282">
                  <c:v>0.75049999999999994</c:v>
                </c:pt>
                <c:pt idx="1283">
                  <c:v>0.75000000000000011</c:v>
                </c:pt>
                <c:pt idx="1284">
                  <c:v>0.75000000000000011</c:v>
                </c:pt>
                <c:pt idx="1285">
                  <c:v>0.75030000000000008</c:v>
                </c:pt>
                <c:pt idx="1286">
                  <c:v>0.75030000000000008</c:v>
                </c:pt>
                <c:pt idx="1287">
                  <c:v>0.75030000000000008</c:v>
                </c:pt>
                <c:pt idx="1288">
                  <c:v>0.75040000000000007</c:v>
                </c:pt>
                <c:pt idx="1289">
                  <c:v>0.75060000000000016</c:v>
                </c:pt>
                <c:pt idx="1290">
                  <c:v>0.75030000000000008</c:v>
                </c:pt>
                <c:pt idx="1291">
                  <c:v>0.75190000000000012</c:v>
                </c:pt>
                <c:pt idx="1292">
                  <c:v>0.75249999999999995</c:v>
                </c:pt>
                <c:pt idx="1293">
                  <c:v>0.75220000000000009</c:v>
                </c:pt>
                <c:pt idx="1294">
                  <c:v>0.75220000000000009</c:v>
                </c:pt>
                <c:pt idx="1295">
                  <c:v>0.75190000000000012</c:v>
                </c:pt>
                <c:pt idx="1296">
                  <c:v>0.75180000000000013</c:v>
                </c:pt>
                <c:pt idx="1297">
                  <c:v>0.75170000000000015</c:v>
                </c:pt>
                <c:pt idx="1298">
                  <c:v>0.7521000000000001</c:v>
                </c:pt>
                <c:pt idx="1299">
                  <c:v>0.75200000000000011</c:v>
                </c:pt>
                <c:pt idx="1300">
                  <c:v>0.75190000000000012</c:v>
                </c:pt>
                <c:pt idx="1301">
                  <c:v>0.75190000000000012</c:v>
                </c:pt>
                <c:pt idx="1302">
                  <c:v>0.7521000000000001</c:v>
                </c:pt>
                <c:pt idx="1303">
                  <c:v>0.7521000000000001</c:v>
                </c:pt>
                <c:pt idx="1304">
                  <c:v>0.75230000000000008</c:v>
                </c:pt>
                <c:pt idx="1305">
                  <c:v>0.75249999999999995</c:v>
                </c:pt>
                <c:pt idx="1306">
                  <c:v>0.75280000000000014</c:v>
                </c:pt>
                <c:pt idx="1307">
                  <c:v>0.75320000000000009</c:v>
                </c:pt>
                <c:pt idx="1308">
                  <c:v>0.75270000000000015</c:v>
                </c:pt>
                <c:pt idx="1309">
                  <c:v>0.75290000000000012</c:v>
                </c:pt>
                <c:pt idx="1310">
                  <c:v>0.75300000000000011</c:v>
                </c:pt>
                <c:pt idx="1311">
                  <c:v>0.75280000000000014</c:v>
                </c:pt>
                <c:pt idx="1312">
                  <c:v>0.75280000000000014</c:v>
                </c:pt>
                <c:pt idx="1313">
                  <c:v>0.75280000000000014</c:v>
                </c:pt>
                <c:pt idx="1314">
                  <c:v>0.75260000000000016</c:v>
                </c:pt>
                <c:pt idx="1315">
                  <c:v>0.75240000000000007</c:v>
                </c:pt>
                <c:pt idx="1316">
                  <c:v>0.7521000000000001</c:v>
                </c:pt>
                <c:pt idx="1317">
                  <c:v>0.75190000000000012</c:v>
                </c:pt>
                <c:pt idx="1318">
                  <c:v>0.75140000000000007</c:v>
                </c:pt>
                <c:pt idx="1319">
                  <c:v>0.75080000000000013</c:v>
                </c:pt>
                <c:pt idx="1320">
                  <c:v>0.75020000000000009</c:v>
                </c:pt>
                <c:pt idx="1321">
                  <c:v>0.74960000000000016</c:v>
                </c:pt>
                <c:pt idx="1322">
                  <c:v>0.74920000000000009</c:v>
                </c:pt>
                <c:pt idx="1323">
                  <c:v>0.74880000000000013</c:v>
                </c:pt>
                <c:pt idx="1324">
                  <c:v>0.74860000000000015</c:v>
                </c:pt>
                <c:pt idx="1325">
                  <c:v>0.74850000000000005</c:v>
                </c:pt>
                <c:pt idx="1326">
                  <c:v>0.74850000000000005</c:v>
                </c:pt>
                <c:pt idx="1327">
                  <c:v>0.74850000000000005</c:v>
                </c:pt>
                <c:pt idx="1328">
                  <c:v>0.74860000000000015</c:v>
                </c:pt>
                <c:pt idx="1329">
                  <c:v>0.74860000000000015</c:v>
                </c:pt>
                <c:pt idx="1330">
                  <c:v>0.74880000000000013</c:v>
                </c:pt>
                <c:pt idx="1331">
                  <c:v>0.74820000000000009</c:v>
                </c:pt>
                <c:pt idx="1332">
                  <c:v>0.74880000000000013</c:v>
                </c:pt>
                <c:pt idx="1333">
                  <c:v>0.74890000000000012</c:v>
                </c:pt>
                <c:pt idx="1334">
                  <c:v>0.74900000000000011</c:v>
                </c:pt>
                <c:pt idx="1335">
                  <c:v>0.74920000000000009</c:v>
                </c:pt>
                <c:pt idx="1336">
                  <c:v>0.74920000000000009</c:v>
                </c:pt>
                <c:pt idx="1337">
                  <c:v>0.74940000000000007</c:v>
                </c:pt>
                <c:pt idx="1338">
                  <c:v>0.74960000000000016</c:v>
                </c:pt>
                <c:pt idx="1339">
                  <c:v>0.75020000000000009</c:v>
                </c:pt>
                <c:pt idx="1340">
                  <c:v>0.75060000000000016</c:v>
                </c:pt>
                <c:pt idx="1341">
                  <c:v>0.75070000000000014</c:v>
                </c:pt>
                <c:pt idx="1342">
                  <c:v>0.75120000000000009</c:v>
                </c:pt>
                <c:pt idx="1343">
                  <c:v>0.75149999999999995</c:v>
                </c:pt>
                <c:pt idx="1344">
                  <c:v>0.75140000000000007</c:v>
                </c:pt>
                <c:pt idx="1345">
                  <c:v>0.75140000000000007</c:v>
                </c:pt>
                <c:pt idx="1346">
                  <c:v>0.75080000000000013</c:v>
                </c:pt>
                <c:pt idx="1347">
                  <c:v>0.75040000000000007</c:v>
                </c:pt>
                <c:pt idx="1348">
                  <c:v>0.74960000000000016</c:v>
                </c:pt>
                <c:pt idx="1349">
                  <c:v>0.74930000000000008</c:v>
                </c:pt>
                <c:pt idx="1350">
                  <c:v>0.74880000000000013</c:v>
                </c:pt>
                <c:pt idx="1351">
                  <c:v>0.74850000000000005</c:v>
                </c:pt>
                <c:pt idx="1352">
                  <c:v>0.74800000000000011</c:v>
                </c:pt>
                <c:pt idx="1353">
                  <c:v>0.74750000000000005</c:v>
                </c:pt>
                <c:pt idx="1354">
                  <c:v>0.74720000000000009</c:v>
                </c:pt>
                <c:pt idx="1355">
                  <c:v>0.74700000000000011</c:v>
                </c:pt>
                <c:pt idx="1356">
                  <c:v>0.74670000000000014</c:v>
                </c:pt>
                <c:pt idx="1357">
                  <c:v>0.74670000000000014</c:v>
                </c:pt>
                <c:pt idx="1358">
                  <c:v>0.74639999999999995</c:v>
                </c:pt>
                <c:pt idx="1359">
                  <c:v>0.7461000000000001</c:v>
                </c:pt>
                <c:pt idx="1360">
                  <c:v>0.7461000000000001</c:v>
                </c:pt>
                <c:pt idx="1361">
                  <c:v>0.74620000000000009</c:v>
                </c:pt>
                <c:pt idx="1362">
                  <c:v>0.74620000000000009</c:v>
                </c:pt>
                <c:pt idx="1363">
                  <c:v>0.74620000000000009</c:v>
                </c:pt>
                <c:pt idx="1364">
                  <c:v>0.74620000000000009</c:v>
                </c:pt>
                <c:pt idx="1365">
                  <c:v>0.74639999999999995</c:v>
                </c:pt>
                <c:pt idx="1366">
                  <c:v>0.74400000000000011</c:v>
                </c:pt>
                <c:pt idx="1367">
                  <c:v>0.74370000000000014</c:v>
                </c:pt>
                <c:pt idx="1368">
                  <c:v>0.74330000000000007</c:v>
                </c:pt>
                <c:pt idx="1369">
                  <c:v>0.74280000000000013</c:v>
                </c:pt>
                <c:pt idx="1370">
                  <c:v>0.74230000000000007</c:v>
                </c:pt>
                <c:pt idx="1371">
                  <c:v>0.7420000000000001</c:v>
                </c:pt>
                <c:pt idx="1372">
                  <c:v>0.74160000000000015</c:v>
                </c:pt>
                <c:pt idx="1373">
                  <c:v>0.74130000000000007</c:v>
                </c:pt>
                <c:pt idx="1374">
                  <c:v>0.74120000000000008</c:v>
                </c:pt>
                <c:pt idx="1375">
                  <c:v>0.74110000000000009</c:v>
                </c:pt>
                <c:pt idx="1376">
                  <c:v>0.7410000000000001</c:v>
                </c:pt>
                <c:pt idx="1377">
                  <c:v>0.74080000000000013</c:v>
                </c:pt>
                <c:pt idx="1378">
                  <c:v>0.7410000000000001</c:v>
                </c:pt>
                <c:pt idx="1379">
                  <c:v>0.74110000000000009</c:v>
                </c:pt>
                <c:pt idx="1380">
                  <c:v>0.74110000000000009</c:v>
                </c:pt>
                <c:pt idx="1381">
                  <c:v>0.74020000000000008</c:v>
                </c:pt>
                <c:pt idx="1382">
                  <c:v>0.73870000000000013</c:v>
                </c:pt>
                <c:pt idx="1383">
                  <c:v>0.73850000000000005</c:v>
                </c:pt>
                <c:pt idx="1384">
                  <c:v>0.73850000000000005</c:v>
                </c:pt>
                <c:pt idx="1385">
                  <c:v>0.73790000000000011</c:v>
                </c:pt>
                <c:pt idx="1386">
                  <c:v>0.73770000000000013</c:v>
                </c:pt>
                <c:pt idx="1387">
                  <c:v>0.73740000000000017</c:v>
                </c:pt>
                <c:pt idx="1388">
                  <c:v>0.73710000000000009</c:v>
                </c:pt>
                <c:pt idx="1389">
                  <c:v>0.7370000000000001</c:v>
                </c:pt>
                <c:pt idx="1390">
                  <c:v>0.73660000000000014</c:v>
                </c:pt>
                <c:pt idx="1391">
                  <c:v>0.73629999999999995</c:v>
                </c:pt>
                <c:pt idx="1392">
                  <c:v>0.73590000000000011</c:v>
                </c:pt>
                <c:pt idx="1393">
                  <c:v>0.73580000000000012</c:v>
                </c:pt>
                <c:pt idx="1394">
                  <c:v>0.73570000000000013</c:v>
                </c:pt>
                <c:pt idx="1395">
                  <c:v>0.73560000000000014</c:v>
                </c:pt>
                <c:pt idx="1396">
                  <c:v>0.73570000000000013</c:v>
                </c:pt>
                <c:pt idx="1397">
                  <c:v>0.73750000000000004</c:v>
                </c:pt>
                <c:pt idx="1398">
                  <c:v>0.73750000000000004</c:v>
                </c:pt>
                <c:pt idx="1399">
                  <c:v>0.73760000000000014</c:v>
                </c:pt>
                <c:pt idx="1400">
                  <c:v>0.73760000000000014</c:v>
                </c:pt>
                <c:pt idx="1401">
                  <c:v>0.73760000000000014</c:v>
                </c:pt>
                <c:pt idx="1402">
                  <c:v>0.73790000000000011</c:v>
                </c:pt>
                <c:pt idx="1403">
                  <c:v>0.7380000000000001</c:v>
                </c:pt>
                <c:pt idx="1404">
                  <c:v>0.73760000000000014</c:v>
                </c:pt>
                <c:pt idx="1405">
                  <c:v>0.73720000000000008</c:v>
                </c:pt>
                <c:pt idx="1406">
                  <c:v>0.73740000000000017</c:v>
                </c:pt>
                <c:pt idx="1407">
                  <c:v>0.73730000000000007</c:v>
                </c:pt>
                <c:pt idx="1408">
                  <c:v>0.73730000000000007</c:v>
                </c:pt>
                <c:pt idx="1409">
                  <c:v>0.73650000000000004</c:v>
                </c:pt>
                <c:pt idx="1410">
                  <c:v>0.73610000000000009</c:v>
                </c:pt>
                <c:pt idx="1411">
                  <c:v>0.73640000000000005</c:v>
                </c:pt>
                <c:pt idx="1412">
                  <c:v>0.73670000000000013</c:v>
                </c:pt>
                <c:pt idx="1413">
                  <c:v>0.73670000000000013</c:v>
                </c:pt>
                <c:pt idx="1414">
                  <c:v>0.73610000000000009</c:v>
                </c:pt>
                <c:pt idx="1415">
                  <c:v>0.73629999999999995</c:v>
                </c:pt>
                <c:pt idx="1416">
                  <c:v>0.73670000000000013</c:v>
                </c:pt>
                <c:pt idx="1417">
                  <c:v>0.73690000000000011</c:v>
                </c:pt>
                <c:pt idx="1418">
                  <c:v>0.7370000000000001</c:v>
                </c:pt>
                <c:pt idx="1419">
                  <c:v>0.73710000000000009</c:v>
                </c:pt>
                <c:pt idx="1420">
                  <c:v>0.73720000000000008</c:v>
                </c:pt>
                <c:pt idx="1421">
                  <c:v>0.73710000000000009</c:v>
                </c:pt>
                <c:pt idx="1422">
                  <c:v>0.73710000000000009</c:v>
                </c:pt>
                <c:pt idx="1423">
                  <c:v>0.73690000000000011</c:v>
                </c:pt>
                <c:pt idx="1424">
                  <c:v>0.73680000000000012</c:v>
                </c:pt>
                <c:pt idx="1425">
                  <c:v>0.73670000000000013</c:v>
                </c:pt>
                <c:pt idx="1426">
                  <c:v>0.73820000000000008</c:v>
                </c:pt>
                <c:pt idx="1427">
                  <c:v>0.73810000000000009</c:v>
                </c:pt>
                <c:pt idx="1428">
                  <c:v>0.73810000000000009</c:v>
                </c:pt>
                <c:pt idx="1429">
                  <c:v>0.73820000000000008</c:v>
                </c:pt>
                <c:pt idx="1430">
                  <c:v>0.73839999999999995</c:v>
                </c:pt>
                <c:pt idx="1431">
                  <c:v>0.73850000000000005</c:v>
                </c:pt>
                <c:pt idx="1432">
                  <c:v>0.74010000000000009</c:v>
                </c:pt>
                <c:pt idx="1433">
                  <c:v>0.74020000000000008</c:v>
                </c:pt>
                <c:pt idx="1434">
                  <c:v>0.74030000000000007</c:v>
                </c:pt>
                <c:pt idx="1435">
                  <c:v>0.74110000000000009</c:v>
                </c:pt>
                <c:pt idx="1436">
                  <c:v>0.74130000000000007</c:v>
                </c:pt>
                <c:pt idx="1437">
                  <c:v>0.74130000000000007</c:v>
                </c:pt>
                <c:pt idx="1438">
                  <c:v>0.74150000000000005</c:v>
                </c:pt>
                <c:pt idx="1439">
                  <c:v>0.74150000000000005</c:v>
                </c:pt>
                <c:pt idx="1440">
                  <c:v>0.74150000000000005</c:v>
                </c:pt>
                <c:pt idx="1441">
                  <c:v>0.74150000000000005</c:v>
                </c:pt>
                <c:pt idx="1442">
                  <c:v>0.74150000000000005</c:v>
                </c:pt>
                <c:pt idx="1443">
                  <c:v>0.74139999999999995</c:v>
                </c:pt>
                <c:pt idx="1444">
                  <c:v>0.7380000000000001</c:v>
                </c:pt>
                <c:pt idx="1445">
                  <c:v>0.73670000000000013</c:v>
                </c:pt>
                <c:pt idx="1446">
                  <c:v>0.73640000000000005</c:v>
                </c:pt>
                <c:pt idx="1447">
                  <c:v>0.73640000000000005</c:v>
                </c:pt>
                <c:pt idx="1448">
                  <c:v>0.73629999999999995</c:v>
                </c:pt>
                <c:pt idx="1449">
                  <c:v>0.73629999999999995</c:v>
                </c:pt>
                <c:pt idx="1450">
                  <c:v>0.73610000000000009</c:v>
                </c:pt>
                <c:pt idx="1451">
                  <c:v>0.73580000000000012</c:v>
                </c:pt>
                <c:pt idx="1452">
                  <c:v>0.73540000000000005</c:v>
                </c:pt>
                <c:pt idx="1453">
                  <c:v>0.7350000000000001</c:v>
                </c:pt>
                <c:pt idx="1454">
                  <c:v>0.73470000000000013</c:v>
                </c:pt>
                <c:pt idx="1455">
                  <c:v>0.73620000000000008</c:v>
                </c:pt>
                <c:pt idx="1456">
                  <c:v>0.73560000000000014</c:v>
                </c:pt>
                <c:pt idx="1457">
                  <c:v>0.73520000000000008</c:v>
                </c:pt>
                <c:pt idx="1458">
                  <c:v>0.7350000000000001</c:v>
                </c:pt>
                <c:pt idx="1459">
                  <c:v>0.73470000000000013</c:v>
                </c:pt>
                <c:pt idx="1460">
                  <c:v>0.73100000000000009</c:v>
                </c:pt>
                <c:pt idx="1461">
                  <c:v>0.73470000000000013</c:v>
                </c:pt>
                <c:pt idx="1462">
                  <c:v>0.72929999999999995</c:v>
                </c:pt>
                <c:pt idx="1463">
                  <c:v>0.72929999999999995</c:v>
                </c:pt>
                <c:pt idx="1464">
                  <c:v>0.72840000000000005</c:v>
                </c:pt>
                <c:pt idx="1465">
                  <c:v>0.72810000000000008</c:v>
                </c:pt>
                <c:pt idx="1466">
                  <c:v>0.72760000000000014</c:v>
                </c:pt>
                <c:pt idx="1467">
                  <c:v>0.72710000000000008</c:v>
                </c:pt>
                <c:pt idx="1468">
                  <c:v>0.72670000000000012</c:v>
                </c:pt>
                <c:pt idx="1469">
                  <c:v>0.72670000000000012</c:v>
                </c:pt>
                <c:pt idx="1470">
                  <c:v>0.72620000000000007</c:v>
                </c:pt>
                <c:pt idx="1471">
                  <c:v>0.72640000000000005</c:v>
                </c:pt>
                <c:pt idx="1472">
                  <c:v>0.72680000000000011</c:v>
                </c:pt>
                <c:pt idx="1473">
                  <c:v>0.72710000000000008</c:v>
                </c:pt>
                <c:pt idx="1474">
                  <c:v>0.72740000000000005</c:v>
                </c:pt>
                <c:pt idx="1475">
                  <c:v>0.72760000000000014</c:v>
                </c:pt>
                <c:pt idx="1476">
                  <c:v>0.72760000000000014</c:v>
                </c:pt>
                <c:pt idx="1477">
                  <c:v>0.72760000000000014</c:v>
                </c:pt>
                <c:pt idx="1478">
                  <c:v>0.72750000000000004</c:v>
                </c:pt>
                <c:pt idx="1479">
                  <c:v>0.72740000000000005</c:v>
                </c:pt>
                <c:pt idx="1480">
                  <c:v>0.72710000000000008</c:v>
                </c:pt>
                <c:pt idx="1481">
                  <c:v>0.7269000000000001</c:v>
                </c:pt>
                <c:pt idx="1482">
                  <c:v>0.72680000000000011</c:v>
                </c:pt>
                <c:pt idx="1483">
                  <c:v>0.72660000000000013</c:v>
                </c:pt>
                <c:pt idx="1484">
                  <c:v>0.72640000000000005</c:v>
                </c:pt>
                <c:pt idx="1485">
                  <c:v>0.72629999999999995</c:v>
                </c:pt>
                <c:pt idx="1486">
                  <c:v>0.72640000000000005</c:v>
                </c:pt>
                <c:pt idx="1487">
                  <c:v>0.72640000000000005</c:v>
                </c:pt>
                <c:pt idx="1488">
                  <c:v>0.72620000000000007</c:v>
                </c:pt>
                <c:pt idx="1489">
                  <c:v>0.72610000000000008</c:v>
                </c:pt>
                <c:pt idx="1490">
                  <c:v>0.72610000000000008</c:v>
                </c:pt>
                <c:pt idx="1491">
                  <c:v>0.72610000000000008</c:v>
                </c:pt>
                <c:pt idx="1492">
                  <c:v>0.72610000000000008</c:v>
                </c:pt>
                <c:pt idx="1493">
                  <c:v>0.72620000000000007</c:v>
                </c:pt>
                <c:pt idx="1494">
                  <c:v>0.72770000000000012</c:v>
                </c:pt>
                <c:pt idx="1495">
                  <c:v>0.72800000000000009</c:v>
                </c:pt>
                <c:pt idx="1496">
                  <c:v>0.72880000000000011</c:v>
                </c:pt>
                <c:pt idx="1497">
                  <c:v>0.72910000000000008</c:v>
                </c:pt>
                <c:pt idx="1498">
                  <c:v>0.72929999999999995</c:v>
                </c:pt>
                <c:pt idx="1499">
                  <c:v>0.72880000000000011</c:v>
                </c:pt>
                <c:pt idx="1500">
                  <c:v>0.72850000000000004</c:v>
                </c:pt>
                <c:pt idx="1501">
                  <c:v>0.72829999999999995</c:v>
                </c:pt>
                <c:pt idx="1502">
                  <c:v>0.72860000000000014</c:v>
                </c:pt>
                <c:pt idx="1503">
                  <c:v>0.72950000000000004</c:v>
                </c:pt>
                <c:pt idx="1504">
                  <c:v>0.72950000000000004</c:v>
                </c:pt>
                <c:pt idx="1505">
                  <c:v>0.72980000000000012</c:v>
                </c:pt>
                <c:pt idx="1506">
                  <c:v>0.72910000000000008</c:v>
                </c:pt>
                <c:pt idx="1507">
                  <c:v>0.72929999999999995</c:v>
                </c:pt>
                <c:pt idx="1508">
                  <c:v>0.72940000000000005</c:v>
                </c:pt>
                <c:pt idx="1509">
                  <c:v>0.72950000000000004</c:v>
                </c:pt>
                <c:pt idx="1510">
                  <c:v>0.72960000000000014</c:v>
                </c:pt>
                <c:pt idx="1511">
                  <c:v>0.72940000000000005</c:v>
                </c:pt>
                <c:pt idx="1512">
                  <c:v>0.72980000000000012</c:v>
                </c:pt>
                <c:pt idx="1513">
                  <c:v>0.73000000000000009</c:v>
                </c:pt>
                <c:pt idx="1514">
                  <c:v>0.7299000000000001</c:v>
                </c:pt>
                <c:pt idx="1515">
                  <c:v>0.72950000000000004</c:v>
                </c:pt>
                <c:pt idx="1516">
                  <c:v>0.72970000000000013</c:v>
                </c:pt>
                <c:pt idx="1517">
                  <c:v>0.72920000000000007</c:v>
                </c:pt>
                <c:pt idx="1518">
                  <c:v>0.72920000000000007</c:v>
                </c:pt>
                <c:pt idx="1519">
                  <c:v>0.72880000000000011</c:v>
                </c:pt>
                <c:pt idx="1520">
                  <c:v>0.72820000000000007</c:v>
                </c:pt>
                <c:pt idx="1521">
                  <c:v>0.72740000000000005</c:v>
                </c:pt>
                <c:pt idx="1522">
                  <c:v>0.72680000000000011</c:v>
                </c:pt>
                <c:pt idx="1523">
                  <c:v>0.72640000000000005</c:v>
                </c:pt>
                <c:pt idx="1524">
                  <c:v>0.72810000000000008</c:v>
                </c:pt>
                <c:pt idx="1525">
                  <c:v>0.72840000000000005</c:v>
                </c:pt>
                <c:pt idx="1526">
                  <c:v>0.72840000000000005</c:v>
                </c:pt>
                <c:pt idx="1527">
                  <c:v>0.72860000000000014</c:v>
                </c:pt>
                <c:pt idx="1528">
                  <c:v>0.72870000000000013</c:v>
                </c:pt>
                <c:pt idx="1529">
                  <c:v>0.72870000000000013</c:v>
                </c:pt>
                <c:pt idx="1530">
                  <c:v>0.72900000000000009</c:v>
                </c:pt>
                <c:pt idx="1531">
                  <c:v>0.72980000000000012</c:v>
                </c:pt>
                <c:pt idx="1532">
                  <c:v>0.73020000000000007</c:v>
                </c:pt>
                <c:pt idx="1533">
                  <c:v>0.73060000000000014</c:v>
                </c:pt>
                <c:pt idx="1534">
                  <c:v>0.73060000000000014</c:v>
                </c:pt>
                <c:pt idx="1535">
                  <c:v>0.73210000000000008</c:v>
                </c:pt>
                <c:pt idx="1536">
                  <c:v>0.73220000000000007</c:v>
                </c:pt>
                <c:pt idx="1537">
                  <c:v>0.73220000000000007</c:v>
                </c:pt>
                <c:pt idx="1538">
                  <c:v>0.7320000000000001</c:v>
                </c:pt>
                <c:pt idx="1539">
                  <c:v>0.73180000000000012</c:v>
                </c:pt>
                <c:pt idx="1540">
                  <c:v>0.73190000000000011</c:v>
                </c:pt>
                <c:pt idx="1541">
                  <c:v>0.73210000000000008</c:v>
                </c:pt>
                <c:pt idx="1542">
                  <c:v>0.73270000000000013</c:v>
                </c:pt>
                <c:pt idx="1543">
                  <c:v>0.73340000000000005</c:v>
                </c:pt>
                <c:pt idx="1544">
                  <c:v>0.73420000000000007</c:v>
                </c:pt>
                <c:pt idx="1545">
                  <c:v>0.73520000000000008</c:v>
                </c:pt>
                <c:pt idx="1546">
                  <c:v>0.73620000000000008</c:v>
                </c:pt>
                <c:pt idx="1547">
                  <c:v>0.73720000000000008</c:v>
                </c:pt>
                <c:pt idx="1548">
                  <c:v>0.73960000000000015</c:v>
                </c:pt>
                <c:pt idx="1549">
                  <c:v>0.74090000000000011</c:v>
                </c:pt>
                <c:pt idx="1550">
                  <c:v>0.74190000000000011</c:v>
                </c:pt>
                <c:pt idx="1551">
                  <c:v>0.74270000000000014</c:v>
                </c:pt>
                <c:pt idx="1552">
                  <c:v>0.74339999999999995</c:v>
                </c:pt>
                <c:pt idx="1553">
                  <c:v>0.74339999999999995</c:v>
                </c:pt>
                <c:pt idx="1554">
                  <c:v>0.74460000000000015</c:v>
                </c:pt>
                <c:pt idx="1555">
                  <c:v>0.74520000000000008</c:v>
                </c:pt>
                <c:pt idx="1556">
                  <c:v>0.74460000000000015</c:v>
                </c:pt>
                <c:pt idx="1557">
                  <c:v>0.74680000000000013</c:v>
                </c:pt>
                <c:pt idx="1558">
                  <c:v>0.74720000000000009</c:v>
                </c:pt>
                <c:pt idx="1559">
                  <c:v>0.74730000000000008</c:v>
                </c:pt>
                <c:pt idx="1560">
                  <c:v>0.7471000000000001</c:v>
                </c:pt>
                <c:pt idx="1561">
                  <c:v>0.74700000000000011</c:v>
                </c:pt>
                <c:pt idx="1562">
                  <c:v>0.74670000000000014</c:v>
                </c:pt>
                <c:pt idx="1563">
                  <c:v>0.74630000000000007</c:v>
                </c:pt>
                <c:pt idx="1564">
                  <c:v>0.7461000000000001</c:v>
                </c:pt>
                <c:pt idx="1565">
                  <c:v>0.74580000000000013</c:v>
                </c:pt>
                <c:pt idx="1566">
                  <c:v>0.74570000000000014</c:v>
                </c:pt>
                <c:pt idx="1567">
                  <c:v>0.74580000000000013</c:v>
                </c:pt>
                <c:pt idx="1568">
                  <c:v>0.74600000000000011</c:v>
                </c:pt>
                <c:pt idx="1569">
                  <c:v>0.7461000000000001</c:v>
                </c:pt>
                <c:pt idx="1570">
                  <c:v>0.74620000000000009</c:v>
                </c:pt>
                <c:pt idx="1571">
                  <c:v>0.74639999999999995</c:v>
                </c:pt>
                <c:pt idx="1572">
                  <c:v>0.74650000000000005</c:v>
                </c:pt>
                <c:pt idx="1573">
                  <c:v>0.74660000000000015</c:v>
                </c:pt>
                <c:pt idx="1574">
                  <c:v>0.74639999999999995</c:v>
                </c:pt>
                <c:pt idx="1575">
                  <c:v>0.74590000000000012</c:v>
                </c:pt>
                <c:pt idx="1576">
                  <c:v>0.74550000000000005</c:v>
                </c:pt>
                <c:pt idx="1577">
                  <c:v>0.74520000000000008</c:v>
                </c:pt>
                <c:pt idx="1578">
                  <c:v>0.74530000000000007</c:v>
                </c:pt>
                <c:pt idx="1579">
                  <c:v>0.74620000000000009</c:v>
                </c:pt>
                <c:pt idx="1580">
                  <c:v>0.74770000000000014</c:v>
                </c:pt>
                <c:pt idx="1581">
                  <c:v>0.74830000000000008</c:v>
                </c:pt>
                <c:pt idx="1582">
                  <c:v>0.74880000000000013</c:v>
                </c:pt>
                <c:pt idx="1583">
                  <c:v>0.74920000000000009</c:v>
                </c:pt>
                <c:pt idx="1584">
                  <c:v>0.74930000000000008</c:v>
                </c:pt>
                <c:pt idx="1585">
                  <c:v>0.74920000000000009</c:v>
                </c:pt>
                <c:pt idx="1586">
                  <c:v>0.74950000000000017</c:v>
                </c:pt>
                <c:pt idx="1587">
                  <c:v>0.74990000000000012</c:v>
                </c:pt>
                <c:pt idx="1588">
                  <c:v>0.75040000000000007</c:v>
                </c:pt>
                <c:pt idx="1589">
                  <c:v>0.75080000000000013</c:v>
                </c:pt>
                <c:pt idx="1590">
                  <c:v>0.7511000000000001</c:v>
                </c:pt>
                <c:pt idx="1591">
                  <c:v>0.7511000000000001</c:v>
                </c:pt>
                <c:pt idx="1592">
                  <c:v>0.75120000000000009</c:v>
                </c:pt>
                <c:pt idx="1593">
                  <c:v>0.75130000000000008</c:v>
                </c:pt>
                <c:pt idx="1594">
                  <c:v>0.75180000000000013</c:v>
                </c:pt>
                <c:pt idx="1595">
                  <c:v>0.75270000000000015</c:v>
                </c:pt>
                <c:pt idx="1596">
                  <c:v>0.75420000000000009</c:v>
                </c:pt>
                <c:pt idx="1597">
                  <c:v>0.75649999999999995</c:v>
                </c:pt>
                <c:pt idx="1598">
                  <c:v>0.75649999999999995</c:v>
                </c:pt>
                <c:pt idx="1599">
                  <c:v>0.75960000000000016</c:v>
                </c:pt>
                <c:pt idx="1600">
                  <c:v>0.7632000000000001</c:v>
                </c:pt>
                <c:pt idx="1601">
                  <c:v>0.76690000000000014</c:v>
                </c:pt>
                <c:pt idx="1602">
                  <c:v>0.77339999999999998</c:v>
                </c:pt>
                <c:pt idx="1603">
                  <c:v>0.77339999999999998</c:v>
                </c:pt>
                <c:pt idx="1604">
                  <c:v>0.77600000000000002</c:v>
                </c:pt>
                <c:pt idx="1605">
                  <c:v>0.77600000000000002</c:v>
                </c:pt>
                <c:pt idx="1606">
                  <c:v>0.77569999999999995</c:v>
                </c:pt>
                <c:pt idx="1607">
                  <c:v>0.77339999999999998</c:v>
                </c:pt>
                <c:pt idx="1608">
                  <c:v>0.7722</c:v>
                </c:pt>
                <c:pt idx="1609">
                  <c:v>0.77100000000000002</c:v>
                </c:pt>
                <c:pt idx="1610">
                  <c:v>0.76970000000000016</c:v>
                </c:pt>
                <c:pt idx="1611">
                  <c:v>0.76740000000000008</c:v>
                </c:pt>
                <c:pt idx="1612">
                  <c:v>0.76650000000000007</c:v>
                </c:pt>
                <c:pt idx="1613">
                  <c:v>0.76550000000000007</c:v>
                </c:pt>
                <c:pt idx="1614">
                  <c:v>0.76480000000000015</c:v>
                </c:pt>
                <c:pt idx="1615">
                  <c:v>0.76380000000000015</c:v>
                </c:pt>
                <c:pt idx="1616">
                  <c:v>0.76300000000000012</c:v>
                </c:pt>
                <c:pt idx="1617">
                  <c:v>0.76210000000000011</c:v>
                </c:pt>
                <c:pt idx="1618">
                  <c:v>0.76130000000000009</c:v>
                </c:pt>
                <c:pt idx="1619">
                  <c:v>0.76080000000000014</c:v>
                </c:pt>
                <c:pt idx="1620">
                  <c:v>0.76010000000000011</c:v>
                </c:pt>
                <c:pt idx="1621">
                  <c:v>0.75940000000000007</c:v>
                </c:pt>
                <c:pt idx="1622">
                  <c:v>0.75890000000000013</c:v>
                </c:pt>
                <c:pt idx="1623">
                  <c:v>0.75830000000000009</c:v>
                </c:pt>
                <c:pt idx="1624">
                  <c:v>0.75830000000000009</c:v>
                </c:pt>
                <c:pt idx="1625">
                  <c:v>0.75660000000000016</c:v>
                </c:pt>
                <c:pt idx="1626">
                  <c:v>0.75640000000000007</c:v>
                </c:pt>
                <c:pt idx="1627">
                  <c:v>0.75590000000000013</c:v>
                </c:pt>
                <c:pt idx="1628">
                  <c:v>0.75580000000000014</c:v>
                </c:pt>
                <c:pt idx="1629">
                  <c:v>0.75580000000000014</c:v>
                </c:pt>
                <c:pt idx="1630">
                  <c:v>0.75490000000000013</c:v>
                </c:pt>
                <c:pt idx="1631">
                  <c:v>0.75430000000000008</c:v>
                </c:pt>
                <c:pt idx="1632">
                  <c:v>0.75360000000000016</c:v>
                </c:pt>
                <c:pt idx="1633">
                  <c:v>0.7531000000000001</c:v>
                </c:pt>
                <c:pt idx="1634">
                  <c:v>0.75249999999999995</c:v>
                </c:pt>
                <c:pt idx="1635">
                  <c:v>0.75240000000000007</c:v>
                </c:pt>
                <c:pt idx="1636">
                  <c:v>0.75249999999999995</c:v>
                </c:pt>
                <c:pt idx="1637">
                  <c:v>0.75249999999999995</c:v>
                </c:pt>
                <c:pt idx="1638">
                  <c:v>0.75249999999999995</c:v>
                </c:pt>
                <c:pt idx="1639">
                  <c:v>0.75220000000000009</c:v>
                </c:pt>
                <c:pt idx="1640">
                  <c:v>0.75540000000000007</c:v>
                </c:pt>
                <c:pt idx="1641">
                  <c:v>0.7572000000000001</c:v>
                </c:pt>
                <c:pt idx="1642">
                  <c:v>0.75680000000000014</c:v>
                </c:pt>
                <c:pt idx="1643">
                  <c:v>0.75630000000000008</c:v>
                </c:pt>
                <c:pt idx="1644">
                  <c:v>0.75590000000000013</c:v>
                </c:pt>
                <c:pt idx="1645">
                  <c:v>0.75549999999999995</c:v>
                </c:pt>
                <c:pt idx="1646">
                  <c:v>0.75570000000000015</c:v>
                </c:pt>
                <c:pt idx="1647">
                  <c:v>0.7572000000000001</c:v>
                </c:pt>
                <c:pt idx="1648">
                  <c:v>0.75730000000000008</c:v>
                </c:pt>
                <c:pt idx="1649">
                  <c:v>0.75730000000000008</c:v>
                </c:pt>
                <c:pt idx="1650">
                  <c:v>0.7572000000000001</c:v>
                </c:pt>
                <c:pt idx="1651">
                  <c:v>0.75700000000000012</c:v>
                </c:pt>
                <c:pt idx="1652">
                  <c:v>0.75680000000000014</c:v>
                </c:pt>
                <c:pt idx="1653">
                  <c:v>0.75660000000000016</c:v>
                </c:pt>
                <c:pt idx="1654">
                  <c:v>0.75710000000000011</c:v>
                </c:pt>
                <c:pt idx="1655">
                  <c:v>0.75700000000000012</c:v>
                </c:pt>
                <c:pt idx="1656">
                  <c:v>0.75690000000000013</c:v>
                </c:pt>
                <c:pt idx="1657">
                  <c:v>0.75649999999999995</c:v>
                </c:pt>
                <c:pt idx="1658">
                  <c:v>0.75600000000000012</c:v>
                </c:pt>
                <c:pt idx="1659">
                  <c:v>0.75549999999999995</c:v>
                </c:pt>
                <c:pt idx="1660">
                  <c:v>0.7551000000000001</c:v>
                </c:pt>
                <c:pt idx="1661">
                  <c:v>0.75449999999999995</c:v>
                </c:pt>
                <c:pt idx="1662">
                  <c:v>0.75420000000000009</c:v>
                </c:pt>
                <c:pt idx="1663">
                  <c:v>0.75390000000000013</c:v>
                </c:pt>
                <c:pt idx="1664">
                  <c:v>0.75390000000000013</c:v>
                </c:pt>
                <c:pt idx="1665">
                  <c:v>0.75360000000000016</c:v>
                </c:pt>
                <c:pt idx="1666">
                  <c:v>0.75349999999999995</c:v>
                </c:pt>
                <c:pt idx="1667">
                  <c:v>0.75070000000000014</c:v>
                </c:pt>
                <c:pt idx="1668">
                  <c:v>0.74439999999999995</c:v>
                </c:pt>
                <c:pt idx="1669">
                  <c:v>0.74420000000000008</c:v>
                </c:pt>
                <c:pt idx="1670">
                  <c:v>0.74400000000000011</c:v>
                </c:pt>
                <c:pt idx="1671">
                  <c:v>0.74400000000000011</c:v>
                </c:pt>
                <c:pt idx="1672">
                  <c:v>0.74430000000000007</c:v>
                </c:pt>
                <c:pt idx="1673">
                  <c:v>0.74430000000000007</c:v>
                </c:pt>
                <c:pt idx="1676">
                  <c:v>0.74470000000000014</c:v>
                </c:pt>
                <c:pt idx="1677">
                  <c:v>0.74520000000000008</c:v>
                </c:pt>
                <c:pt idx="1678">
                  <c:v>0.74530000000000007</c:v>
                </c:pt>
                <c:pt idx="1679">
                  <c:v>0.74530000000000007</c:v>
                </c:pt>
                <c:pt idx="1680">
                  <c:v>0.74550000000000005</c:v>
                </c:pt>
                <c:pt idx="1681">
                  <c:v>0.74560000000000015</c:v>
                </c:pt>
                <c:pt idx="1682">
                  <c:v>0.74550000000000005</c:v>
                </c:pt>
                <c:pt idx="1683">
                  <c:v>0.74520000000000008</c:v>
                </c:pt>
                <c:pt idx="1684">
                  <c:v>0.74480000000000013</c:v>
                </c:pt>
                <c:pt idx="1685">
                  <c:v>0.74430000000000007</c:v>
                </c:pt>
                <c:pt idx="1686">
                  <c:v>0.74170000000000014</c:v>
                </c:pt>
                <c:pt idx="1687">
                  <c:v>0.74170000000000014</c:v>
                </c:pt>
                <c:pt idx="1688">
                  <c:v>0.74150000000000005</c:v>
                </c:pt>
                <c:pt idx="1689">
                  <c:v>0.74190000000000011</c:v>
                </c:pt>
                <c:pt idx="1690">
                  <c:v>0.74170000000000014</c:v>
                </c:pt>
                <c:pt idx="1691">
                  <c:v>0.74170000000000014</c:v>
                </c:pt>
                <c:pt idx="1692">
                  <c:v>0.74170000000000014</c:v>
                </c:pt>
                <c:pt idx="1693">
                  <c:v>0.74170000000000014</c:v>
                </c:pt>
                <c:pt idx="1694">
                  <c:v>0.74160000000000015</c:v>
                </c:pt>
                <c:pt idx="1695">
                  <c:v>0.74160000000000015</c:v>
                </c:pt>
                <c:pt idx="1696">
                  <c:v>0.74170000000000014</c:v>
                </c:pt>
                <c:pt idx="1697">
                  <c:v>0.74180000000000013</c:v>
                </c:pt>
                <c:pt idx="1698">
                  <c:v>0.74190000000000011</c:v>
                </c:pt>
                <c:pt idx="1699">
                  <c:v>0.74139999999999995</c:v>
                </c:pt>
                <c:pt idx="1700">
                  <c:v>0.74220000000000008</c:v>
                </c:pt>
                <c:pt idx="1701">
                  <c:v>0.74220000000000008</c:v>
                </c:pt>
                <c:pt idx="1702">
                  <c:v>0.74320000000000008</c:v>
                </c:pt>
                <c:pt idx="1703">
                  <c:v>0.74290000000000012</c:v>
                </c:pt>
                <c:pt idx="1704">
                  <c:v>0.74230000000000007</c:v>
                </c:pt>
                <c:pt idx="1705">
                  <c:v>0.74180000000000013</c:v>
                </c:pt>
                <c:pt idx="1706">
                  <c:v>0.74190000000000011</c:v>
                </c:pt>
                <c:pt idx="1707">
                  <c:v>0.74180000000000013</c:v>
                </c:pt>
                <c:pt idx="1708">
                  <c:v>0.74210000000000009</c:v>
                </c:pt>
                <c:pt idx="1709">
                  <c:v>0.74220000000000008</c:v>
                </c:pt>
                <c:pt idx="1710">
                  <c:v>0.74239999999999995</c:v>
                </c:pt>
                <c:pt idx="1711">
                  <c:v>0.74250000000000005</c:v>
                </c:pt>
                <c:pt idx="1712">
                  <c:v>0.74230000000000007</c:v>
                </c:pt>
                <c:pt idx="1713">
                  <c:v>0.74070000000000014</c:v>
                </c:pt>
                <c:pt idx="1714">
                  <c:v>0.74039999999999995</c:v>
                </c:pt>
                <c:pt idx="1715">
                  <c:v>0.74060000000000015</c:v>
                </c:pt>
                <c:pt idx="1716">
                  <c:v>0.7410000000000001</c:v>
                </c:pt>
                <c:pt idx="1717">
                  <c:v>0.74130000000000007</c:v>
                </c:pt>
                <c:pt idx="1718">
                  <c:v>0.74180000000000013</c:v>
                </c:pt>
                <c:pt idx="1719">
                  <c:v>0.7420000000000001</c:v>
                </c:pt>
                <c:pt idx="1720">
                  <c:v>0.74210000000000009</c:v>
                </c:pt>
                <c:pt idx="1721">
                  <c:v>0.74130000000000007</c:v>
                </c:pt>
                <c:pt idx="1722">
                  <c:v>0.73939999999999995</c:v>
                </c:pt>
                <c:pt idx="1723">
                  <c:v>0.73660000000000014</c:v>
                </c:pt>
                <c:pt idx="1724">
                  <c:v>0.73370000000000013</c:v>
                </c:pt>
                <c:pt idx="1725">
                  <c:v>0.73080000000000012</c:v>
                </c:pt>
                <c:pt idx="1726">
                  <c:v>0.72920000000000007</c:v>
                </c:pt>
                <c:pt idx="1727">
                  <c:v>0.72840000000000005</c:v>
                </c:pt>
                <c:pt idx="1728">
                  <c:v>0.72810000000000008</c:v>
                </c:pt>
                <c:pt idx="1729">
                  <c:v>0.72820000000000007</c:v>
                </c:pt>
                <c:pt idx="1730">
                  <c:v>0.72800000000000009</c:v>
                </c:pt>
                <c:pt idx="1731">
                  <c:v>0.72800000000000009</c:v>
                </c:pt>
                <c:pt idx="1732">
                  <c:v>0.72800000000000009</c:v>
                </c:pt>
                <c:pt idx="1733">
                  <c:v>0.72629999999999995</c:v>
                </c:pt>
                <c:pt idx="1734">
                  <c:v>0.72580000000000011</c:v>
                </c:pt>
                <c:pt idx="1735">
                  <c:v>0.72510000000000008</c:v>
                </c:pt>
                <c:pt idx="1736">
                  <c:v>0.72430000000000005</c:v>
                </c:pt>
                <c:pt idx="1737">
                  <c:v>0.72380000000000011</c:v>
                </c:pt>
                <c:pt idx="1738">
                  <c:v>0.72319999999999995</c:v>
                </c:pt>
                <c:pt idx="1739">
                  <c:v>0.72100000000000009</c:v>
                </c:pt>
                <c:pt idx="1740">
                  <c:v>0.72000000000000008</c:v>
                </c:pt>
                <c:pt idx="1741">
                  <c:v>0.71919999999999995</c:v>
                </c:pt>
                <c:pt idx="1742">
                  <c:v>0.71860000000000013</c:v>
                </c:pt>
                <c:pt idx="1743">
                  <c:v>0.71950000000000003</c:v>
                </c:pt>
                <c:pt idx="1744">
                  <c:v>0.71919999999999995</c:v>
                </c:pt>
                <c:pt idx="1745">
                  <c:v>0.71919999999999995</c:v>
                </c:pt>
                <c:pt idx="1746">
                  <c:v>0.71830000000000005</c:v>
                </c:pt>
                <c:pt idx="1747">
                  <c:v>0.71830000000000005</c:v>
                </c:pt>
                <c:pt idx="1748">
                  <c:v>0.71770000000000012</c:v>
                </c:pt>
                <c:pt idx="1749">
                  <c:v>0.71750000000000003</c:v>
                </c:pt>
                <c:pt idx="1750">
                  <c:v>0.71760000000000013</c:v>
                </c:pt>
                <c:pt idx="1751">
                  <c:v>0.7168000000000001</c:v>
                </c:pt>
                <c:pt idx="1752">
                  <c:v>0.71790000000000009</c:v>
                </c:pt>
                <c:pt idx="1753">
                  <c:v>0.71850000000000003</c:v>
                </c:pt>
                <c:pt idx="1754">
                  <c:v>0.71790000000000009</c:v>
                </c:pt>
                <c:pt idx="1755">
                  <c:v>0.71850000000000003</c:v>
                </c:pt>
                <c:pt idx="1756">
                  <c:v>0.72060000000000013</c:v>
                </c:pt>
                <c:pt idx="1757">
                  <c:v>0.72140000000000004</c:v>
                </c:pt>
                <c:pt idx="1758">
                  <c:v>0.72170000000000012</c:v>
                </c:pt>
                <c:pt idx="1759">
                  <c:v>0.72200000000000009</c:v>
                </c:pt>
                <c:pt idx="1760">
                  <c:v>0.72230000000000005</c:v>
                </c:pt>
                <c:pt idx="1761">
                  <c:v>0.72280000000000011</c:v>
                </c:pt>
                <c:pt idx="1762">
                  <c:v>0.72310000000000008</c:v>
                </c:pt>
                <c:pt idx="1763">
                  <c:v>0.72319999999999995</c:v>
                </c:pt>
                <c:pt idx="1764">
                  <c:v>0.72319999999999995</c:v>
                </c:pt>
                <c:pt idx="1765">
                  <c:v>0.72300000000000009</c:v>
                </c:pt>
                <c:pt idx="1766">
                  <c:v>0.7229000000000001</c:v>
                </c:pt>
                <c:pt idx="1767">
                  <c:v>0.72300000000000009</c:v>
                </c:pt>
                <c:pt idx="1768">
                  <c:v>0.72319999999999995</c:v>
                </c:pt>
                <c:pt idx="1769">
                  <c:v>0.72340000000000004</c:v>
                </c:pt>
                <c:pt idx="1770">
                  <c:v>0.72360000000000013</c:v>
                </c:pt>
                <c:pt idx="1771">
                  <c:v>0.72380000000000011</c:v>
                </c:pt>
                <c:pt idx="1772">
                  <c:v>0.7259000000000001</c:v>
                </c:pt>
                <c:pt idx="1773">
                  <c:v>0.72660000000000013</c:v>
                </c:pt>
                <c:pt idx="1774">
                  <c:v>0.72710000000000008</c:v>
                </c:pt>
                <c:pt idx="1775">
                  <c:v>0.72760000000000014</c:v>
                </c:pt>
                <c:pt idx="1776">
                  <c:v>0.72829999999999995</c:v>
                </c:pt>
                <c:pt idx="1777">
                  <c:v>0.7289000000000001</c:v>
                </c:pt>
                <c:pt idx="1778">
                  <c:v>0.72960000000000014</c:v>
                </c:pt>
                <c:pt idx="1779">
                  <c:v>0.73060000000000014</c:v>
                </c:pt>
                <c:pt idx="1780">
                  <c:v>0.73160000000000014</c:v>
                </c:pt>
                <c:pt idx="1781">
                  <c:v>0.73260000000000014</c:v>
                </c:pt>
                <c:pt idx="1782">
                  <c:v>0.73460000000000014</c:v>
                </c:pt>
                <c:pt idx="1783">
                  <c:v>0.73540000000000005</c:v>
                </c:pt>
                <c:pt idx="1784">
                  <c:v>0.73610000000000009</c:v>
                </c:pt>
                <c:pt idx="1785">
                  <c:v>0.73650000000000004</c:v>
                </c:pt>
                <c:pt idx="1786">
                  <c:v>0.73680000000000012</c:v>
                </c:pt>
                <c:pt idx="1787">
                  <c:v>0.73680000000000012</c:v>
                </c:pt>
                <c:pt idx="1788">
                  <c:v>0.73680000000000012</c:v>
                </c:pt>
                <c:pt idx="1789">
                  <c:v>0.73650000000000004</c:v>
                </c:pt>
                <c:pt idx="1790">
                  <c:v>0.73629999999999995</c:v>
                </c:pt>
                <c:pt idx="1791">
                  <c:v>0.7360000000000001</c:v>
                </c:pt>
                <c:pt idx="1792">
                  <c:v>0.73580000000000012</c:v>
                </c:pt>
                <c:pt idx="1793">
                  <c:v>0.7360000000000001</c:v>
                </c:pt>
                <c:pt idx="1794">
                  <c:v>0.73590000000000011</c:v>
                </c:pt>
                <c:pt idx="1795">
                  <c:v>0.73629999999999995</c:v>
                </c:pt>
                <c:pt idx="1796">
                  <c:v>0.73650000000000004</c:v>
                </c:pt>
                <c:pt idx="1797">
                  <c:v>0.73650000000000004</c:v>
                </c:pt>
                <c:pt idx="1798">
                  <c:v>0.73670000000000013</c:v>
                </c:pt>
                <c:pt idx="1799">
                  <c:v>0.73680000000000012</c:v>
                </c:pt>
                <c:pt idx="1800">
                  <c:v>0.73660000000000014</c:v>
                </c:pt>
                <c:pt idx="1801">
                  <c:v>0.73660000000000014</c:v>
                </c:pt>
                <c:pt idx="1802">
                  <c:v>0.73660000000000014</c:v>
                </c:pt>
                <c:pt idx="1803">
                  <c:v>0.73640000000000005</c:v>
                </c:pt>
                <c:pt idx="1804">
                  <c:v>0.73650000000000004</c:v>
                </c:pt>
                <c:pt idx="1805">
                  <c:v>0.73710000000000009</c:v>
                </c:pt>
                <c:pt idx="1806">
                  <c:v>0.73720000000000008</c:v>
                </c:pt>
                <c:pt idx="1807">
                  <c:v>0.73720000000000008</c:v>
                </c:pt>
                <c:pt idx="1808">
                  <c:v>0.73780000000000012</c:v>
                </c:pt>
                <c:pt idx="1809">
                  <c:v>0.73810000000000009</c:v>
                </c:pt>
                <c:pt idx="1810">
                  <c:v>0.73830000000000007</c:v>
                </c:pt>
                <c:pt idx="1811">
                  <c:v>0.74150000000000005</c:v>
                </c:pt>
                <c:pt idx="1812">
                  <c:v>0.74120000000000008</c:v>
                </c:pt>
                <c:pt idx="1813">
                  <c:v>0.74120000000000008</c:v>
                </c:pt>
                <c:pt idx="1814">
                  <c:v>0.74150000000000005</c:v>
                </c:pt>
                <c:pt idx="1815">
                  <c:v>0.74890000000000012</c:v>
                </c:pt>
                <c:pt idx="1816">
                  <c:v>0.74890000000000012</c:v>
                </c:pt>
                <c:pt idx="1817">
                  <c:v>0.7491000000000001</c:v>
                </c:pt>
                <c:pt idx="1818">
                  <c:v>0.7491000000000001</c:v>
                </c:pt>
                <c:pt idx="1819">
                  <c:v>0.74920000000000009</c:v>
                </c:pt>
                <c:pt idx="1820">
                  <c:v>0.74920000000000009</c:v>
                </c:pt>
                <c:pt idx="1821">
                  <c:v>0.74850000000000005</c:v>
                </c:pt>
                <c:pt idx="1822">
                  <c:v>0.7481000000000001</c:v>
                </c:pt>
                <c:pt idx="1823">
                  <c:v>0.74820000000000009</c:v>
                </c:pt>
                <c:pt idx="1824">
                  <c:v>0.74820000000000009</c:v>
                </c:pt>
                <c:pt idx="1825">
                  <c:v>0.74830000000000008</c:v>
                </c:pt>
                <c:pt idx="1826">
                  <c:v>0.74830000000000008</c:v>
                </c:pt>
                <c:pt idx="1827">
                  <c:v>0.7481000000000001</c:v>
                </c:pt>
                <c:pt idx="1828">
                  <c:v>0.74780000000000013</c:v>
                </c:pt>
                <c:pt idx="1829">
                  <c:v>0.74780000000000013</c:v>
                </c:pt>
                <c:pt idx="1830">
                  <c:v>0.74790000000000012</c:v>
                </c:pt>
                <c:pt idx="1831">
                  <c:v>0.7481000000000001</c:v>
                </c:pt>
                <c:pt idx="1832">
                  <c:v>0.7481000000000001</c:v>
                </c:pt>
                <c:pt idx="1833">
                  <c:v>0.74800000000000011</c:v>
                </c:pt>
                <c:pt idx="1834">
                  <c:v>0.74490000000000012</c:v>
                </c:pt>
                <c:pt idx="1835">
                  <c:v>0.74280000000000013</c:v>
                </c:pt>
                <c:pt idx="1836">
                  <c:v>0.74310000000000009</c:v>
                </c:pt>
                <c:pt idx="1837">
                  <c:v>0.74350000000000005</c:v>
                </c:pt>
                <c:pt idx="1838">
                  <c:v>0.74360000000000015</c:v>
                </c:pt>
                <c:pt idx="1839">
                  <c:v>0.74380000000000013</c:v>
                </c:pt>
                <c:pt idx="1840">
                  <c:v>0.74430000000000007</c:v>
                </c:pt>
                <c:pt idx="1841">
                  <c:v>0.74430000000000007</c:v>
                </c:pt>
                <c:pt idx="1842">
                  <c:v>0.74520000000000008</c:v>
                </c:pt>
                <c:pt idx="1843">
                  <c:v>0.74530000000000007</c:v>
                </c:pt>
                <c:pt idx="1844">
                  <c:v>0.74550000000000005</c:v>
                </c:pt>
                <c:pt idx="1845">
                  <c:v>0.74539999999999995</c:v>
                </c:pt>
                <c:pt idx="1846">
                  <c:v>0.74539999999999995</c:v>
                </c:pt>
                <c:pt idx="1847">
                  <c:v>0.74560000000000015</c:v>
                </c:pt>
                <c:pt idx="1848">
                  <c:v>0.74560000000000015</c:v>
                </c:pt>
                <c:pt idx="1849">
                  <c:v>0.74539999999999995</c:v>
                </c:pt>
                <c:pt idx="1850">
                  <c:v>0.74530000000000007</c:v>
                </c:pt>
                <c:pt idx="1851">
                  <c:v>0.74180000000000013</c:v>
                </c:pt>
                <c:pt idx="1852">
                  <c:v>0.74050000000000005</c:v>
                </c:pt>
                <c:pt idx="1853">
                  <c:v>0.74020000000000008</c:v>
                </c:pt>
                <c:pt idx="1854">
                  <c:v>0.7400000000000001</c:v>
                </c:pt>
                <c:pt idx="1855">
                  <c:v>0.73980000000000012</c:v>
                </c:pt>
                <c:pt idx="1856">
                  <c:v>0.74010000000000009</c:v>
                </c:pt>
                <c:pt idx="1857">
                  <c:v>0.73990000000000011</c:v>
                </c:pt>
                <c:pt idx="1858">
                  <c:v>0.73970000000000014</c:v>
                </c:pt>
                <c:pt idx="1859">
                  <c:v>0.73960000000000015</c:v>
                </c:pt>
                <c:pt idx="1860">
                  <c:v>0.73960000000000015</c:v>
                </c:pt>
                <c:pt idx="1861">
                  <c:v>0.74039999999999995</c:v>
                </c:pt>
                <c:pt idx="1862">
                  <c:v>0.74060000000000015</c:v>
                </c:pt>
                <c:pt idx="1863">
                  <c:v>0.74070000000000014</c:v>
                </c:pt>
                <c:pt idx="1864">
                  <c:v>0.74080000000000013</c:v>
                </c:pt>
                <c:pt idx="1865">
                  <c:v>0.74110000000000009</c:v>
                </c:pt>
                <c:pt idx="1866">
                  <c:v>0.74110000000000009</c:v>
                </c:pt>
                <c:pt idx="1867">
                  <c:v>0.74110000000000009</c:v>
                </c:pt>
                <c:pt idx="1868">
                  <c:v>0.7410000000000001</c:v>
                </c:pt>
                <c:pt idx="1869">
                  <c:v>0.7410000000000001</c:v>
                </c:pt>
                <c:pt idx="1870">
                  <c:v>0.74070000000000014</c:v>
                </c:pt>
                <c:pt idx="1871">
                  <c:v>0.7380000000000001</c:v>
                </c:pt>
                <c:pt idx="1872">
                  <c:v>0.7380000000000001</c:v>
                </c:pt>
                <c:pt idx="1873">
                  <c:v>0.73810000000000009</c:v>
                </c:pt>
                <c:pt idx="1874">
                  <c:v>0.73839999999999995</c:v>
                </c:pt>
                <c:pt idx="1875">
                  <c:v>0.73839999999999995</c:v>
                </c:pt>
                <c:pt idx="1876">
                  <c:v>0.73839999999999995</c:v>
                </c:pt>
                <c:pt idx="1877">
                  <c:v>0.73860000000000015</c:v>
                </c:pt>
                <c:pt idx="1878">
                  <c:v>0.73880000000000012</c:v>
                </c:pt>
                <c:pt idx="1879">
                  <c:v>0.73939999999999995</c:v>
                </c:pt>
                <c:pt idx="1880">
                  <c:v>0.73980000000000012</c:v>
                </c:pt>
                <c:pt idx="1881">
                  <c:v>0.73980000000000012</c:v>
                </c:pt>
                <c:pt idx="1882">
                  <c:v>0.73980000000000012</c:v>
                </c:pt>
                <c:pt idx="1883">
                  <c:v>0.73980000000000012</c:v>
                </c:pt>
                <c:pt idx="1884">
                  <c:v>0.74250000000000005</c:v>
                </c:pt>
                <c:pt idx="1885">
                  <c:v>0.74390000000000012</c:v>
                </c:pt>
                <c:pt idx="1886">
                  <c:v>0.74660000000000015</c:v>
                </c:pt>
                <c:pt idx="1887">
                  <c:v>0.75530000000000008</c:v>
                </c:pt>
                <c:pt idx="1888">
                  <c:v>0.75710000000000011</c:v>
                </c:pt>
                <c:pt idx="1889">
                  <c:v>0.75890000000000013</c:v>
                </c:pt>
                <c:pt idx="1890">
                  <c:v>0.76040000000000008</c:v>
                </c:pt>
                <c:pt idx="1891">
                  <c:v>0.76160000000000017</c:v>
                </c:pt>
                <c:pt idx="1892">
                  <c:v>0.76250000000000007</c:v>
                </c:pt>
                <c:pt idx="1893">
                  <c:v>0.7632000000000001</c:v>
                </c:pt>
                <c:pt idx="1894">
                  <c:v>0.76340000000000008</c:v>
                </c:pt>
                <c:pt idx="1895">
                  <c:v>0.76350000000000007</c:v>
                </c:pt>
                <c:pt idx="1896">
                  <c:v>0.76310000000000011</c:v>
                </c:pt>
                <c:pt idx="1897">
                  <c:v>0.76259999999999994</c:v>
                </c:pt>
                <c:pt idx="1898">
                  <c:v>0.76060000000000016</c:v>
                </c:pt>
                <c:pt idx="1899">
                  <c:v>0.75180000000000013</c:v>
                </c:pt>
                <c:pt idx="1900">
                  <c:v>0.75000000000000011</c:v>
                </c:pt>
                <c:pt idx="1901">
                  <c:v>0.75020000000000009</c:v>
                </c:pt>
                <c:pt idx="1902">
                  <c:v>0.75040000000000007</c:v>
                </c:pt>
                <c:pt idx="1903">
                  <c:v>0.75080000000000013</c:v>
                </c:pt>
                <c:pt idx="1904">
                  <c:v>0.75080000000000013</c:v>
                </c:pt>
                <c:pt idx="1905">
                  <c:v>0.75070000000000014</c:v>
                </c:pt>
                <c:pt idx="1906">
                  <c:v>0.75070000000000014</c:v>
                </c:pt>
                <c:pt idx="1907">
                  <c:v>0.75200000000000011</c:v>
                </c:pt>
                <c:pt idx="1908">
                  <c:v>0.75140000000000007</c:v>
                </c:pt>
                <c:pt idx="1909">
                  <c:v>0.75070000000000014</c:v>
                </c:pt>
                <c:pt idx="1910">
                  <c:v>0.75070000000000014</c:v>
                </c:pt>
                <c:pt idx="1911">
                  <c:v>0.74940000000000007</c:v>
                </c:pt>
                <c:pt idx="1912">
                  <c:v>0.74900000000000011</c:v>
                </c:pt>
                <c:pt idx="1913">
                  <c:v>0.74820000000000009</c:v>
                </c:pt>
                <c:pt idx="1914">
                  <c:v>0.7471000000000001</c:v>
                </c:pt>
                <c:pt idx="1915">
                  <c:v>0.74639999999999995</c:v>
                </c:pt>
                <c:pt idx="1916">
                  <c:v>0.74639999999999995</c:v>
                </c:pt>
                <c:pt idx="1917">
                  <c:v>0.74639999999999995</c:v>
                </c:pt>
                <c:pt idx="1918">
                  <c:v>0.74639999999999995</c:v>
                </c:pt>
                <c:pt idx="1919">
                  <c:v>0.73950000000000005</c:v>
                </c:pt>
                <c:pt idx="1920">
                  <c:v>0.73740000000000017</c:v>
                </c:pt>
                <c:pt idx="1921">
                  <c:v>0.73420000000000007</c:v>
                </c:pt>
                <c:pt idx="1922">
                  <c:v>0.73420000000000007</c:v>
                </c:pt>
                <c:pt idx="1923">
                  <c:v>0.73390000000000011</c:v>
                </c:pt>
                <c:pt idx="1924">
                  <c:v>0.73390000000000011</c:v>
                </c:pt>
                <c:pt idx="1925">
                  <c:v>0.7320000000000001</c:v>
                </c:pt>
                <c:pt idx="1926">
                  <c:v>0.72810000000000008</c:v>
                </c:pt>
                <c:pt idx="1927">
                  <c:v>0.7269000000000001</c:v>
                </c:pt>
                <c:pt idx="1928">
                  <c:v>0.72600000000000009</c:v>
                </c:pt>
                <c:pt idx="1929">
                  <c:v>0.72529999999999994</c:v>
                </c:pt>
                <c:pt idx="1930">
                  <c:v>0.72480000000000011</c:v>
                </c:pt>
                <c:pt idx="1931">
                  <c:v>0.72460000000000013</c:v>
                </c:pt>
                <c:pt idx="1932">
                  <c:v>0.72450000000000003</c:v>
                </c:pt>
                <c:pt idx="1933">
                  <c:v>0.72480000000000011</c:v>
                </c:pt>
                <c:pt idx="1934">
                  <c:v>0.72610000000000008</c:v>
                </c:pt>
                <c:pt idx="1935">
                  <c:v>0.72760000000000014</c:v>
                </c:pt>
                <c:pt idx="1936">
                  <c:v>0.72829999999999995</c:v>
                </c:pt>
                <c:pt idx="1937">
                  <c:v>0.72900000000000009</c:v>
                </c:pt>
                <c:pt idx="1938">
                  <c:v>0.72960000000000014</c:v>
                </c:pt>
                <c:pt idx="1939">
                  <c:v>0.73020000000000007</c:v>
                </c:pt>
                <c:pt idx="1940">
                  <c:v>0.73000000000000009</c:v>
                </c:pt>
                <c:pt idx="1941">
                  <c:v>0.73000000000000009</c:v>
                </c:pt>
                <c:pt idx="1942">
                  <c:v>0.7299000000000001</c:v>
                </c:pt>
                <c:pt idx="1943">
                  <c:v>0.7299000000000001</c:v>
                </c:pt>
                <c:pt idx="1944">
                  <c:v>0.72980000000000012</c:v>
                </c:pt>
                <c:pt idx="1945">
                  <c:v>0.7299000000000001</c:v>
                </c:pt>
                <c:pt idx="1946">
                  <c:v>0.72980000000000012</c:v>
                </c:pt>
                <c:pt idx="1947">
                  <c:v>0.72960000000000014</c:v>
                </c:pt>
                <c:pt idx="1948">
                  <c:v>0.73080000000000012</c:v>
                </c:pt>
                <c:pt idx="1949">
                  <c:v>0.73000000000000009</c:v>
                </c:pt>
                <c:pt idx="1950">
                  <c:v>0.72960000000000014</c:v>
                </c:pt>
                <c:pt idx="1951">
                  <c:v>0.72900000000000009</c:v>
                </c:pt>
                <c:pt idx="1952">
                  <c:v>0.72880000000000011</c:v>
                </c:pt>
                <c:pt idx="1953">
                  <c:v>0.72880000000000011</c:v>
                </c:pt>
                <c:pt idx="1954">
                  <c:v>0.72770000000000012</c:v>
                </c:pt>
                <c:pt idx="1955">
                  <c:v>0.72760000000000014</c:v>
                </c:pt>
                <c:pt idx="1956">
                  <c:v>0.72760000000000014</c:v>
                </c:pt>
                <c:pt idx="1957">
                  <c:v>0.72760000000000014</c:v>
                </c:pt>
                <c:pt idx="1958">
                  <c:v>0.72750000000000004</c:v>
                </c:pt>
                <c:pt idx="1959">
                  <c:v>0.72750000000000004</c:v>
                </c:pt>
                <c:pt idx="1960">
                  <c:v>0.72770000000000012</c:v>
                </c:pt>
                <c:pt idx="1961">
                  <c:v>0.7279000000000001</c:v>
                </c:pt>
                <c:pt idx="1962">
                  <c:v>0.72829999999999995</c:v>
                </c:pt>
                <c:pt idx="1963">
                  <c:v>0.72750000000000004</c:v>
                </c:pt>
                <c:pt idx="1964">
                  <c:v>0.7279000000000001</c:v>
                </c:pt>
                <c:pt idx="1965">
                  <c:v>0.72860000000000014</c:v>
                </c:pt>
                <c:pt idx="1966">
                  <c:v>0.72929999999999995</c:v>
                </c:pt>
                <c:pt idx="1967">
                  <c:v>0.7299000000000001</c:v>
                </c:pt>
                <c:pt idx="1968">
                  <c:v>0.73050000000000004</c:v>
                </c:pt>
                <c:pt idx="1969">
                  <c:v>0.73100000000000009</c:v>
                </c:pt>
                <c:pt idx="1970">
                  <c:v>0.73129999999999995</c:v>
                </c:pt>
                <c:pt idx="1971">
                  <c:v>0.73120000000000007</c:v>
                </c:pt>
                <c:pt idx="1972">
                  <c:v>0.73160000000000014</c:v>
                </c:pt>
                <c:pt idx="1973">
                  <c:v>0.73170000000000013</c:v>
                </c:pt>
                <c:pt idx="1974">
                  <c:v>0.73150000000000004</c:v>
                </c:pt>
                <c:pt idx="1975">
                  <c:v>0.72840000000000005</c:v>
                </c:pt>
                <c:pt idx="1976">
                  <c:v>0.72210000000000008</c:v>
                </c:pt>
                <c:pt idx="1977">
                  <c:v>0.72080000000000011</c:v>
                </c:pt>
                <c:pt idx="1978">
                  <c:v>0.72000000000000008</c:v>
                </c:pt>
                <c:pt idx="1979">
                  <c:v>0.71940000000000004</c:v>
                </c:pt>
                <c:pt idx="1980">
                  <c:v>0.72280000000000011</c:v>
                </c:pt>
                <c:pt idx="1981">
                  <c:v>0.7259000000000001</c:v>
                </c:pt>
                <c:pt idx="1982">
                  <c:v>0.72570000000000012</c:v>
                </c:pt>
                <c:pt idx="1983">
                  <c:v>0.72540000000000004</c:v>
                </c:pt>
                <c:pt idx="1984">
                  <c:v>0.72550000000000003</c:v>
                </c:pt>
                <c:pt idx="1985">
                  <c:v>0.72580000000000011</c:v>
                </c:pt>
                <c:pt idx="1986">
                  <c:v>0.72610000000000008</c:v>
                </c:pt>
                <c:pt idx="1987">
                  <c:v>0.72650000000000003</c:v>
                </c:pt>
                <c:pt idx="1988">
                  <c:v>0.72680000000000011</c:v>
                </c:pt>
                <c:pt idx="1989">
                  <c:v>0.72680000000000011</c:v>
                </c:pt>
                <c:pt idx="1990">
                  <c:v>0.72580000000000011</c:v>
                </c:pt>
                <c:pt idx="1991">
                  <c:v>0.72580000000000011</c:v>
                </c:pt>
                <c:pt idx="1992">
                  <c:v>0.72430000000000005</c:v>
                </c:pt>
                <c:pt idx="1993">
                  <c:v>0.72430000000000005</c:v>
                </c:pt>
                <c:pt idx="1994">
                  <c:v>0.72319999999999995</c:v>
                </c:pt>
                <c:pt idx="1995">
                  <c:v>0.72319999999999995</c:v>
                </c:pt>
                <c:pt idx="1996">
                  <c:v>0.72280000000000011</c:v>
                </c:pt>
                <c:pt idx="1997">
                  <c:v>0.72280000000000011</c:v>
                </c:pt>
                <c:pt idx="1998">
                  <c:v>0.72280000000000011</c:v>
                </c:pt>
                <c:pt idx="1999">
                  <c:v>0.72470000000000012</c:v>
                </c:pt>
                <c:pt idx="2000">
                  <c:v>0.72560000000000013</c:v>
                </c:pt>
                <c:pt idx="2001">
                  <c:v>0.72560000000000013</c:v>
                </c:pt>
                <c:pt idx="2002">
                  <c:v>0.72610000000000008</c:v>
                </c:pt>
                <c:pt idx="2003">
                  <c:v>0.72650000000000003</c:v>
                </c:pt>
                <c:pt idx="2004">
                  <c:v>0.72700000000000009</c:v>
                </c:pt>
                <c:pt idx="2005">
                  <c:v>0.72650000000000003</c:v>
                </c:pt>
                <c:pt idx="2006">
                  <c:v>0.72700000000000009</c:v>
                </c:pt>
                <c:pt idx="2007">
                  <c:v>0.72770000000000012</c:v>
                </c:pt>
                <c:pt idx="2008">
                  <c:v>0.72820000000000007</c:v>
                </c:pt>
                <c:pt idx="2009">
                  <c:v>0.72900000000000009</c:v>
                </c:pt>
                <c:pt idx="2010">
                  <c:v>0.72929999999999995</c:v>
                </c:pt>
                <c:pt idx="2011">
                  <c:v>0.72860000000000014</c:v>
                </c:pt>
                <c:pt idx="2012">
                  <c:v>0.72960000000000014</c:v>
                </c:pt>
                <c:pt idx="2013">
                  <c:v>0.72960000000000014</c:v>
                </c:pt>
                <c:pt idx="2014">
                  <c:v>0.7299000000000001</c:v>
                </c:pt>
                <c:pt idx="2015">
                  <c:v>0.73000000000000009</c:v>
                </c:pt>
                <c:pt idx="2016">
                  <c:v>0.7299000000000001</c:v>
                </c:pt>
                <c:pt idx="2017">
                  <c:v>0.7299000000000001</c:v>
                </c:pt>
                <c:pt idx="2018">
                  <c:v>0.72970000000000013</c:v>
                </c:pt>
                <c:pt idx="2019">
                  <c:v>0.72960000000000014</c:v>
                </c:pt>
                <c:pt idx="2020">
                  <c:v>0.72940000000000005</c:v>
                </c:pt>
                <c:pt idx="2021">
                  <c:v>0.72970000000000013</c:v>
                </c:pt>
                <c:pt idx="2022">
                  <c:v>0.73060000000000014</c:v>
                </c:pt>
                <c:pt idx="2023">
                  <c:v>0.7299000000000001</c:v>
                </c:pt>
                <c:pt idx="2024">
                  <c:v>0.72940000000000005</c:v>
                </c:pt>
                <c:pt idx="2025">
                  <c:v>0.72880000000000011</c:v>
                </c:pt>
                <c:pt idx="2026">
                  <c:v>0.72810000000000008</c:v>
                </c:pt>
                <c:pt idx="2027">
                  <c:v>0.72540000000000004</c:v>
                </c:pt>
                <c:pt idx="2028">
                  <c:v>0.72410000000000008</c:v>
                </c:pt>
                <c:pt idx="2029">
                  <c:v>0.7229000000000001</c:v>
                </c:pt>
                <c:pt idx="2030">
                  <c:v>0.72200000000000009</c:v>
                </c:pt>
                <c:pt idx="2031">
                  <c:v>0.72130000000000005</c:v>
                </c:pt>
                <c:pt idx="2032">
                  <c:v>0.7209000000000001</c:v>
                </c:pt>
                <c:pt idx="2033">
                  <c:v>0.71870000000000012</c:v>
                </c:pt>
                <c:pt idx="2034">
                  <c:v>0.71770000000000012</c:v>
                </c:pt>
                <c:pt idx="2035">
                  <c:v>0.71700000000000008</c:v>
                </c:pt>
                <c:pt idx="2036">
                  <c:v>0.71630000000000005</c:v>
                </c:pt>
                <c:pt idx="2037">
                  <c:v>0.71519999999999995</c:v>
                </c:pt>
                <c:pt idx="2038">
                  <c:v>0.71250000000000002</c:v>
                </c:pt>
                <c:pt idx="2039">
                  <c:v>0.70930000000000004</c:v>
                </c:pt>
                <c:pt idx="2040">
                  <c:v>0.70870000000000011</c:v>
                </c:pt>
                <c:pt idx="2041">
                  <c:v>0.70860000000000012</c:v>
                </c:pt>
                <c:pt idx="2042">
                  <c:v>0.7088000000000001</c:v>
                </c:pt>
                <c:pt idx="2043">
                  <c:v>0.70920000000000005</c:v>
                </c:pt>
                <c:pt idx="2044">
                  <c:v>0.70970000000000011</c:v>
                </c:pt>
                <c:pt idx="2045">
                  <c:v>0.71050000000000002</c:v>
                </c:pt>
                <c:pt idx="2046">
                  <c:v>0.71120000000000005</c:v>
                </c:pt>
                <c:pt idx="2047">
                  <c:v>0.71210000000000007</c:v>
                </c:pt>
                <c:pt idx="2048">
                  <c:v>0.71290000000000009</c:v>
                </c:pt>
                <c:pt idx="2049">
                  <c:v>0.71370000000000011</c:v>
                </c:pt>
                <c:pt idx="2050">
                  <c:v>0.71430000000000005</c:v>
                </c:pt>
                <c:pt idx="2051">
                  <c:v>0.71430000000000005</c:v>
                </c:pt>
                <c:pt idx="2052">
                  <c:v>0.71760000000000013</c:v>
                </c:pt>
                <c:pt idx="2053">
                  <c:v>0.72050000000000003</c:v>
                </c:pt>
                <c:pt idx="2054">
                  <c:v>0.72119999999999995</c:v>
                </c:pt>
                <c:pt idx="2055">
                  <c:v>0.72200000000000009</c:v>
                </c:pt>
                <c:pt idx="2056">
                  <c:v>0.72250000000000003</c:v>
                </c:pt>
                <c:pt idx="2057">
                  <c:v>0.72300000000000009</c:v>
                </c:pt>
                <c:pt idx="2058">
                  <c:v>0.72360000000000013</c:v>
                </c:pt>
                <c:pt idx="2059">
                  <c:v>0.72410000000000008</c:v>
                </c:pt>
                <c:pt idx="2060">
                  <c:v>0.72450000000000003</c:v>
                </c:pt>
                <c:pt idx="2061">
                  <c:v>0.72480000000000011</c:v>
                </c:pt>
                <c:pt idx="2062">
                  <c:v>0.72520000000000007</c:v>
                </c:pt>
                <c:pt idx="2063">
                  <c:v>0.72520000000000007</c:v>
                </c:pt>
                <c:pt idx="2064">
                  <c:v>0.72460000000000013</c:v>
                </c:pt>
                <c:pt idx="2065">
                  <c:v>0.72440000000000004</c:v>
                </c:pt>
                <c:pt idx="2066">
                  <c:v>0.72410000000000008</c:v>
                </c:pt>
                <c:pt idx="2067">
                  <c:v>0.72370000000000012</c:v>
                </c:pt>
                <c:pt idx="2068">
                  <c:v>0.72330000000000005</c:v>
                </c:pt>
                <c:pt idx="2069">
                  <c:v>0.72319999999999995</c:v>
                </c:pt>
                <c:pt idx="2070">
                  <c:v>0.7229000000000001</c:v>
                </c:pt>
                <c:pt idx="2071">
                  <c:v>0.72300000000000009</c:v>
                </c:pt>
                <c:pt idx="2072">
                  <c:v>0.72300000000000009</c:v>
                </c:pt>
                <c:pt idx="2073">
                  <c:v>0.72319999999999995</c:v>
                </c:pt>
                <c:pt idx="2074">
                  <c:v>0.72360000000000013</c:v>
                </c:pt>
                <c:pt idx="2075">
                  <c:v>0.72370000000000012</c:v>
                </c:pt>
                <c:pt idx="2076">
                  <c:v>0.7239000000000001</c:v>
                </c:pt>
                <c:pt idx="2077">
                  <c:v>0.72350000000000003</c:v>
                </c:pt>
                <c:pt idx="2078">
                  <c:v>0.72140000000000004</c:v>
                </c:pt>
                <c:pt idx="2079">
                  <c:v>0.72180000000000011</c:v>
                </c:pt>
                <c:pt idx="2080">
                  <c:v>0.72180000000000011</c:v>
                </c:pt>
                <c:pt idx="2081">
                  <c:v>0.72210000000000008</c:v>
                </c:pt>
                <c:pt idx="2082">
                  <c:v>0.72230000000000005</c:v>
                </c:pt>
                <c:pt idx="2083">
                  <c:v>0.72300000000000009</c:v>
                </c:pt>
                <c:pt idx="2084">
                  <c:v>0.72400000000000009</c:v>
                </c:pt>
                <c:pt idx="2085">
                  <c:v>0.72440000000000004</c:v>
                </c:pt>
                <c:pt idx="2086">
                  <c:v>0.7249000000000001</c:v>
                </c:pt>
                <c:pt idx="2087">
                  <c:v>0.72520000000000007</c:v>
                </c:pt>
                <c:pt idx="2088">
                  <c:v>0.72540000000000004</c:v>
                </c:pt>
                <c:pt idx="2089">
                  <c:v>0.72529999999999994</c:v>
                </c:pt>
                <c:pt idx="2090">
                  <c:v>0.72510000000000008</c:v>
                </c:pt>
                <c:pt idx="2091">
                  <c:v>0.72740000000000005</c:v>
                </c:pt>
                <c:pt idx="2092">
                  <c:v>0.72729999999999995</c:v>
                </c:pt>
                <c:pt idx="2093">
                  <c:v>0.72729999999999995</c:v>
                </c:pt>
                <c:pt idx="2094">
                  <c:v>0.72740000000000005</c:v>
                </c:pt>
                <c:pt idx="2095">
                  <c:v>0.72750000000000004</c:v>
                </c:pt>
                <c:pt idx="2096">
                  <c:v>0.72760000000000014</c:v>
                </c:pt>
                <c:pt idx="2097">
                  <c:v>0.72729999999999995</c:v>
                </c:pt>
                <c:pt idx="2098">
                  <c:v>0.72529999999999994</c:v>
                </c:pt>
                <c:pt idx="2099">
                  <c:v>0.72430000000000005</c:v>
                </c:pt>
                <c:pt idx="2100">
                  <c:v>0.72370000000000012</c:v>
                </c:pt>
                <c:pt idx="2101">
                  <c:v>0.72340000000000004</c:v>
                </c:pt>
                <c:pt idx="2102">
                  <c:v>0.72360000000000013</c:v>
                </c:pt>
                <c:pt idx="2103">
                  <c:v>0.72410000000000008</c:v>
                </c:pt>
                <c:pt idx="2104">
                  <c:v>0.7239000000000001</c:v>
                </c:pt>
                <c:pt idx="2105">
                  <c:v>0.72419999999999995</c:v>
                </c:pt>
                <c:pt idx="2106">
                  <c:v>0.72419999999999995</c:v>
                </c:pt>
                <c:pt idx="2107">
                  <c:v>0.72410000000000008</c:v>
                </c:pt>
                <c:pt idx="2108">
                  <c:v>0.72400000000000009</c:v>
                </c:pt>
                <c:pt idx="2109">
                  <c:v>0.72400000000000009</c:v>
                </c:pt>
                <c:pt idx="2110">
                  <c:v>0.72419999999999995</c:v>
                </c:pt>
                <c:pt idx="2111">
                  <c:v>0.72520000000000007</c:v>
                </c:pt>
                <c:pt idx="2112">
                  <c:v>0.72710000000000008</c:v>
                </c:pt>
                <c:pt idx="2113">
                  <c:v>0.72770000000000012</c:v>
                </c:pt>
                <c:pt idx="2114">
                  <c:v>0.72820000000000007</c:v>
                </c:pt>
                <c:pt idx="2115">
                  <c:v>0.72870000000000013</c:v>
                </c:pt>
                <c:pt idx="2116">
                  <c:v>0.72910000000000008</c:v>
                </c:pt>
                <c:pt idx="2117">
                  <c:v>0.72940000000000005</c:v>
                </c:pt>
                <c:pt idx="2118">
                  <c:v>0.72950000000000004</c:v>
                </c:pt>
                <c:pt idx="2119">
                  <c:v>0.73040000000000005</c:v>
                </c:pt>
                <c:pt idx="2120">
                  <c:v>0.73090000000000011</c:v>
                </c:pt>
                <c:pt idx="2121">
                  <c:v>0.73129999999999995</c:v>
                </c:pt>
                <c:pt idx="2122">
                  <c:v>0.73170000000000013</c:v>
                </c:pt>
                <c:pt idx="2123">
                  <c:v>0.73180000000000012</c:v>
                </c:pt>
                <c:pt idx="2124">
                  <c:v>0.73150000000000004</c:v>
                </c:pt>
                <c:pt idx="2125">
                  <c:v>0.73090000000000011</c:v>
                </c:pt>
                <c:pt idx="2126">
                  <c:v>0.73090000000000011</c:v>
                </c:pt>
                <c:pt idx="2127">
                  <c:v>0.73150000000000004</c:v>
                </c:pt>
                <c:pt idx="2128">
                  <c:v>0.73150000000000004</c:v>
                </c:pt>
                <c:pt idx="2129">
                  <c:v>0.73010000000000008</c:v>
                </c:pt>
                <c:pt idx="2130">
                  <c:v>0.72950000000000004</c:v>
                </c:pt>
                <c:pt idx="2131">
                  <c:v>0.72900000000000009</c:v>
                </c:pt>
                <c:pt idx="2132">
                  <c:v>0.72870000000000013</c:v>
                </c:pt>
                <c:pt idx="2133">
                  <c:v>0.72629999999999995</c:v>
                </c:pt>
                <c:pt idx="2134">
                  <c:v>0.72629999999999995</c:v>
                </c:pt>
                <c:pt idx="2135">
                  <c:v>0.72620000000000007</c:v>
                </c:pt>
                <c:pt idx="2136">
                  <c:v>0.72629999999999995</c:v>
                </c:pt>
                <c:pt idx="2137">
                  <c:v>0.72640000000000005</c:v>
                </c:pt>
                <c:pt idx="2138">
                  <c:v>0.72680000000000011</c:v>
                </c:pt>
                <c:pt idx="2139">
                  <c:v>0.72560000000000013</c:v>
                </c:pt>
                <c:pt idx="2140">
                  <c:v>0.72600000000000009</c:v>
                </c:pt>
                <c:pt idx="2141">
                  <c:v>0.72650000000000003</c:v>
                </c:pt>
                <c:pt idx="2142">
                  <c:v>0.72680000000000011</c:v>
                </c:pt>
                <c:pt idx="2143">
                  <c:v>0.72720000000000007</c:v>
                </c:pt>
                <c:pt idx="2144">
                  <c:v>0.72760000000000014</c:v>
                </c:pt>
                <c:pt idx="2145">
                  <c:v>0.72760000000000014</c:v>
                </c:pt>
                <c:pt idx="2146">
                  <c:v>0.72829999999999995</c:v>
                </c:pt>
                <c:pt idx="2147">
                  <c:v>0.72840000000000005</c:v>
                </c:pt>
                <c:pt idx="2148">
                  <c:v>0.72829999999999995</c:v>
                </c:pt>
                <c:pt idx="2149">
                  <c:v>0.72840000000000005</c:v>
                </c:pt>
                <c:pt idx="2150">
                  <c:v>0.72820000000000007</c:v>
                </c:pt>
                <c:pt idx="2151">
                  <c:v>0.72800000000000009</c:v>
                </c:pt>
                <c:pt idx="2152">
                  <c:v>0.72770000000000012</c:v>
                </c:pt>
                <c:pt idx="2153">
                  <c:v>0.72740000000000005</c:v>
                </c:pt>
                <c:pt idx="2154">
                  <c:v>0.72729999999999995</c:v>
                </c:pt>
                <c:pt idx="2155">
                  <c:v>0.72710000000000008</c:v>
                </c:pt>
                <c:pt idx="2156">
                  <c:v>0.72680000000000011</c:v>
                </c:pt>
                <c:pt idx="2157">
                  <c:v>0.72660000000000013</c:v>
                </c:pt>
                <c:pt idx="2158">
                  <c:v>0.72760000000000014</c:v>
                </c:pt>
                <c:pt idx="2159">
                  <c:v>0.72729999999999995</c:v>
                </c:pt>
                <c:pt idx="2160">
                  <c:v>0.72720000000000007</c:v>
                </c:pt>
                <c:pt idx="2161">
                  <c:v>0.72710000000000008</c:v>
                </c:pt>
                <c:pt idx="2162">
                  <c:v>0.72710000000000008</c:v>
                </c:pt>
                <c:pt idx="2163">
                  <c:v>0.72729999999999995</c:v>
                </c:pt>
                <c:pt idx="2164">
                  <c:v>0.7269000000000001</c:v>
                </c:pt>
                <c:pt idx="2165">
                  <c:v>0.72660000000000013</c:v>
                </c:pt>
                <c:pt idx="2166">
                  <c:v>0.72629999999999995</c:v>
                </c:pt>
                <c:pt idx="2167">
                  <c:v>0.72620000000000007</c:v>
                </c:pt>
                <c:pt idx="2168">
                  <c:v>0.72610000000000008</c:v>
                </c:pt>
                <c:pt idx="2169">
                  <c:v>0.72600000000000009</c:v>
                </c:pt>
                <c:pt idx="2170">
                  <c:v>0.72580000000000011</c:v>
                </c:pt>
                <c:pt idx="2171">
                  <c:v>0.72570000000000012</c:v>
                </c:pt>
                <c:pt idx="2172">
                  <c:v>0.72560000000000013</c:v>
                </c:pt>
                <c:pt idx="2173">
                  <c:v>0.72529999999999994</c:v>
                </c:pt>
                <c:pt idx="2174">
                  <c:v>0.72350000000000003</c:v>
                </c:pt>
                <c:pt idx="2175">
                  <c:v>0.72300000000000009</c:v>
                </c:pt>
                <c:pt idx="2176">
                  <c:v>0.72280000000000011</c:v>
                </c:pt>
                <c:pt idx="2177">
                  <c:v>0.72270000000000012</c:v>
                </c:pt>
                <c:pt idx="2178">
                  <c:v>0.72280000000000011</c:v>
                </c:pt>
                <c:pt idx="2179">
                  <c:v>0.72270000000000012</c:v>
                </c:pt>
                <c:pt idx="2180">
                  <c:v>0.7229000000000001</c:v>
                </c:pt>
                <c:pt idx="2181">
                  <c:v>0.72310000000000008</c:v>
                </c:pt>
                <c:pt idx="2182">
                  <c:v>0.72310000000000008</c:v>
                </c:pt>
                <c:pt idx="2183">
                  <c:v>0.72350000000000003</c:v>
                </c:pt>
                <c:pt idx="2184">
                  <c:v>0.72370000000000012</c:v>
                </c:pt>
                <c:pt idx="2185">
                  <c:v>0.72450000000000003</c:v>
                </c:pt>
                <c:pt idx="2186">
                  <c:v>0.72350000000000003</c:v>
                </c:pt>
                <c:pt idx="2187">
                  <c:v>0.72430000000000005</c:v>
                </c:pt>
                <c:pt idx="2188">
                  <c:v>0.72410000000000008</c:v>
                </c:pt>
                <c:pt idx="2189">
                  <c:v>0.72400000000000009</c:v>
                </c:pt>
                <c:pt idx="2190">
                  <c:v>0.72419999999999995</c:v>
                </c:pt>
                <c:pt idx="2191">
                  <c:v>0.72620000000000007</c:v>
                </c:pt>
                <c:pt idx="2192">
                  <c:v>0.72650000000000003</c:v>
                </c:pt>
                <c:pt idx="2193">
                  <c:v>0.72680000000000011</c:v>
                </c:pt>
                <c:pt idx="2194">
                  <c:v>0.72710000000000008</c:v>
                </c:pt>
                <c:pt idx="2195">
                  <c:v>0.72710000000000008</c:v>
                </c:pt>
                <c:pt idx="2196">
                  <c:v>0.72710000000000008</c:v>
                </c:pt>
                <c:pt idx="2197">
                  <c:v>0.72729999999999995</c:v>
                </c:pt>
                <c:pt idx="2198">
                  <c:v>0.72700000000000009</c:v>
                </c:pt>
                <c:pt idx="2199">
                  <c:v>0.72729999999999995</c:v>
                </c:pt>
                <c:pt idx="2200">
                  <c:v>0.72740000000000005</c:v>
                </c:pt>
                <c:pt idx="2201">
                  <c:v>0.72740000000000005</c:v>
                </c:pt>
                <c:pt idx="2202">
                  <c:v>0.72729999999999995</c:v>
                </c:pt>
                <c:pt idx="2203">
                  <c:v>0.72710000000000008</c:v>
                </c:pt>
                <c:pt idx="2204">
                  <c:v>0.72680000000000011</c:v>
                </c:pt>
                <c:pt idx="2205">
                  <c:v>0.72610000000000008</c:v>
                </c:pt>
                <c:pt idx="2206">
                  <c:v>0.72529999999999994</c:v>
                </c:pt>
                <c:pt idx="2207">
                  <c:v>0.72580000000000011</c:v>
                </c:pt>
                <c:pt idx="2208">
                  <c:v>0.72430000000000005</c:v>
                </c:pt>
                <c:pt idx="2209">
                  <c:v>0.72430000000000005</c:v>
                </c:pt>
                <c:pt idx="2210">
                  <c:v>0.72430000000000005</c:v>
                </c:pt>
                <c:pt idx="2211">
                  <c:v>0.72500000000000009</c:v>
                </c:pt>
                <c:pt idx="2212">
                  <c:v>0.7249000000000001</c:v>
                </c:pt>
                <c:pt idx="2213">
                  <c:v>0.72460000000000013</c:v>
                </c:pt>
                <c:pt idx="2214">
                  <c:v>0.72460000000000013</c:v>
                </c:pt>
                <c:pt idx="2215">
                  <c:v>0.72460000000000013</c:v>
                </c:pt>
                <c:pt idx="2216">
                  <c:v>0.72480000000000011</c:v>
                </c:pt>
                <c:pt idx="2217">
                  <c:v>0.72500000000000009</c:v>
                </c:pt>
                <c:pt idx="2218">
                  <c:v>0.72629999999999995</c:v>
                </c:pt>
                <c:pt idx="2219">
                  <c:v>0.72660000000000013</c:v>
                </c:pt>
                <c:pt idx="2220">
                  <c:v>0.72700000000000009</c:v>
                </c:pt>
                <c:pt idx="2221">
                  <c:v>0.72729999999999995</c:v>
                </c:pt>
                <c:pt idx="2222">
                  <c:v>0.72750000000000004</c:v>
                </c:pt>
                <c:pt idx="2223">
                  <c:v>0.72520000000000007</c:v>
                </c:pt>
                <c:pt idx="2224">
                  <c:v>0.72510000000000008</c:v>
                </c:pt>
                <c:pt idx="2225">
                  <c:v>0.72480000000000011</c:v>
                </c:pt>
                <c:pt idx="2226">
                  <c:v>0.72440000000000004</c:v>
                </c:pt>
                <c:pt idx="2227">
                  <c:v>0.72410000000000008</c:v>
                </c:pt>
                <c:pt idx="2228">
                  <c:v>0.72400000000000009</c:v>
                </c:pt>
                <c:pt idx="2229">
                  <c:v>0.72400000000000009</c:v>
                </c:pt>
                <c:pt idx="2230">
                  <c:v>0.72260000000000013</c:v>
                </c:pt>
                <c:pt idx="2231">
                  <c:v>0.7219000000000001</c:v>
                </c:pt>
                <c:pt idx="2232">
                  <c:v>0.72170000000000012</c:v>
                </c:pt>
                <c:pt idx="2233">
                  <c:v>0.72170000000000012</c:v>
                </c:pt>
                <c:pt idx="2234">
                  <c:v>0.72150000000000003</c:v>
                </c:pt>
                <c:pt idx="2235">
                  <c:v>0.72160000000000013</c:v>
                </c:pt>
                <c:pt idx="2236">
                  <c:v>0.72180000000000011</c:v>
                </c:pt>
                <c:pt idx="2237">
                  <c:v>0.7219000000000001</c:v>
                </c:pt>
                <c:pt idx="2238">
                  <c:v>0.72150000000000003</c:v>
                </c:pt>
                <c:pt idx="2239">
                  <c:v>0.72219999999999995</c:v>
                </c:pt>
                <c:pt idx="2240">
                  <c:v>0.72230000000000005</c:v>
                </c:pt>
                <c:pt idx="2241">
                  <c:v>0.72230000000000005</c:v>
                </c:pt>
                <c:pt idx="2242">
                  <c:v>0.72230000000000005</c:v>
                </c:pt>
                <c:pt idx="2243">
                  <c:v>0.72180000000000011</c:v>
                </c:pt>
                <c:pt idx="2244">
                  <c:v>0.72170000000000012</c:v>
                </c:pt>
                <c:pt idx="2245">
                  <c:v>0.72210000000000008</c:v>
                </c:pt>
                <c:pt idx="2246">
                  <c:v>0.72250000000000003</c:v>
                </c:pt>
                <c:pt idx="2247">
                  <c:v>0.72310000000000008</c:v>
                </c:pt>
                <c:pt idx="2248">
                  <c:v>0.72350000000000003</c:v>
                </c:pt>
                <c:pt idx="2249">
                  <c:v>0.7239000000000001</c:v>
                </c:pt>
                <c:pt idx="2250">
                  <c:v>0.72380000000000011</c:v>
                </c:pt>
                <c:pt idx="2251">
                  <c:v>0.72410000000000008</c:v>
                </c:pt>
                <c:pt idx="2252">
                  <c:v>0.72430000000000005</c:v>
                </c:pt>
                <c:pt idx="2253">
                  <c:v>0.72430000000000005</c:v>
                </c:pt>
                <c:pt idx="2254">
                  <c:v>0.72430000000000005</c:v>
                </c:pt>
                <c:pt idx="2255">
                  <c:v>0.72410000000000008</c:v>
                </c:pt>
                <c:pt idx="2256">
                  <c:v>0.72400000000000009</c:v>
                </c:pt>
                <c:pt idx="2257">
                  <c:v>0.72510000000000008</c:v>
                </c:pt>
                <c:pt idx="2258">
                  <c:v>0.72620000000000007</c:v>
                </c:pt>
                <c:pt idx="2259">
                  <c:v>0.72620000000000007</c:v>
                </c:pt>
                <c:pt idx="2260">
                  <c:v>0.72620000000000007</c:v>
                </c:pt>
                <c:pt idx="2261">
                  <c:v>0.72629999999999995</c:v>
                </c:pt>
                <c:pt idx="2262">
                  <c:v>0.72629999999999995</c:v>
                </c:pt>
                <c:pt idx="2263">
                  <c:v>0.72629999999999995</c:v>
                </c:pt>
                <c:pt idx="2264">
                  <c:v>0.72650000000000003</c:v>
                </c:pt>
                <c:pt idx="2265">
                  <c:v>0.72650000000000003</c:v>
                </c:pt>
                <c:pt idx="2266">
                  <c:v>0.72660000000000013</c:v>
                </c:pt>
                <c:pt idx="2267">
                  <c:v>0.72610000000000008</c:v>
                </c:pt>
                <c:pt idx="2268">
                  <c:v>0.72240000000000004</c:v>
                </c:pt>
                <c:pt idx="2269">
                  <c:v>0.72260000000000013</c:v>
                </c:pt>
                <c:pt idx="2270">
                  <c:v>0.72270000000000012</c:v>
                </c:pt>
                <c:pt idx="2271">
                  <c:v>0.72330000000000005</c:v>
                </c:pt>
                <c:pt idx="2272">
                  <c:v>0.72370000000000012</c:v>
                </c:pt>
                <c:pt idx="2273">
                  <c:v>0.7239000000000001</c:v>
                </c:pt>
                <c:pt idx="2274">
                  <c:v>0.72410000000000008</c:v>
                </c:pt>
                <c:pt idx="2275">
                  <c:v>0.72520000000000007</c:v>
                </c:pt>
                <c:pt idx="2276">
                  <c:v>0.72550000000000003</c:v>
                </c:pt>
                <c:pt idx="2277">
                  <c:v>0.72550000000000003</c:v>
                </c:pt>
                <c:pt idx="2278">
                  <c:v>0.72540000000000004</c:v>
                </c:pt>
                <c:pt idx="2279">
                  <c:v>0.72529999999999994</c:v>
                </c:pt>
                <c:pt idx="2280">
                  <c:v>0.72529999999999994</c:v>
                </c:pt>
                <c:pt idx="2281">
                  <c:v>0.72510000000000008</c:v>
                </c:pt>
                <c:pt idx="2282">
                  <c:v>0.72510000000000008</c:v>
                </c:pt>
                <c:pt idx="2283">
                  <c:v>0.72470000000000012</c:v>
                </c:pt>
                <c:pt idx="2284">
                  <c:v>0.72480000000000011</c:v>
                </c:pt>
                <c:pt idx="2285">
                  <c:v>0.72610000000000008</c:v>
                </c:pt>
                <c:pt idx="2286">
                  <c:v>0.72610000000000008</c:v>
                </c:pt>
                <c:pt idx="2287">
                  <c:v>0.72629999999999995</c:v>
                </c:pt>
                <c:pt idx="2288">
                  <c:v>0.72629999999999995</c:v>
                </c:pt>
                <c:pt idx="2289">
                  <c:v>0.72680000000000011</c:v>
                </c:pt>
                <c:pt idx="2290">
                  <c:v>0.72710000000000008</c:v>
                </c:pt>
                <c:pt idx="2291">
                  <c:v>0.72700000000000009</c:v>
                </c:pt>
                <c:pt idx="2292">
                  <c:v>0.72550000000000003</c:v>
                </c:pt>
                <c:pt idx="2293">
                  <c:v>0.7259000000000001</c:v>
                </c:pt>
                <c:pt idx="2294">
                  <c:v>0.72600000000000009</c:v>
                </c:pt>
                <c:pt idx="2295">
                  <c:v>0.72610000000000008</c:v>
                </c:pt>
                <c:pt idx="2296">
                  <c:v>0.72610000000000008</c:v>
                </c:pt>
                <c:pt idx="2297">
                  <c:v>0.72640000000000005</c:v>
                </c:pt>
                <c:pt idx="2298">
                  <c:v>0.72680000000000011</c:v>
                </c:pt>
                <c:pt idx="2299">
                  <c:v>0.72680000000000011</c:v>
                </c:pt>
                <c:pt idx="2300">
                  <c:v>0.7269000000000001</c:v>
                </c:pt>
                <c:pt idx="2301">
                  <c:v>0.7269000000000001</c:v>
                </c:pt>
                <c:pt idx="2302">
                  <c:v>0.72710000000000008</c:v>
                </c:pt>
                <c:pt idx="2303">
                  <c:v>0.72710000000000008</c:v>
                </c:pt>
                <c:pt idx="2304">
                  <c:v>0.72740000000000005</c:v>
                </c:pt>
                <c:pt idx="2305">
                  <c:v>0.72720000000000007</c:v>
                </c:pt>
                <c:pt idx="2306">
                  <c:v>0.72700000000000009</c:v>
                </c:pt>
                <c:pt idx="2307">
                  <c:v>0.72710000000000008</c:v>
                </c:pt>
                <c:pt idx="2308">
                  <c:v>0.72640000000000005</c:v>
                </c:pt>
                <c:pt idx="2309">
                  <c:v>0.72660000000000013</c:v>
                </c:pt>
                <c:pt idx="2310">
                  <c:v>0.72660000000000013</c:v>
                </c:pt>
                <c:pt idx="2311">
                  <c:v>0.72660000000000013</c:v>
                </c:pt>
                <c:pt idx="2312">
                  <c:v>0.72660000000000013</c:v>
                </c:pt>
                <c:pt idx="2313">
                  <c:v>0.72670000000000012</c:v>
                </c:pt>
                <c:pt idx="2314">
                  <c:v>0.72660000000000013</c:v>
                </c:pt>
                <c:pt idx="2315">
                  <c:v>0.72660000000000013</c:v>
                </c:pt>
                <c:pt idx="2316">
                  <c:v>0.72670000000000012</c:v>
                </c:pt>
                <c:pt idx="2317">
                  <c:v>0.72670000000000012</c:v>
                </c:pt>
                <c:pt idx="2318">
                  <c:v>0.72700000000000009</c:v>
                </c:pt>
                <c:pt idx="2319">
                  <c:v>0.72729999999999995</c:v>
                </c:pt>
                <c:pt idx="2320">
                  <c:v>0.72750000000000004</c:v>
                </c:pt>
                <c:pt idx="2321">
                  <c:v>0.72750000000000004</c:v>
                </c:pt>
                <c:pt idx="2322">
                  <c:v>0.72780000000000011</c:v>
                </c:pt>
                <c:pt idx="2323">
                  <c:v>0.72820000000000007</c:v>
                </c:pt>
                <c:pt idx="2324">
                  <c:v>0.72860000000000014</c:v>
                </c:pt>
                <c:pt idx="2325">
                  <c:v>0.72900000000000009</c:v>
                </c:pt>
                <c:pt idx="2326">
                  <c:v>0.72920000000000007</c:v>
                </c:pt>
                <c:pt idx="2327">
                  <c:v>0.72929999999999995</c:v>
                </c:pt>
                <c:pt idx="2328">
                  <c:v>0.72910000000000008</c:v>
                </c:pt>
                <c:pt idx="2329">
                  <c:v>0.72840000000000005</c:v>
                </c:pt>
                <c:pt idx="2330">
                  <c:v>0.7279000000000001</c:v>
                </c:pt>
                <c:pt idx="2331">
                  <c:v>0.7279000000000001</c:v>
                </c:pt>
                <c:pt idx="2332">
                  <c:v>0.72760000000000014</c:v>
                </c:pt>
                <c:pt idx="2333">
                  <c:v>0.72729999999999995</c:v>
                </c:pt>
                <c:pt idx="2334">
                  <c:v>0.72729999999999995</c:v>
                </c:pt>
                <c:pt idx="2335">
                  <c:v>0.72660000000000013</c:v>
                </c:pt>
                <c:pt idx="2336">
                  <c:v>0.72600000000000009</c:v>
                </c:pt>
                <c:pt idx="2337">
                  <c:v>0.72570000000000012</c:v>
                </c:pt>
                <c:pt idx="2338">
                  <c:v>0.72550000000000003</c:v>
                </c:pt>
                <c:pt idx="2339">
                  <c:v>0.72570000000000012</c:v>
                </c:pt>
                <c:pt idx="2340">
                  <c:v>0.7259000000000001</c:v>
                </c:pt>
                <c:pt idx="2341">
                  <c:v>0.72600000000000009</c:v>
                </c:pt>
                <c:pt idx="2342">
                  <c:v>0.72629999999999995</c:v>
                </c:pt>
                <c:pt idx="2343">
                  <c:v>0.72640000000000005</c:v>
                </c:pt>
                <c:pt idx="2344">
                  <c:v>0.72629999999999995</c:v>
                </c:pt>
                <c:pt idx="2345">
                  <c:v>0.72600000000000009</c:v>
                </c:pt>
                <c:pt idx="2346">
                  <c:v>0.72580000000000011</c:v>
                </c:pt>
                <c:pt idx="2347">
                  <c:v>0.72620000000000007</c:v>
                </c:pt>
                <c:pt idx="2348">
                  <c:v>0.72650000000000003</c:v>
                </c:pt>
                <c:pt idx="2349">
                  <c:v>0.72680000000000011</c:v>
                </c:pt>
                <c:pt idx="2350">
                  <c:v>0.7269000000000001</c:v>
                </c:pt>
                <c:pt idx="2351">
                  <c:v>0.7269000000000001</c:v>
                </c:pt>
                <c:pt idx="2352">
                  <c:v>0.72700000000000009</c:v>
                </c:pt>
                <c:pt idx="2353">
                  <c:v>0.72729999999999995</c:v>
                </c:pt>
                <c:pt idx="2354">
                  <c:v>0.72750000000000004</c:v>
                </c:pt>
                <c:pt idx="2355">
                  <c:v>0.72760000000000014</c:v>
                </c:pt>
                <c:pt idx="2356">
                  <c:v>0.72760000000000014</c:v>
                </c:pt>
                <c:pt idx="2357">
                  <c:v>0.72770000000000012</c:v>
                </c:pt>
                <c:pt idx="2358">
                  <c:v>0.7279000000000001</c:v>
                </c:pt>
                <c:pt idx="2359">
                  <c:v>0.72729999999999995</c:v>
                </c:pt>
                <c:pt idx="2360">
                  <c:v>0.72700000000000009</c:v>
                </c:pt>
                <c:pt idx="2361">
                  <c:v>0.72710000000000008</c:v>
                </c:pt>
                <c:pt idx="2362">
                  <c:v>0.72710000000000008</c:v>
                </c:pt>
                <c:pt idx="2363">
                  <c:v>0.72720000000000007</c:v>
                </c:pt>
                <c:pt idx="2364">
                  <c:v>0.72700000000000009</c:v>
                </c:pt>
                <c:pt idx="2365">
                  <c:v>0.7269000000000001</c:v>
                </c:pt>
                <c:pt idx="2366">
                  <c:v>0.72670000000000012</c:v>
                </c:pt>
                <c:pt idx="2367">
                  <c:v>0.72670000000000012</c:v>
                </c:pt>
                <c:pt idx="2368">
                  <c:v>0.72680000000000011</c:v>
                </c:pt>
                <c:pt idx="2369">
                  <c:v>0.72700000000000009</c:v>
                </c:pt>
                <c:pt idx="2370">
                  <c:v>0.72720000000000007</c:v>
                </c:pt>
                <c:pt idx="2371">
                  <c:v>0.72740000000000005</c:v>
                </c:pt>
                <c:pt idx="2372">
                  <c:v>0.72760000000000014</c:v>
                </c:pt>
                <c:pt idx="2373">
                  <c:v>0.72770000000000012</c:v>
                </c:pt>
                <c:pt idx="2374">
                  <c:v>0.72760000000000014</c:v>
                </c:pt>
                <c:pt idx="2375">
                  <c:v>0.72760000000000014</c:v>
                </c:pt>
                <c:pt idx="2376">
                  <c:v>0.72700000000000009</c:v>
                </c:pt>
                <c:pt idx="2377">
                  <c:v>0.72650000000000003</c:v>
                </c:pt>
                <c:pt idx="2378">
                  <c:v>0.72610000000000008</c:v>
                </c:pt>
                <c:pt idx="2379">
                  <c:v>0.72560000000000013</c:v>
                </c:pt>
                <c:pt idx="2380">
                  <c:v>0.72529999999999994</c:v>
                </c:pt>
                <c:pt idx="2381">
                  <c:v>0.72500000000000009</c:v>
                </c:pt>
                <c:pt idx="2382">
                  <c:v>0.72500000000000009</c:v>
                </c:pt>
                <c:pt idx="2383">
                  <c:v>0.72450000000000003</c:v>
                </c:pt>
                <c:pt idx="2384">
                  <c:v>0.72450000000000003</c:v>
                </c:pt>
                <c:pt idx="2385">
                  <c:v>0.72440000000000004</c:v>
                </c:pt>
                <c:pt idx="2386">
                  <c:v>0.72410000000000008</c:v>
                </c:pt>
                <c:pt idx="2387">
                  <c:v>0.72380000000000011</c:v>
                </c:pt>
                <c:pt idx="2388">
                  <c:v>0.72330000000000005</c:v>
                </c:pt>
                <c:pt idx="2389">
                  <c:v>0.72319999999999995</c:v>
                </c:pt>
                <c:pt idx="2390">
                  <c:v>0.72330000000000005</c:v>
                </c:pt>
                <c:pt idx="2391">
                  <c:v>0.72360000000000013</c:v>
                </c:pt>
                <c:pt idx="2392">
                  <c:v>0.72360000000000013</c:v>
                </c:pt>
                <c:pt idx="2393">
                  <c:v>0.72430000000000005</c:v>
                </c:pt>
                <c:pt idx="2394">
                  <c:v>0.72510000000000008</c:v>
                </c:pt>
                <c:pt idx="2395">
                  <c:v>0.72570000000000012</c:v>
                </c:pt>
                <c:pt idx="2396">
                  <c:v>0.72629999999999995</c:v>
                </c:pt>
                <c:pt idx="2397">
                  <c:v>0.7269000000000001</c:v>
                </c:pt>
                <c:pt idx="2398">
                  <c:v>0.72800000000000009</c:v>
                </c:pt>
                <c:pt idx="2399">
                  <c:v>0.72810000000000008</c:v>
                </c:pt>
                <c:pt idx="2400">
                  <c:v>0.72810000000000008</c:v>
                </c:pt>
                <c:pt idx="2401">
                  <c:v>0.72800000000000009</c:v>
                </c:pt>
                <c:pt idx="2402">
                  <c:v>0.72780000000000011</c:v>
                </c:pt>
                <c:pt idx="2403">
                  <c:v>0.72760000000000014</c:v>
                </c:pt>
                <c:pt idx="2404">
                  <c:v>0.72740000000000005</c:v>
                </c:pt>
                <c:pt idx="2405">
                  <c:v>0.72700000000000009</c:v>
                </c:pt>
                <c:pt idx="2406">
                  <c:v>0.72540000000000004</c:v>
                </c:pt>
                <c:pt idx="2407">
                  <c:v>0.72740000000000005</c:v>
                </c:pt>
                <c:pt idx="2408">
                  <c:v>0.72440000000000004</c:v>
                </c:pt>
                <c:pt idx="2409">
                  <c:v>0.72430000000000005</c:v>
                </c:pt>
                <c:pt idx="2410">
                  <c:v>0.72410000000000008</c:v>
                </c:pt>
                <c:pt idx="2411">
                  <c:v>0.72410000000000008</c:v>
                </c:pt>
                <c:pt idx="2412">
                  <c:v>0.72400000000000009</c:v>
                </c:pt>
                <c:pt idx="2413">
                  <c:v>0.72400000000000009</c:v>
                </c:pt>
                <c:pt idx="2414">
                  <c:v>0.7239000000000001</c:v>
                </c:pt>
                <c:pt idx="2415">
                  <c:v>0.72380000000000011</c:v>
                </c:pt>
                <c:pt idx="2416">
                  <c:v>0.72370000000000012</c:v>
                </c:pt>
                <c:pt idx="2417">
                  <c:v>0.72370000000000012</c:v>
                </c:pt>
                <c:pt idx="2418">
                  <c:v>0.72380000000000011</c:v>
                </c:pt>
                <c:pt idx="2419">
                  <c:v>0.72380000000000011</c:v>
                </c:pt>
                <c:pt idx="2420">
                  <c:v>0.72450000000000003</c:v>
                </c:pt>
                <c:pt idx="2421">
                  <c:v>0.72480000000000011</c:v>
                </c:pt>
                <c:pt idx="2422">
                  <c:v>0.72510000000000008</c:v>
                </c:pt>
                <c:pt idx="2423">
                  <c:v>0.72510000000000008</c:v>
                </c:pt>
                <c:pt idx="2424">
                  <c:v>0.72480000000000011</c:v>
                </c:pt>
                <c:pt idx="2425">
                  <c:v>0.72410000000000008</c:v>
                </c:pt>
                <c:pt idx="2426">
                  <c:v>0.7239000000000001</c:v>
                </c:pt>
                <c:pt idx="2427">
                  <c:v>0.72350000000000003</c:v>
                </c:pt>
                <c:pt idx="2428">
                  <c:v>0.72319999999999995</c:v>
                </c:pt>
                <c:pt idx="2429">
                  <c:v>0.72280000000000011</c:v>
                </c:pt>
                <c:pt idx="2430">
                  <c:v>0.72170000000000012</c:v>
                </c:pt>
                <c:pt idx="2431">
                  <c:v>0.72140000000000004</c:v>
                </c:pt>
                <c:pt idx="2432">
                  <c:v>0.72119999999999995</c:v>
                </c:pt>
                <c:pt idx="2433">
                  <c:v>0.72100000000000009</c:v>
                </c:pt>
                <c:pt idx="2434">
                  <c:v>0.72100000000000009</c:v>
                </c:pt>
                <c:pt idx="2435">
                  <c:v>0.72100000000000009</c:v>
                </c:pt>
                <c:pt idx="2436">
                  <c:v>0.72100000000000009</c:v>
                </c:pt>
                <c:pt idx="2437">
                  <c:v>0.72100000000000009</c:v>
                </c:pt>
                <c:pt idx="2438">
                  <c:v>0.72100000000000009</c:v>
                </c:pt>
                <c:pt idx="2439">
                  <c:v>0.7209000000000001</c:v>
                </c:pt>
                <c:pt idx="2440">
                  <c:v>0.7209000000000001</c:v>
                </c:pt>
                <c:pt idx="2441">
                  <c:v>0.72110000000000007</c:v>
                </c:pt>
                <c:pt idx="2442">
                  <c:v>0.72119999999999995</c:v>
                </c:pt>
                <c:pt idx="2443">
                  <c:v>0.72110000000000007</c:v>
                </c:pt>
                <c:pt idx="2444">
                  <c:v>0.72119999999999995</c:v>
                </c:pt>
                <c:pt idx="2445">
                  <c:v>0.72130000000000005</c:v>
                </c:pt>
                <c:pt idx="2446">
                  <c:v>0.72160000000000013</c:v>
                </c:pt>
                <c:pt idx="2447">
                  <c:v>0.72200000000000009</c:v>
                </c:pt>
                <c:pt idx="2448">
                  <c:v>0.72250000000000003</c:v>
                </c:pt>
                <c:pt idx="2449">
                  <c:v>0.72300000000000009</c:v>
                </c:pt>
                <c:pt idx="2450">
                  <c:v>0.72300000000000009</c:v>
                </c:pt>
                <c:pt idx="2451">
                  <c:v>0.72430000000000005</c:v>
                </c:pt>
                <c:pt idx="2452">
                  <c:v>0.72450000000000003</c:v>
                </c:pt>
                <c:pt idx="2453">
                  <c:v>0.72460000000000013</c:v>
                </c:pt>
                <c:pt idx="2454">
                  <c:v>0.72470000000000012</c:v>
                </c:pt>
                <c:pt idx="2455">
                  <c:v>0.72470000000000012</c:v>
                </c:pt>
                <c:pt idx="2456">
                  <c:v>0.72450000000000003</c:v>
                </c:pt>
                <c:pt idx="2457">
                  <c:v>0.72440000000000004</c:v>
                </c:pt>
                <c:pt idx="2458">
                  <c:v>0.72440000000000004</c:v>
                </c:pt>
                <c:pt idx="2459">
                  <c:v>0.72440000000000004</c:v>
                </c:pt>
                <c:pt idx="2460">
                  <c:v>0.72440000000000004</c:v>
                </c:pt>
                <c:pt idx="2461">
                  <c:v>0.72410000000000008</c:v>
                </c:pt>
                <c:pt idx="2462">
                  <c:v>0.72410000000000008</c:v>
                </c:pt>
                <c:pt idx="2463">
                  <c:v>0.72400000000000009</c:v>
                </c:pt>
                <c:pt idx="2464">
                  <c:v>0.72400000000000009</c:v>
                </c:pt>
                <c:pt idx="2465">
                  <c:v>0.72410000000000008</c:v>
                </c:pt>
                <c:pt idx="2466">
                  <c:v>0.72430000000000005</c:v>
                </c:pt>
                <c:pt idx="2467">
                  <c:v>0.72450000000000003</c:v>
                </c:pt>
                <c:pt idx="2468">
                  <c:v>0.72440000000000004</c:v>
                </c:pt>
                <c:pt idx="2469">
                  <c:v>0.72480000000000011</c:v>
                </c:pt>
                <c:pt idx="2470">
                  <c:v>0.72510000000000008</c:v>
                </c:pt>
                <c:pt idx="2471">
                  <c:v>0.72550000000000003</c:v>
                </c:pt>
                <c:pt idx="2472">
                  <c:v>0.72600000000000009</c:v>
                </c:pt>
                <c:pt idx="2473">
                  <c:v>0.72780000000000011</c:v>
                </c:pt>
                <c:pt idx="2474">
                  <c:v>0.73120000000000007</c:v>
                </c:pt>
                <c:pt idx="2475">
                  <c:v>0.73160000000000014</c:v>
                </c:pt>
                <c:pt idx="2476">
                  <c:v>0.7320000000000001</c:v>
                </c:pt>
                <c:pt idx="2477">
                  <c:v>0.73260000000000014</c:v>
                </c:pt>
                <c:pt idx="2478">
                  <c:v>0.73310000000000008</c:v>
                </c:pt>
                <c:pt idx="2479">
                  <c:v>0.73410000000000009</c:v>
                </c:pt>
                <c:pt idx="2480">
                  <c:v>0.73410000000000009</c:v>
                </c:pt>
                <c:pt idx="2481">
                  <c:v>0.73420000000000007</c:v>
                </c:pt>
                <c:pt idx="2482">
                  <c:v>0.73450000000000004</c:v>
                </c:pt>
                <c:pt idx="2483">
                  <c:v>0.73450000000000004</c:v>
                </c:pt>
                <c:pt idx="2484">
                  <c:v>0.73480000000000012</c:v>
                </c:pt>
                <c:pt idx="2485">
                  <c:v>0.73529999999999995</c:v>
                </c:pt>
                <c:pt idx="2486">
                  <c:v>0.7350000000000001</c:v>
                </c:pt>
                <c:pt idx="2487">
                  <c:v>0.73529999999999995</c:v>
                </c:pt>
                <c:pt idx="2488">
                  <c:v>0.73520000000000008</c:v>
                </c:pt>
                <c:pt idx="2489">
                  <c:v>0.73520000000000008</c:v>
                </c:pt>
                <c:pt idx="2490">
                  <c:v>0.73520000000000008</c:v>
                </c:pt>
                <c:pt idx="2491">
                  <c:v>0.73520000000000008</c:v>
                </c:pt>
                <c:pt idx="2492">
                  <c:v>0.73510000000000009</c:v>
                </c:pt>
                <c:pt idx="2493">
                  <c:v>0.7350000000000001</c:v>
                </c:pt>
                <c:pt idx="2494">
                  <c:v>0.73490000000000011</c:v>
                </c:pt>
                <c:pt idx="2495">
                  <c:v>0.73429999999999995</c:v>
                </c:pt>
                <c:pt idx="2496">
                  <c:v>0.73429999999999995</c:v>
                </c:pt>
                <c:pt idx="2497">
                  <c:v>0.73429999999999995</c:v>
                </c:pt>
                <c:pt idx="2498">
                  <c:v>0.73429999999999995</c:v>
                </c:pt>
                <c:pt idx="2499">
                  <c:v>0.73440000000000005</c:v>
                </c:pt>
                <c:pt idx="2500">
                  <c:v>0.73440000000000005</c:v>
                </c:pt>
                <c:pt idx="2501">
                  <c:v>0.73480000000000012</c:v>
                </c:pt>
                <c:pt idx="2502">
                  <c:v>0.73420000000000007</c:v>
                </c:pt>
                <c:pt idx="2503">
                  <c:v>0.7340000000000001</c:v>
                </c:pt>
                <c:pt idx="2504">
                  <c:v>0.73390000000000011</c:v>
                </c:pt>
                <c:pt idx="2505">
                  <c:v>0.73370000000000013</c:v>
                </c:pt>
                <c:pt idx="2506">
                  <c:v>0.73350000000000004</c:v>
                </c:pt>
                <c:pt idx="2507">
                  <c:v>0.7330000000000001</c:v>
                </c:pt>
                <c:pt idx="2508">
                  <c:v>0.73260000000000014</c:v>
                </c:pt>
                <c:pt idx="2509">
                  <c:v>0.73210000000000008</c:v>
                </c:pt>
                <c:pt idx="2510">
                  <c:v>0.73170000000000013</c:v>
                </c:pt>
                <c:pt idx="2511">
                  <c:v>0.73160000000000014</c:v>
                </c:pt>
                <c:pt idx="2512">
                  <c:v>0.73120000000000007</c:v>
                </c:pt>
                <c:pt idx="2513">
                  <c:v>0.73110000000000008</c:v>
                </c:pt>
                <c:pt idx="2514">
                  <c:v>0.73070000000000013</c:v>
                </c:pt>
                <c:pt idx="2515">
                  <c:v>0.73080000000000012</c:v>
                </c:pt>
                <c:pt idx="2516">
                  <c:v>0.73110000000000008</c:v>
                </c:pt>
                <c:pt idx="2517">
                  <c:v>0.73150000000000004</c:v>
                </c:pt>
                <c:pt idx="2518">
                  <c:v>0.73180000000000012</c:v>
                </c:pt>
                <c:pt idx="2519">
                  <c:v>0.73220000000000007</c:v>
                </c:pt>
                <c:pt idx="2520">
                  <c:v>0.73260000000000014</c:v>
                </c:pt>
                <c:pt idx="2521">
                  <c:v>0.73280000000000012</c:v>
                </c:pt>
                <c:pt idx="2522">
                  <c:v>0.73310000000000008</c:v>
                </c:pt>
                <c:pt idx="2523">
                  <c:v>0.73340000000000005</c:v>
                </c:pt>
                <c:pt idx="2524">
                  <c:v>0.73580000000000012</c:v>
                </c:pt>
                <c:pt idx="2525">
                  <c:v>0.73590000000000011</c:v>
                </c:pt>
                <c:pt idx="2526">
                  <c:v>0.73580000000000012</c:v>
                </c:pt>
                <c:pt idx="2527">
                  <c:v>0.73560000000000014</c:v>
                </c:pt>
                <c:pt idx="2528">
                  <c:v>0.73520000000000008</c:v>
                </c:pt>
                <c:pt idx="2529">
                  <c:v>0.73470000000000013</c:v>
                </c:pt>
                <c:pt idx="2530">
                  <c:v>0.73440000000000005</c:v>
                </c:pt>
                <c:pt idx="2531">
                  <c:v>0.7340000000000001</c:v>
                </c:pt>
                <c:pt idx="2532">
                  <c:v>0.73360000000000014</c:v>
                </c:pt>
                <c:pt idx="2533">
                  <c:v>0.73360000000000014</c:v>
                </c:pt>
                <c:pt idx="2534">
                  <c:v>0.73280000000000012</c:v>
                </c:pt>
                <c:pt idx="2535">
                  <c:v>0.73240000000000005</c:v>
                </c:pt>
                <c:pt idx="2536">
                  <c:v>0.73180000000000012</c:v>
                </c:pt>
                <c:pt idx="2537">
                  <c:v>0.73140000000000005</c:v>
                </c:pt>
                <c:pt idx="2538">
                  <c:v>0.73100000000000009</c:v>
                </c:pt>
                <c:pt idx="2539">
                  <c:v>0.73080000000000012</c:v>
                </c:pt>
                <c:pt idx="2540">
                  <c:v>0.73060000000000014</c:v>
                </c:pt>
                <c:pt idx="2541">
                  <c:v>0.73040000000000005</c:v>
                </c:pt>
                <c:pt idx="2542">
                  <c:v>0.72960000000000014</c:v>
                </c:pt>
                <c:pt idx="2543">
                  <c:v>0.72980000000000012</c:v>
                </c:pt>
                <c:pt idx="2544">
                  <c:v>0.73000000000000009</c:v>
                </c:pt>
                <c:pt idx="2545">
                  <c:v>0.73029999999999995</c:v>
                </c:pt>
                <c:pt idx="2546">
                  <c:v>0.73080000000000012</c:v>
                </c:pt>
                <c:pt idx="2547">
                  <c:v>0.73120000000000007</c:v>
                </c:pt>
                <c:pt idx="2548">
                  <c:v>0.73150000000000004</c:v>
                </c:pt>
                <c:pt idx="2549">
                  <c:v>0.73170000000000013</c:v>
                </c:pt>
                <c:pt idx="2550">
                  <c:v>0.73190000000000011</c:v>
                </c:pt>
                <c:pt idx="2551">
                  <c:v>0.73210000000000008</c:v>
                </c:pt>
                <c:pt idx="2552">
                  <c:v>0.73260000000000014</c:v>
                </c:pt>
                <c:pt idx="2553">
                  <c:v>0.73260000000000014</c:v>
                </c:pt>
                <c:pt idx="2554">
                  <c:v>0.73220000000000007</c:v>
                </c:pt>
                <c:pt idx="2555">
                  <c:v>0.73220000000000007</c:v>
                </c:pt>
                <c:pt idx="2556">
                  <c:v>0.73220000000000007</c:v>
                </c:pt>
                <c:pt idx="2557">
                  <c:v>0.73229999999999995</c:v>
                </c:pt>
                <c:pt idx="2558">
                  <c:v>0.73260000000000014</c:v>
                </c:pt>
                <c:pt idx="2559">
                  <c:v>0.73250000000000004</c:v>
                </c:pt>
                <c:pt idx="2560">
                  <c:v>0.73250000000000004</c:v>
                </c:pt>
                <c:pt idx="2561">
                  <c:v>0.73260000000000014</c:v>
                </c:pt>
                <c:pt idx="2562">
                  <c:v>0.73260000000000014</c:v>
                </c:pt>
                <c:pt idx="2563">
                  <c:v>0.73220000000000007</c:v>
                </c:pt>
                <c:pt idx="2564">
                  <c:v>0.73240000000000005</c:v>
                </c:pt>
                <c:pt idx="2565">
                  <c:v>0.73270000000000013</c:v>
                </c:pt>
                <c:pt idx="2566">
                  <c:v>0.73290000000000011</c:v>
                </c:pt>
                <c:pt idx="2567">
                  <c:v>0.73460000000000014</c:v>
                </c:pt>
                <c:pt idx="2568">
                  <c:v>0.73529999999999995</c:v>
                </c:pt>
                <c:pt idx="2569">
                  <c:v>0.73529999999999995</c:v>
                </c:pt>
                <c:pt idx="2570">
                  <c:v>0.73540000000000005</c:v>
                </c:pt>
                <c:pt idx="2571">
                  <c:v>0.73529999999999995</c:v>
                </c:pt>
                <c:pt idx="2572">
                  <c:v>0.73520000000000008</c:v>
                </c:pt>
                <c:pt idx="2573">
                  <c:v>0.73480000000000012</c:v>
                </c:pt>
                <c:pt idx="2574">
                  <c:v>0.73450000000000004</c:v>
                </c:pt>
                <c:pt idx="2575">
                  <c:v>0.73420000000000007</c:v>
                </c:pt>
                <c:pt idx="2576">
                  <c:v>0.7340000000000001</c:v>
                </c:pt>
                <c:pt idx="2577">
                  <c:v>0.73410000000000009</c:v>
                </c:pt>
                <c:pt idx="2578">
                  <c:v>0.73429999999999995</c:v>
                </c:pt>
                <c:pt idx="2579">
                  <c:v>0.73450000000000004</c:v>
                </c:pt>
                <c:pt idx="2580">
                  <c:v>0.73460000000000014</c:v>
                </c:pt>
                <c:pt idx="2581">
                  <c:v>0.73420000000000007</c:v>
                </c:pt>
                <c:pt idx="2582">
                  <c:v>0.73460000000000014</c:v>
                </c:pt>
                <c:pt idx="2583">
                  <c:v>0.73480000000000012</c:v>
                </c:pt>
                <c:pt idx="2584">
                  <c:v>0.73480000000000012</c:v>
                </c:pt>
                <c:pt idx="2585">
                  <c:v>0.73480000000000012</c:v>
                </c:pt>
                <c:pt idx="2586">
                  <c:v>0.73480000000000012</c:v>
                </c:pt>
                <c:pt idx="2587">
                  <c:v>0.73450000000000004</c:v>
                </c:pt>
                <c:pt idx="2588">
                  <c:v>0.73429999999999995</c:v>
                </c:pt>
                <c:pt idx="2589">
                  <c:v>0.73420000000000007</c:v>
                </c:pt>
                <c:pt idx="2590">
                  <c:v>0.73410000000000009</c:v>
                </c:pt>
                <c:pt idx="2591">
                  <c:v>0.7340000000000001</c:v>
                </c:pt>
                <c:pt idx="2592">
                  <c:v>0.7340000000000001</c:v>
                </c:pt>
                <c:pt idx="2593">
                  <c:v>0.73390000000000011</c:v>
                </c:pt>
                <c:pt idx="2594">
                  <c:v>0.73370000000000013</c:v>
                </c:pt>
                <c:pt idx="2595">
                  <c:v>0.73370000000000013</c:v>
                </c:pt>
                <c:pt idx="2596">
                  <c:v>0.73429999999999995</c:v>
                </c:pt>
                <c:pt idx="2597">
                  <c:v>0.7340000000000001</c:v>
                </c:pt>
                <c:pt idx="2598">
                  <c:v>0.7340000000000001</c:v>
                </c:pt>
                <c:pt idx="2599">
                  <c:v>0.73420000000000007</c:v>
                </c:pt>
                <c:pt idx="2600">
                  <c:v>0.73420000000000007</c:v>
                </c:pt>
                <c:pt idx="2601">
                  <c:v>0.73470000000000013</c:v>
                </c:pt>
                <c:pt idx="2602">
                  <c:v>0.7350000000000001</c:v>
                </c:pt>
                <c:pt idx="2603">
                  <c:v>0.73560000000000014</c:v>
                </c:pt>
                <c:pt idx="2604">
                  <c:v>0.73610000000000009</c:v>
                </c:pt>
                <c:pt idx="2605">
                  <c:v>0.73690000000000011</c:v>
                </c:pt>
                <c:pt idx="2606">
                  <c:v>0.73740000000000017</c:v>
                </c:pt>
                <c:pt idx="2607">
                  <c:v>0.73780000000000012</c:v>
                </c:pt>
                <c:pt idx="2608">
                  <c:v>0.73740000000000017</c:v>
                </c:pt>
                <c:pt idx="2609">
                  <c:v>0.73770000000000013</c:v>
                </c:pt>
                <c:pt idx="2610">
                  <c:v>0.73750000000000004</c:v>
                </c:pt>
                <c:pt idx="2611">
                  <c:v>0.73750000000000004</c:v>
                </c:pt>
                <c:pt idx="2612">
                  <c:v>0.73629999999999995</c:v>
                </c:pt>
                <c:pt idx="2613">
                  <c:v>0.73520000000000008</c:v>
                </c:pt>
                <c:pt idx="2614">
                  <c:v>0.73470000000000013</c:v>
                </c:pt>
                <c:pt idx="2615">
                  <c:v>0.73410000000000009</c:v>
                </c:pt>
                <c:pt idx="2616">
                  <c:v>0.73350000000000004</c:v>
                </c:pt>
                <c:pt idx="2617">
                  <c:v>0.73190000000000011</c:v>
                </c:pt>
                <c:pt idx="2618">
                  <c:v>0.73110000000000008</c:v>
                </c:pt>
                <c:pt idx="2619">
                  <c:v>0.73060000000000014</c:v>
                </c:pt>
                <c:pt idx="2620">
                  <c:v>0.73010000000000008</c:v>
                </c:pt>
                <c:pt idx="2621">
                  <c:v>0.7299000000000001</c:v>
                </c:pt>
                <c:pt idx="2622">
                  <c:v>0.72970000000000013</c:v>
                </c:pt>
                <c:pt idx="2623">
                  <c:v>0.72980000000000012</c:v>
                </c:pt>
                <c:pt idx="2624">
                  <c:v>0.7299000000000001</c:v>
                </c:pt>
                <c:pt idx="2625">
                  <c:v>0.73050000000000004</c:v>
                </c:pt>
                <c:pt idx="2626">
                  <c:v>0.73060000000000014</c:v>
                </c:pt>
                <c:pt idx="2627">
                  <c:v>0.73110000000000008</c:v>
                </c:pt>
                <c:pt idx="2628">
                  <c:v>0.73170000000000013</c:v>
                </c:pt>
                <c:pt idx="2629">
                  <c:v>0.73270000000000013</c:v>
                </c:pt>
                <c:pt idx="2630">
                  <c:v>0.73450000000000004</c:v>
                </c:pt>
                <c:pt idx="2631">
                  <c:v>0.73540000000000005</c:v>
                </c:pt>
                <c:pt idx="2632">
                  <c:v>0.73590000000000011</c:v>
                </c:pt>
                <c:pt idx="2633">
                  <c:v>0.73620000000000008</c:v>
                </c:pt>
                <c:pt idx="2634">
                  <c:v>0.73620000000000008</c:v>
                </c:pt>
                <c:pt idx="2635">
                  <c:v>0.73720000000000008</c:v>
                </c:pt>
                <c:pt idx="2636">
                  <c:v>0.73660000000000014</c:v>
                </c:pt>
                <c:pt idx="2637">
                  <c:v>0.7360000000000001</c:v>
                </c:pt>
                <c:pt idx="2638">
                  <c:v>0.73570000000000013</c:v>
                </c:pt>
                <c:pt idx="2639">
                  <c:v>0.73529999999999995</c:v>
                </c:pt>
                <c:pt idx="2640">
                  <c:v>0.73490000000000011</c:v>
                </c:pt>
                <c:pt idx="2641">
                  <c:v>0.73450000000000004</c:v>
                </c:pt>
                <c:pt idx="2642">
                  <c:v>0.73370000000000013</c:v>
                </c:pt>
                <c:pt idx="2643">
                  <c:v>0.73329999999999995</c:v>
                </c:pt>
                <c:pt idx="2644">
                  <c:v>0.73329999999999995</c:v>
                </c:pt>
                <c:pt idx="2645">
                  <c:v>0.73280000000000012</c:v>
                </c:pt>
                <c:pt idx="2646">
                  <c:v>0.73260000000000014</c:v>
                </c:pt>
                <c:pt idx="2647">
                  <c:v>0.73270000000000013</c:v>
                </c:pt>
                <c:pt idx="2648">
                  <c:v>0.73250000000000004</c:v>
                </c:pt>
                <c:pt idx="2649">
                  <c:v>0.73260000000000014</c:v>
                </c:pt>
                <c:pt idx="2650">
                  <c:v>0.73270000000000013</c:v>
                </c:pt>
                <c:pt idx="2651">
                  <c:v>0.73280000000000012</c:v>
                </c:pt>
                <c:pt idx="2652">
                  <c:v>0.73310000000000008</c:v>
                </c:pt>
                <c:pt idx="2653">
                  <c:v>0.73350000000000004</c:v>
                </c:pt>
                <c:pt idx="2654">
                  <c:v>0.73390000000000011</c:v>
                </c:pt>
                <c:pt idx="2655">
                  <c:v>0.73440000000000005</c:v>
                </c:pt>
                <c:pt idx="2656">
                  <c:v>0.73280000000000012</c:v>
                </c:pt>
                <c:pt idx="2657">
                  <c:v>0.73450000000000004</c:v>
                </c:pt>
                <c:pt idx="2658">
                  <c:v>0.73420000000000007</c:v>
                </c:pt>
                <c:pt idx="2659">
                  <c:v>0.7340000000000001</c:v>
                </c:pt>
                <c:pt idx="2660">
                  <c:v>0.73380000000000012</c:v>
                </c:pt>
                <c:pt idx="2661">
                  <c:v>0.73350000000000004</c:v>
                </c:pt>
                <c:pt idx="2662">
                  <c:v>0.73320000000000007</c:v>
                </c:pt>
                <c:pt idx="2663">
                  <c:v>0.7330000000000001</c:v>
                </c:pt>
                <c:pt idx="2664">
                  <c:v>0.73380000000000012</c:v>
                </c:pt>
                <c:pt idx="2665">
                  <c:v>0.73280000000000012</c:v>
                </c:pt>
                <c:pt idx="2666">
                  <c:v>0.73270000000000013</c:v>
                </c:pt>
                <c:pt idx="2667">
                  <c:v>0.73260000000000014</c:v>
                </c:pt>
                <c:pt idx="2668">
                  <c:v>0.73250000000000004</c:v>
                </c:pt>
                <c:pt idx="2669">
                  <c:v>0.73250000000000004</c:v>
                </c:pt>
                <c:pt idx="2670">
                  <c:v>0.73240000000000005</c:v>
                </c:pt>
                <c:pt idx="2671">
                  <c:v>0.73170000000000013</c:v>
                </c:pt>
                <c:pt idx="2672">
                  <c:v>0.73170000000000013</c:v>
                </c:pt>
                <c:pt idx="2673">
                  <c:v>0.7320000000000001</c:v>
                </c:pt>
                <c:pt idx="2674">
                  <c:v>0.73229999999999995</c:v>
                </c:pt>
                <c:pt idx="2675">
                  <c:v>0.73260000000000014</c:v>
                </c:pt>
                <c:pt idx="2676">
                  <c:v>0.73280000000000012</c:v>
                </c:pt>
                <c:pt idx="2677">
                  <c:v>0.73329999999999995</c:v>
                </c:pt>
                <c:pt idx="2678">
                  <c:v>0.73370000000000013</c:v>
                </c:pt>
                <c:pt idx="2679">
                  <c:v>0.73429999999999995</c:v>
                </c:pt>
                <c:pt idx="2680">
                  <c:v>0.73510000000000009</c:v>
                </c:pt>
                <c:pt idx="2681">
                  <c:v>0.73480000000000012</c:v>
                </c:pt>
                <c:pt idx="2682">
                  <c:v>0.73529999999999995</c:v>
                </c:pt>
                <c:pt idx="2683">
                  <c:v>0.73550000000000004</c:v>
                </c:pt>
                <c:pt idx="2684">
                  <c:v>0.73550000000000004</c:v>
                </c:pt>
                <c:pt idx="2685">
                  <c:v>0.73560000000000014</c:v>
                </c:pt>
                <c:pt idx="2686">
                  <c:v>0.73570000000000013</c:v>
                </c:pt>
                <c:pt idx="2687">
                  <c:v>0.73580000000000012</c:v>
                </c:pt>
                <c:pt idx="2688">
                  <c:v>0.73580000000000012</c:v>
                </c:pt>
                <c:pt idx="2689">
                  <c:v>0.73570000000000013</c:v>
                </c:pt>
                <c:pt idx="2690">
                  <c:v>0.73590000000000011</c:v>
                </c:pt>
                <c:pt idx="2691">
                  <c:v>0.7360000000000001</c:v>
                </c:pt>
                <c:pt idx="2692">
                  <c:v>0.73620000000000008</c:v>
                </c:pt>
                <c:pt idx="2693">
                  <c:v>0.73650000000000004</c:v>
                </c:pt>
                <c:pt idx="2694">
                  <c:v>0.73660000000000014</c:v>
                </c:pt>
                <c:pt idx="2695">
                  <c:v>0.73690000000000011</c:v>
                </c:pt>
                <c:pt idx="2696">
                  <c:v>0.73660000000000014</c:v>
                </c:pt>
                <c:pt idx="2697">
                  <c:v>0.73670000000000013</c:v>
                </c:pt>
                <c:pt idx="2698">
                  <c:v>0.73680000000000012</c:v>
                </c:pt>
                <c:pt idx="2699">
                  <c:v>0.73690000000000011</c:v>
                </c:pt>
                <c:pt idx="2700">
                  <c:v>0.73710000000000009</c:v>
                </c:pt>
                <c:pt idx="2701">
                  <c:v>0.73730000000000007</c:v>
                </c:pt>
                <c:pt idx="2702">
                  <c:v>0.73770000000000013</c:v>
                </c:pt>
                <c:pt idx="2703">
                  <c:v>0.73810000000000009</c:v>
                </c:pt>
                <c:pt idx="2704">
                  <c:v>0.73820000000000008</c:v>
                </c:pt>
                <c:pt idx="2705">
                  <c:v>0.73820000000000008</c:v>
                </c:pt>
                <c:pt idx="2706">
                  <c:v>0.73790000000000011</c:v>
                </c:pt>
                <c:pt idx="2707">
                  <c:v>0.73790000000000011</c:v>
                </c:pt>
                <c:pt idx="2708">
                  <c:v>0.73730000000000007</c:v>
                </c:pt>
                <c:pt idx="2709">
                  <c:v>0.73590000000000011</c:v>
                </c:pt>
                <c:pt idx="2710">
                  <c:v>0.73660000000000014</c:v>
                </c:pt>
                <c:pt idx="2711">
                  <c:v>0.73570000000000013</c:v>
                </c:pt>
                <c:pt idx="2712">
                  <c:v>0.73620000000000008</c:v>
                </c:pt>
                <c:pt idx="2713">
                  <c:v>0.73680000000000012</c:v>
                </c:pt>
                <c:pt idx="2714">
                  <c:v>0.7370000000000001</c:v>
                </c:pt>
                <c:pt idx="2715">
                  <c:v>0.73720000000000008</c:v>
                </c:pt>
                <c:pt idx="2716">
                  <c:v>0.73760000000000014</c:v>
                </c:pt>
                <c:pt idx="2717">
                  <c:v>0.73770000000000013</c:v>
                </c:pt>
                <c:pt idx="2718">
                  <c:v>0.73810000000000009</c:v>
                </c:pt>
                <c:pt idx="2719">
                  <c:v>0.73820000000000008</c:v>
                </c:pt>
                <c:pt idx="2720">
                  <c:v>0.73830000000000007</c:v>
                </c:pt>
                <c:pt idx="2721">
                  <c:v>0.73839999999999995</c:v>
                </c:pt>
                <c:pt idx="2722">
                  <c:v>0.73860000000000015</c:v>
                </c:pt>
                <c:pt idx="2723">
                  <c:v>0.73870000000000013</c:v>
                </c:pt>
                <c:pt idx="2724">
                  <c:v>0.73880000000000012</c:v>
                </c:pt>
                <c:pt idx="2725">
                  <c:v>0.73870000000000013</c:v>
                </c:pt>
                <c:pt idx="2726">
                  <c:v>0.73839999999999995</c:v>
                </c:pt>
                <c:pt idx="2727">
                  <c:v>0.7380000000000001</c:v>
                </c:pt>
                <c:pt idx="2728">
                  <c:v>0.73770000000000013</c:v>
                </c:pt>
                <c:pt idx="2729">
                  <c:v>0.73730000000000007</c:v>
                </c:pt>
                <c:pt idx="2730">
                  <c:v>0.73710000000000009</c:v>
                </c:pt>
                <c:pt idx="2731">
                  <c:v>0.73690000000000011</c:v>
                </c:pt>
                <c:pt idx="2732">
                  <c:v>0.73670000000000013</c:v>
                </c:pt>
                <c:pt idx="2733">
                  <c:v>0.73680000000000012</c:v>
                </c:pt>
                <c:pt idx="2734">
                  <c:v>0.73710000000000009</c:v>
                </c:pt>
                <c:pt idx="2735">
                  <c:v>0.73750000000000004</c:v>
                </c:pt>
                <c:pt idx="2736">
                  <c:v>0.7380000000000001</c:v>
                </c:pt>
                <c:pt idx="2737">
                  <c:v>0.7380000000000001</c:v>
                </c:pt>
                <c:pt idx="2738">
                  <c:v>0.73850000000000005</c:v>
                </c:pt>
                <c:pt idx="2739">
                  <c:v>0.73930000000000007</c:v>
                </c:pt>
                <c:pt idx="2740">
                  <c:v>0.73990000000000011</c:v>
                </c:pt>
                <c:pt idx="2741">
                  <c:v>0.74039999999999995</c:v>
                </c:pt>
                <c:pt idx="2742">
                  <c:v>0.7420000000000001</c:v>
                </c:pt>
                <c:pt idx="2743">
                  <c:v>0.74290000000000012</c:v>
                </c:pt>
                <c:pt idx="2744">
                  <c:v>0.74370000000000014</c:v>
                </c:pt>
                <c:pt idx="2745">
                  <c:v>0.74480000000000013</c:v>
                </c:pt>
                <c:pt idx="2746">
                  <c:v>0.74480000000000013</c:v>
                </c:pt>
                <c:pt idx="2747">
                  <c:v>0.74530000000000007</c:v>
                </c:pt>
                <c:pt idx="2748">
                  <c:v>0.74539999999999995</c:v>
                </c:pt>
                <c:pt idx="2749">
                  <c:v>0.74550000000000005</c:v>
                </c:pt>
                <c:pt idx="2750">
                  <c:v>0.74570000000000014</c:v>
                </c:pt>
                <c:pt idx="2751">
                  <c:v>0.74580000000000013</c:v>
                </c:pt>
                <c:pt idx="2752">
                  <c:v>0.7461000000000001</c:v>
                </c:pt>
                <c:pt idx="2753">
                  <c:v>0.74739999999999995</c:v>
                </c:pt>
                <c:pt idx="2754">
                  <c:v>0.74739999999999995</c:v>
                </c:pt>
                <c:pt idx="2755">
                  <c:v>0.74730000000000008</c:v>
                </c:pt>
                <c:pt idx="2756">
                  <c:v>0.74880000000000013</c:v>
                </c:pt>
                <c:pt idx="2757">
                  <c:v>0.74860000000000015</c:v>
                </c:pt>
                <c:pt idx="2758">
                  <c:v>0.74900000000000011</c:v>
                </c:pt>
                <c:pt idx="2759">
                  <c:v>0.74880000000000013</c:v>
                </c:pt>
                <c:pt idx="2760">
                  <c:v>0.74880000000000013</c:v>
                </c:pt>
                <c:pt idx="2761">
                  <c:v>0.74920000000000009</c:v>
                </c:pt>
                <c:pt idx="2762">
                  <c:v>0.74839999999999995</c:v>
                </c:pt>
                <c:pt idx="2763">
                  <c:v>0.74790000000000012</c:v>
                </c:pt>
                <c:pt idx="2764">
                  <c:v>0.74850000000000005</c:v>
                </c:pt>
                <c:pt idx="2765">
                  <c:v>0.74060000000000015</c:v>
                </c:pt>
                <c:pt idx="2766">
                  <c:v>0.74760000000000015</c:v>
                </c:pt>
                <c:pt idx="2767">
                  <c:v>0.7400000000000001</c:v>
                </c:pt>
                <c:pt idx="2768">
                  <c:v>0.74039999999999995</c:v>
                </c:pt>
                <c:pt idx="2769">
                  <c:v>0.74110000000000009</c:v>
                </c:pt>
                <c:pt idx="2770">
                  <c:v>0.74170000000000014</c:v>
                </c:pt>
                <c:pt idx="2771">
                  <c:v>0.74210000000000009</c:v>
                </c:pt>
                <c:pt idx="2772">
                  <c:v>0.74250000000000005</c:v>
                </c:pt>
                <c:pt idx="2773">
                  <c:v>0.74290000000000012</c:v>
                </c:pt>
                <c:pt idx="2774">
                  <c:v>0.74310000000000009</c:v>
                </c:pt>
                <c:pt idx="2775">
                  <c:v>0.74330000000000007</c:v>
                </c:pt>
                <c:pt idx="2776">
                  <c:v>0.74330000000000007</c:v>
                </c:pt>
                <c:pt idx="2777">
                  <c:v>0.74330000000000007</c:v>
                </c:pt>
                <c:pt idx="2778">
                  <c:v>0.73939999999999995</c:v>
                </c:pt>
                <c:pt idx="2779">
                  <c:v>0.73939999999999995</c:v>
                </c:pt>
                <c:pt idx="2780">
                  <c:v>0.73910000000000009</c:v>
                </c:pt>
                <c:pt idx="2781">
                  <c:v>0.7390000000000001</c:v>
                </c:pt>
                <c:pt idx="2782">
                  <c:v>0.73880000000000012</c:v>
                </c:pt>
                <c:pt idx="2783">
                  <c:v>0.73890000000000011</c:v>
                </c:pt>
                <c:pt idx="2784">
                  <c:v>0.73880000000000012</c:v>
                </c:pt>
                <c:pt idx="2785">
                  <c:v>0.73860000000000015</c:v>
                </c:pt>
                <c:pt idx="2786">
                  <c:v>0.73870000000000013</c:v>
                </c:pt>
                <c:pt idx="2787">
                  <c:v>0.73820000000000008</c:v>
                </c:pt>
                <c:pt idx="2788">
                  <c:v>0.73820000000000008</c:v>
                </c:pt>
                <c:pt idx="2789">
                  <c:v>0.7380000000000001</c:v>
                </c:pt>
                <c:pt idx="2790">
                  <c:v>0.73890000000000011</c:v>
                </c:pt>
                <c:pt idx="2791">
                  <c:v>0.73870000000000013</c:v>
                </c:pt>
                <c:pt idx="2792">
                  <c:v>0.73860000000000015</c:v>
                </c:pt>
                <c:pt idx="2793">
                  <c:v>0.73850000000000005</c:v>
                </c:pt>
                <c:pt idx="2794">
                  <c:v>0.73850000000000005</c:v>
                </c:pt>
                <c:pt idx="2795">
                  <c:v>0.73860000000000015</c:v>
                </c:pt>
                <c:pt idx="2796">
                  <c:v>0.73839999999999995</c:v>
                </c:pt>
                <c:pt idx="2797">
                  <c:v>0.73790000000000011</c:v>
                </c:pt>
                <c:pt idx="2798">
                  <c:v>0.7380000000000001</c:v>
                </c:pt>
                <c:pt idx="2799">
                  <c:v>0.73820000000000008</c:v>
                </c:pt>
                <c:pt idx="2800">
                  <c:v>0.73830000000000007</c:v>
                </c:pt>
                <c:pt idx="2801">
                  <c:v>0.73839999999999995</c:v>
                </c:pt>
                <c:pt idx="2802">
                  <c:v>0.73850000000000005</c:v>
                </c:pt>
                <c:pt idx="2803">
                  <c:v>0.73870000000000013</c:v>
                </c:pt>
                <c:pt idx="2804">
                  <c:v>0.73850000000000005</c:v>
                </c:pt>
                <c:pt idx="2805">
                  <c:v>0.73830000000000007</c:v>
                </c:pt>
                <c:pt idx="2806">
                  <c:v>0.73810000000000009</c:v>
                </c:pt>
                <c:pt idx="2807">
                  <c:v>0.73760000000000014</c:v>
                </c:pt>
                <c:pt idx="2808">
                  <c:v>0.73750000000000004</c:v>
                </c:pt>
                <c:pt idx="2809">
                  <c:v>0.73750000000000004</c:v>
                </c:pt>
                <c:pt idx="2810">
                  <c:v>0.73730000000000007</c:v>
                </c:pt>
                <c:pt idx="2811">
                  <c:v>0.73730000000000007</c:v>
                </c:pt>
                <c:pt idx="2812">
                  <c:v>0.73310000000000008</c:v>
                </c:pt>
                <c:pt idx="2813">
                  <c:v>0.73329999999999995</c:v>
                </c:pt>
                <c:pt idx="2814">
                  <c:v>0.73340000000000005</c:v>
                </c:pt>
                <c:pt idx="2815">
                  <c:v>0.73340000000000005</c:v>
                </c:pt>
                <c:pt idx="2816">
                  <c:v>0.73350000000000004</c:v>
                </c:pt>
                <c:pt idx="2817">
                  <c:v>0.73360000000000014</c:v>
                </c:pt>
                <c:pt idx="2818">
                  <c:v>0.73380000000000012</c:v>
                </c:pt>
                <c:pt idx="2819">
                  <c:v>0.73410000000000009</c:v>
                </c:pt>
                <c:pt idx="2820">
                  <c:v>0.73429999999999995</c:v>
                </c:pt>
                <c:pt idx="2821">
                  <c:v>0.73429999999999995</c:v>
                </c:pt>
                <c:pt idx="2822">
                  <c:v>0.73429999999999995</c:v>
                </c:pt>
                <c:pt idx="2823">
                  <c:v>0.73420000000000007</c:v>
                </c:pt>
                <c:pt idx="2824">
                  <c:v>0.73560000000000014</c:v>
                </c:pt>
                <c:pt idx="2825">
                  <c:v>0.73570000000000013</c:v>
                </c:pt>
                <c:pt idx="2826">
                  <c:v>0.73540000000000005</c:v>
                </c:pt>
                <c:pt idx="2827">
                  <c:v>0.73490000000000011</c:v>
                </c:pt>
                <c:pt idx="2828">
                  <c:v>0.73470000000000013</c:v>
                </c:pt>
                <c:pt idx="2829">
                  <c:v>0.73450000000000004</c:v>
                </c:pt>
                <c:pt idx="2830">
                  <c:v>0.73450000000000004</c:v>
                </c:pt>
                <c:pt idx="2831">
                  <c:v>0.73460000000000014</c:v>
                </c:pt>
                <c:pt idx="2832">
                  <c:v>0.73490000000000011</c:v>
                </c:pt>
                <c:pt idx="2833">
                  <c:v>0.7350000000000001</c:v>
                </c:pt>
                <c:pt idx="2834">
                  <c:v>0.7350000000000001</c:v>
                </c:pt>
                <c:pt idx="2835">
                  <c:v>0.73540000000000005</c:v>
                </c:pt>
                <c:pt idx="2836">
                  <c:v>0.73580000000000012</c:v>
                </c:pt>
                <c:pt idx="2837">
                  <c:v>0.73610000000000009</c:v>
                </c:pt>
                <c:pt idx="2838">
                  <c:v>0.73690000000000011</c:v>
                </c:pt>
                <c:pt idx="2839">
                  <c:v>0.73760000000000014</c:v>
                </c:pt>
                <c:pt idx="2840">
                  <c:v>0.73810000000000009</c:v>
                </c:pt>
                <c:pt idx="2841">
                  <c:v>0.73910000000000009</c:v>
                </c:pt>
                <c:pt idx="2842">
                  <c:v>0.73939999999999995</c:v>
                </c:pt>
                <c:pt idx="2843">
                  <c:v>0.73970000000000014</c:v>
                </c:pt>
                <c:pt idx="2844">
                  <c:v>0.73990000000000011</c:v>
                </c:pt>
                <c:pt idx="2845">
                  <c:v>0.7400000000000001</c:v>
                </c:pt>
                <c:pt idx="2846">
                  <c:v>0.73990000000000011</c:v>
                </c:pt>
                <c:pt idx="2847">
                  <c:v>0.73939999999999995</c:v>
                </c:pt>
                <c:pt idx="2848">
                  <c:v>0.73910000000000009</c:v>
                </c:pt>
                <c:pt idx="2849">
                  <c:v>0.73890000000000011</c:v>
                </c:pt>
                <c:pt idx="2850">
                  <c:v>0.73890000000000011</c:v>
                </c:pt>
                <c:pt idx="2851">
                  <c:v>0.73880000000000012</c:v>
                </c:pt>
                <c:pt idx="2852">
                  <c:v>0.73880000000000012</c:v>
                </c:pt>
                <c:pt idx="2853">
                  <c:v>0.73850000000000005</c:v>
                </c:pt>
                <c:pt idx="2854">
                  <c:v>0.73839999999999995</c:v>
                </c:pt>
                <c:pt idx="2855">
                  <c:v>0.73839999999999995</c:v>
                </c:pt>
                <c:pt idx="2856">
                  <c:v>0.73850000000000005</c:v>
                </c:pt>
                <c:pt idx="2857">
                  <c:v>0.73850000000000005</c:v>
                </c:pt>
                <c:pt idx="2858">
                  <c:v>0.73870000000000013</c:v>
                </c:pt>
                <c:pt idx="2859">
                  <c:v>0.73890000000000011</c:v>
                </c:pt>
                <c:pt idx="2860">
                  <c:v>0.73930000000000007</c:v>
                </c:pt>
                <c:pt idx="2861">
                  <c:v>0.73920000000000008</c:v>
                </c:pt>
                <c:pt idx="2862">
                  <c:v>0.73910000000000009</c:v>
                </c:pt>
                <c:pt idx="2863">
                  <c:v>0.73990000000000011</c:v>
                </c:pt>
                <c:pt idx="2864">
                  <c:v>0.74090000000000011</c:v>
                </c:pt>
                <c:pt idx="2865">
                  <c:v>0.74090000000000011</c:v>
                </c:pt>
                <c:pt idx="2866">
                  <c:v>0.74090000000000011</c:v>
                </c:pt>
                <c:pt idx="2867">
                  <c:v>0.74070000000000014</c:v>
                </c:pt>
                <c:pt idx="2868">
                  <c:v>0.74060000000000015</c:v>
                </c:pt>
                <c:pt idx="2869">
                  <c:v>0.74110000000000009</c:v>
                </c:pt>
                <c:pt idx="2870">
                  <c:v>0.74130000000000007</c:v>
                </c:pt>
                <c:pt idx="2871">
                  <c:v>0.74120000000000008</c:v>
                </c:pt>
                <c:pt idx="2872">
                  <c:v>0.74110000000000009</c:v>
                </c:pt>
                <c:pt idx="2873">
                  <c:v>0.7410000000000001</c:v>
                </c:pt>
                <c:pt idx="2874">
                  <c:v>0.74090000000000011</c:v>
                </c:pt>
                <c:pt idx="2875">
                  <c:v>0.74060000000000015</c:v>
                </c:pt>
                <c:pt idx="2876">
                  <c:v>0.74090000000000011</c:v>
                </c:pt>
                <c:pt idx="2877">
                  <c:v>0.7410000000000001</c:v>
                </c:pt>
                <c:pt idx="2878">
                  <c:v>0.7410000000000001</c:v>
                </c:pt>
                <c:pt idx="2879">
                  <c:v>0.7410000000000001</c:v>
                </c:pt>
                <c:pt idx="2880">
                  <c:v>0.74020000000000008</c:v>
                </c:pt>
                <c:pt idx="2881">
                  <c:v>0.74030000000000007</c:v>
                </c:pt>
                <c:pt idx="2882">
                  <c:v>0.74030000000000007</c:v>
                </c:pt>
                <c:pt idx="2883">
                  <c:v>0.74010000000000009</c:v>
                </c:pt>
                <c:pt idx="2884">
                  <c:v>0.7400000000000001</c:v>
                </c:pt>
                <c:pt idx="2885">
                  <c:v>0.73980000000000012</c:v>
                </c:pt>
                <c:pt idx="2886">
                  <c:v>0.73950000000000005</c:v>
                </c:pt>
                <c:pt idx="2887">
                  <c:v>0.73939999999999995</c:v>
                </c:pt>
                <c:pt idx="2888">
                  <c:v>0.73930000000000007</c:v>
                </c:pt>
                <c:pt idx="2889">
                  <c:v>0.73939999999999995</c:v>
                </c:pt>
                <c:pt idx="2890">
                  <c:v>0.73950000000000005</c:v>
                </c:pt>
                <c:pt idx="2891">
                  <c:v>0.73970000000000014</c:v>
                </c:pt>
                <c:pt idx="2892">
                  <c:v>0.74110000000000009</c:v>
                </c:pt>
                <c:pt idx="2893">
                  <c:v>0.74120000000000008</c:v>
                </c:pt>
                <c:pt idx="2894">
                  <c:v>0.74110000000000009</c:v>
                </c:pt>
                <c:pt idx="2895">
                  <c:v>0.74110000000000009</c:v>
                </c:pt>
                <c:pt idx="2896">
                  <c:v>0.74130000000000007</c:v>
                </c:pt>
                <c:pt idx="2897">
                  <c:v>0.74150000000000005</c:v>
                </c:pt>
                <c:pt idx="2898">
                  <c:v>0.74160000000000015</c:v>
                </c:pt>
                <c:pt idx="2899">
                  <c:v>0.74160000000000015</c:v>
                </c:pt>
                <c:pt idx="2900">
                  <c:v>0.74160000000000015</c:v>
                </c:pt>
                <c:pt idx="2901">
                  <c:v>0.7430000000000001</c:v>
                </c:pt>
                <c:pt idx="2902">
                  <c:v>0.74270000000000014</c:v>
                </c:pt>
                <c:pt idx="2903">
                  <c:v>0.74239999999999995</c:v>
                </c:pt>
                <c:pt idx="2904">
                  <c:v>0.74250000000000005</c:v>
                </c:pt>
                <c:pt idx="2905">
                  <c:v>0.74239999999999995</c:v>
                </c:pt>
                <c:pt idx="2906">
                  <c:v>0.74239999999999995</c:v>
                </c:pt>
                <c:pt idx="2907">
                  <c:v>0.74230000000000007</c:v>
                </c:pt>
                <c:pt idx="2908">
                  <c:v>0.74190000000000011</c:v>
                </c:pt>
                <c:pt idx="2909">
                  <c:v>0.74180000000000013</c:v>
                </c:pt>
                <c:pt idx="2910">
                  <c:v>0.74190000000000011</c:v>
                </c:pt>
                <c:pt idx="2911">
                  <c:v>0.7420000000000001</c:v>
                </c:pt>
                <c:pt idx="2912">
                  <c:v>0.74210000000000009</c:v>
                </c:pt>
                <c:pt idx="2913">
                  <c:v>0.74220000000000008</c:v>
                </c:pt>
                <c:pt idx="2914">
                  <c:v>0.74220000000000008</c:v>
                </c:pt>
                <c:pt idx="2915">
                  <c:v>0.74239999999999995</c:v>
                </c:pt>
                <c:pt idx="2916">
                  <c:v>0.74260000000000015</c:v>
                </c:pt>
                <c:pt idx="2917">
                  <c:v>0.74310000000000009</c:v>
                </c:pt>
                <c:pt idx="2918">
                  <c:v>0.7430000000000001</c:v>
                </c:pt>
                <c:pt idx="2919">
                  <c:v>0.74280000000000013</c:v>
                </c:pt>
                <c:pt idx="2920">
                  <c:v>0.74239999999999995</c:v>
                </c:pt>
                <c:pt idx="2921">
                  <c:v>0.74180000000000013</c:v>
                </c:pt>
                <c:pt idx="2922">
                  <c:v>0.74139999999999995</c:v>
                </c:pt>
                <c:pt idx="2923">
                  <c:v>0.7410000000000001</c:v>
                </c:pt>
                <c:pt idx="2924">
                  <c:v>0.74010000000000009</c:v>
                </c:pt>
                <c:pt idx="2925">
                  <c:v>0.74139999999999995</c:v>
                </c:pt>
                <c:pt idx="2926">
                  <c:v>0.73910000000000009</c:v>
                </c:pt>
                <c:pt idx="2927">
                  <c:v>0.73910000000000009</c:v>
                </c:pt>
                <c:pt idx="2928">
                  <c:v>0.73910000000000009</c:v>
                </c:pt>
                <c:pt idx="2929">
                  <c:v>0.73910000000000009</c:v>
                </c:pt>
                <c:pt idx="2930">
                  <c:v>0.73839999999999995</c:v>
                </c:pt>
                <c:pt idx="2931">
                  <c:v>0.7380000000000001</c:v>
                </c:pt>
                <c:pt idx="2932">
                  <c:v>0.73820000000000008</c:v>
                </c:pt>
                <c:pt idx="2933">
                  <c:v>0.73860000000000015</c:v>
                </c:pt>
                <c:pt idx="2934">
                  <c:v>0.73890000000000011</c:v>
                </c:pt>
                <c:pt idx="2935">
                  <c:v>0.73920000000000008</c:v>
                </c:pt>
                <c:pt idx="2936">
                  <c:v>0.73950000000000005</c:v>
                </c:pt>
                <c:pt idx="2937">
                  <c:v>0.73970000000000014</c:v>
                </c:pt>
                <c:pt idx="2938">
                  <c:v>0.73980000000000012</c:v>
                </c:pt>
                <c:pt idx="2939">
                  <c:v>0.73970000000000014</c:v>
                </c:pt>
                <c:pt idx="2940">
                  <c:v>0.73970000000000014</c:v>
                </c:pt>
                <c:pt idx="2941">
                  <c:v>0.73960000000000015</c:v>
                </c:pt>
                <c:pt idx="2942">
                  <c:v>0.73980000000000012</c:v>
                </c:pt>
                <c:pt idx="2943">
                  <c:v>0.73939999999999995</c:v>
                </c:pt>
                <c:pt idx="2944">
                  <c:v>0.73920000000000008</c:v>
                </c:pt>
                <c:pt idx="2945">
                  <c:v>0.73850000000000005</c:v>
                </c:pt>
                <c:pt idx="2946">
                  <c:v>0.73850000000000005</c:v>
                </c:pt>
                <c:pt idx="2947">
                  <c:v>0.73810000000000009</c:v>
                </c:pt>
                <c:pt idx="2948">
                  <c:v>0.7380000000000001</c:v>
                </c:pt>
                <c:pt idx="2949">
                  <c:v>0.73770000000000013</c:v>
                </c:pt>
                <c:pt idx="2950">
                  <c:v>0.73780000000000012</c:v>
                </c:pt>
                <c:pt idx="2951">
                  <c:v>0.73770000000000013</c:v>
                </c:pt>
                <c:pt idx="2952">
                  <c:v>0.73730000000000007</c:v>
                </c:pt>
                <c:pt idx="2953">
                  <c:v>0.73760000000000014</c:v>
                </c:pt>
                <c:pt idx="2954">
                  <c:v>0.73790000000000011</c:v>
                </c:pt>
                <c:pt idx="2955">
                  <c:v>0.73830000000000007</c:v>
                </c:pt>
                <c:pt idx="2956">
                  <c:v>0.73880000000000012</c:v>
                </c:pt>
                <c:pt idx="2957">
                  <c:v>0.7390000000000001</c:v>
                </c:pt>
                <c:pt idx="2958">
                  <c:v>0.7390000000000001</c:v>
                </c:pt>
                <c:pt idx="2959">
                  <c:v>0.73939999999999995</c:v>
                </c:pt>
                <c:pt idx="2960">
                  <c:v>0.73980000000000012</c:v>
                </c:pt>
                <c:pt idx="2961">
                  <c:v>0.7400000000000001</c:v>
                </c:pt>
                <c:pt idx="2962">
                  <c:v>0.74010000000000009</c:v>
                </c:pt>
                <c:pt idx="2963">
                  <c:v>0.73990000000000011</c:v>
                </c:pt>
                <c:pt idx="2964">
                  <c:v>0.73939999999999995</c:v>
                </c:pt>
                <c:pt idx="2965">
                  <c:v>0.73930000000000007</c:v>
                </c:pt>
                <c:pt idx="2966">
                  <c:v>0.73910000000000009</c:v>
                </c:pt>
                <c:pt idx="2967">
                  <c:v>0.73910000000000009</c:v>
                </c:pt>
                <c:pt idx="2968">
                  <c:v>0.73880000000000012</c:v>
                </c:pt>
                <c:pt idx="2969">
                  <c:v>0.73720000000000008</c:v>
                </c:pt>
                <c:pt idx="2970">
                  <c:v>0.73750000000000004</c:v>
                </c:pt>
                <c:pt idx="2971">
                  <c:v>0.73770000000000013</c:v>
                </c:pt>
                <c:pt idx="2972">
                  <c:v>0.73740000000000017</c:v>
                </c:pt>
                <c:pt idx="2973">
                  <c:v>0.73710000000000009</c:v>
                </c:pt>
                <c:pt idx="2974">
                  <c:v>0.73710000000000009</c:v>
                </c:pt>
                <c:pt idx="2975">
                  <c:v>0.73690000000000011</c:v>
                </c:pt>
                <c:pt idx="2976">
                  <c:v>0.73710000000000009</c:v>
                </c:pt>
                <c:pt idx="2977">
                  <c:v>0.73660000000000014</c:v>
                </c:pt>
                <c:pt idx="2978">
                  <c:v>0.73620000000000008</c:v>
                </c:pt>
                <c:pt idx="2979">
                  <c:v>0.7360000000000001</c:v>
                </c:pt>
                <c:pt idx="2980">
                  <c:v>0.73570000000000013</c:v>
                </c:pt>
                <c:pt idx="2981">
                  <c:v>0.73550000000000004</c:v>
                </c:pt>
                <c:pt idx="2982">
                  <c:v>0.73540000000000005</c:v>
                </c:pt>
                <c:pt idx="2983">
                  <c:v>0.7350000000000001</c:v>
                </c:pt>
                <c:pt idx="2984">
                  <c:v>0.73390000000000011</c:v>
                </c:pt>
                <c:pt idx="2985">
                  <c:v>0.73340000000000005</c:v>
                </c:pt>
                <c:pt idx="2986">
                  <c:v>0.73360000000000014</c:v>
                </c:pt>
                <c:pt idx="2987">
                  <c:v>0.73370000000000013</c:v>
                </c:pt>
                <c:pt idx="2988">
                  <c:v>0.73410000000000009</c:v>
                </c:pt>
                <c:pt idx="2989">
                  <c:v>0.73490000000000011</c:v>
                </c:pt>
                <c:pt idx="2990">
                  <c:v>0.73610000000000009</c:v>
                </c:pt>
                <c:pt idx="2991">
                  <c:v>0.73629999999999995</c:v>
                </c:pt>
                <c:pt idx="2992">
                  <c:v>0.73640000000000005</c:v>
                </c:pt>
                <c:pt idx="2993">
                  <c:v>0.73650000000000004</c:v>
                </c:pt>
                <c:pt idx="2994">
                  <c:v>0.73650000000000004</c:v>
                </c:pt>
                <c:pt idx="2995">
                  <c:v>0.73640000000000005</c:v>
                </c:pt>
                <c:pt idx="2996">
                  <c:v>0.73629999999999995</c:v>
                </c:pt>
                <c:pt idx="2997">
                  <c:v>0.73620000000000008</c:v>
                </c:pt>
                <c:pt idx="2998">
                  <c:v>0.73629999999999995</c:v>
                </c:pt>
                <c:pt idx="2999">
                  <c:v>0.7360000000000001</c:v>
                </c:pt>
                <c:pt idx="3000">
                  <c:v>0.7360000000000001</c:v>
                </c:pt>
                <c:pt idx="3001">
                  <c:v>0.7360000000000001</c:v>
                </c:pt>
                <c:pt idx="3002">
                  <c:v>0.7360000000000001</c:v>
                </c:pt>
                <c:pt idx="3003">
                  <c:v>0.73610000000000009</c:v>
                </c:pt>
                <c:pt idx="3004">
                  <c:v>0.73660000000000014</c:v>
                </c:pt>
                <c:pt idx="3005">
                  <c:v>0.7380000000000001</c:v>
                </c:pt>
                <c:pt idx="3006">
                  <c:v>0.73810000000000009</c:v>
                </c:pt>
                <c:pt idx="3007">
                  <c:v>0.7380000000000001</c:v>
                </c:pt>
                <c:pt idx="3008">
                  <c:v>0.73790000000000011</c:v>
                </c:pt>
                <c:pt idx="3009">
                  <c:v>0.73780000000000012</c:v>
                </c:pt>
                <c:pt idx="3010">
                  <c:v>0.73780000000000012</c:v>
                </c:pt>
                <c:pt idx="3011">
                  <c:v>0.73770000000000013</c:v>
                </c:pt>
                <c:pt idx="3012">
                  <c:v>0.73770000000000013</c:v>
                </c:pt>
                <c:pt idx="3013">
                  <c:v>0.73770000000000013</c:v>
                </c:pt>
                <c:pt idx="3014">
                  <c:v>0.73810000000000009</c:v>
                </c:pt>
                <c:pt idx="3015">
                  <c:v>0.73820000000000008</c:v>
                </c:pt>
                <c:pt idx="3016">
                  <c:v>0.73839999999999995</c:v>
                </c:pt>
                <c:pt idx="3017">
                  <c:v>0.73850000000000005</c:v>
                </c:pt>
                <c:pt idx="3018">
                  <c:v>0.73870000000000013</c:v>
                </c:pt>
                <c:pt idx="3019">
                  <c:v>0.73780000000000012</c:v>
                </c:pt>
                <c:pt idx="3020">
                  <c:v>0.7380000000000001</c:v>
                </c:pt>
                <c:pt idx="3021">
                  <c:v>0.73830000000000007</c:v>
                </c:pt>
                <c:pt idx="3022">
                  <c:v>0.73830000000000007</c:v>
                </c:pt>
                <c:pt idx="3023">
                  <c:v>0.73830000000000007</c:v>
                </c:pt>
                <c:pt idx="3024">
                  <c:v>0.73830000000000007</c:v>
                </c:pt>
                <c:pt idx="3025">
                  <c:v>0.7380000000000001</c:v>
                </c:pt>
                <c:pt idx="3026">
                  <c:v>0.73770000000000013</c:v>
                </c:pt>
                <c:pt idx="3027">
                  <c:v>0.73750000000000004</c:v>
                </c:pt>
                <c:pt idx="3028">
                  <c:v>0.73740000000000017</c:v>
                </c:pt>
                <c:pt idx="3029">
                  <c:v>0.73710000000000009</c:v>
                </c:pt>
                <c:pt idx="3030">
                  <c:v>0.73830000000000007</c:v>
                </c:pt>
                <c:pt idx="3031">
                  <c:v>0.73860000000000015</c:v>
                </c:pt>
                <c:pt idx="3032">
                  <c:v>0.73860000000000015</c:v>
                </c:pt>
                <c:pt idx="3033">
                  <c:v>0.73870000000000013</c:v>
                </c:pt>
                <c:pt idx="3034">
                  <c:v>0.73870000000000013</c:v>
                </c:pt>
                <c:pt idx="3035">
                  <c:v>0.73930000000000007</c:v>
                </c:pt>
                <c:pt idx="3036">
                  <c:v>0.73960000000000015</c:v>
                </c:pt>
                <c:pt idx="3037">
                  <c:v>0.7410000000000001</c:v>
                </c:pt>
                <c:pt idx="3038">
                  <c:v>0.74120000000000008</c:v>
                </c:pt>
                <c:pt idx="3039">
                  <c:v>0.74060000000000015</c:v>
                </c:pt>
                <c:pt idx="3040">
                  <c:v>0.73629999999999995</c:v>
                </c:pt>
                <c:pt idx="3041">
                  <c:v>0.73629999999999995</c:v>
                </c:pt>
                <c:pt idx="3042">
                  <c:v>0.73620000000000008</c:v>
                </c:pt>
                <c:pt idx="3043">
                  <c:v>0.7360000000000001</c:v>
                </c:pt>
                <c:pt idx="3044">
                  <c:v>0.73580000000000012</c:v>
                </c:pt>
                <c:pt idx="3045">
                  <c:v>0.73520000000000008</c:v>
                </c:pt>
                <c:pt idx="3046">
                  <c:v>0.7350000000000001</c:v>
                </c:pt>
                <c:pt idx="3047">
                  <c:v>0.73480000000000012</c:v>
                </c:pt>
                <c:pt idx="3048">
                  <c:v>0.73480000000000012</c:v>
                </c:pt>
                <c:pt idx="3049">
                  <c:v>0.73460000000000014</c:v>
                </c:pt>
                <c:pt idx="3050">
                  <c:v>0.73470000000000013</c:v>
                </c:pt>
                <c:pt idx="3051">
                  <c:v>0.73470000000000013</c:v>
                </c:pt>
                <c:pt idx="3052">
                  <c:v>0.73540000000000005</c:v>
                </c:pt>
                <c:pt idx="3053">
                  <c:v>0.73560000000000014</c:v>
                </c:pt>
                <c:pt idx="3054">
                  <c:v>0.73560000000000014</c:v>
                </c:pt>
                <c:pt idx="3055">
                  <c:v>0.73570000000000013</c:v>
                </c:pt>
                <c:pt idx="3056">
                  <c:v>0.73560000000000014</c:v>
                </c:pt>
                <c:pt idx="3057">
                  <c:v>0.73590000000000011</c:v>
                </c:pt>
                <c:pt idx="3058">
                  <c:v>0.73640000000000005</c:v>
                </c:pt>
                <c:pt idx="3059">
                  <c:v>0.73610000000000009</c:v>
                </c:pt>
                <c:pt idx="3060">
                  <c:v>0.73590000000000011</c:v>
                </c:pt>
                <c:pt idx="3061">
                  <c:v>0.73560000000000014</c:v>
                </c:pt>
                <c:pt idx="3062">
                  <c:v>0.73550000000000004</c:v>
                </c:pt>
                <c:pt idx="3063">
                  <c:v>0.73629999999999995</c:v>
                </c:pt>
                <c:pt idx="3064">
                  <c:v>0.73629999999999995</c:v>
                </c:pt>
                <c:pt idx="3065">
                  <c:v>0.73629999999999995</c:v>
                </c:pt>
                <c:pt idx="3066">
                  <c:v>0.73650000000000004</c:v>
                </c:pt>
                <c:pt idx="3067">
                  <c:v>0.73650000000000004</c:v>
                </c:pt>
                <c:pt idx="3068">
                  <c:v>0.7370000000000001</c:v>
                </c:pt>
                <c:pt idx="3069">
                  <c:v>0.73690000000000011</c:v>
                </c:pt>
                <c:pt idx="3070">
                  <c:v>0.73670000000000013</c:v>
                </c:pt>
                <c:pt idx="3071">
                  <c:v>0.73650000000000004</c:v>
                </c:pt>
                <c:pt idx="3072">
                  <c:v>0.73650000000000004</c:v>
                </c:pt>
                <c:pt idx="3073">
                  <c:v>0.73640000000000005</c:v>
                </c:pt>
                <c:pt idx="3074">
                  <c:v>0.73780000000000012</c:v>
                </c:pt>
                <c:pt idx="3075">
                  <c:v>0.73850000000000005</c:v>
                </c:pt>
                <c:pt idx="3076">
                  <c:v>0.73870000000000013</c:v>
                </c:pt>
                <c:pt idx="3077">
                  <c:v>0.73890000000000011</c:v>
                </c:pt>
                <c:pt idx="3078">
                  <c:v>0.73910000000000009</c:v>
                </c:pt>
                <c:pt idx="3079">
                  <c:v>0.7360000000000001</c:v>
                </c:pt>
                <c:pt idx="3080">
                  <c:v>0.73420000000000007</c:v>
                </c:pt>
                <c:pt idx="3081">
                  <c:v>0.73440000000000005</c:v>
                </c:pt>
                <c:pt idx="3082">
                  <c:v>0.73470000000000013</c:v>
                </c:pt>
                <c:pt idx="3083">
                  <c:v>0.7350000000000001</c:v>
                </c:pt>
                <c:pt idx="3084">
                  <c:v>0.73529999999999995</c:v>
                </c:pt>
                <c:pt idx="3085">
                  <c:v>0.73510000000000009</c:v>
                </c:pt>
                <c:pt idx="3086">
                  <c:v>0.73529999999999995</c:v>
                </c:pt>
                <c:pt idx="3087">
                  <c:v>0.73510000000000009</c:v>
                </c:pt>
                <c:pt idx="3088">
                  <c:v>0.73510000000000009</c:v>
                </c:pt>
                <c:pt idx="3089">
                  <c:v>0.7350000000000001</c:v>
                </c:pt>
                <c:pt idx="3090">
                  <c:v>0.7350000000000001</c:v>
                </c:pt>
                <c:pt idx="3091">
                  <c:v>0.73360000000000014</c:v>
                </c:pt>
                <c:pt idx="3092">
                  <c:v>0.7340000000000001</c:v>
                </c:pt>
                <c:pt idx="3093">
                  <c:v>0.73420000000000007</c:v>
                </c:pt>
                <c:pt idx="3094">
                  <c:v>0.7350000000000001</c:v>
                </c:pt>
                <c:pt idx="3095">
                  <c:v>0.7350000000000001</c:v>
                </c:pt>
                <c:pt idx="3096">
                  <c:v>0.7350000000000001</c:v>
                </c:pt>
                <c:pt idx="3097">
                  <c:v>0.73510000000000009</c:v>
                </c:pt>
                <c:pt idx="3098">
                  <c:v>0.73740000000000017</c:v>
                </c:pt>
                <c:pt idx="3099">
                  <c:v>0.73780000000000012</c:v>
                </c:pt>
                <c:pt idx="3100">
                  <c:v>0.73810000000000009</c:v>
                </c:pt>
                <c:pt idx="3101">
                  <c:v>0.73839999999999995</c:v>
                </c:pt>
                <c:pt idx="3102">
                  <c:v>0.73860000000000015</c:v>
                </c:pt>
                <c:pt idx="3103">
                  <c:v>0.73880000000000012</c:v>
                </c:pt>
                <c:pt idx="3104">
                  <c:v>0.73860000000000015</c:v>
                </c:pt>
                <c:pt idx="3105">
                  <c:v>0.73860000000000015</c:v>
                </c:pt>
                <c:pt idx="3106">
                  <c:v>0.73950000000000005</c:v>
                </c:pt>
                <c:pt idx="3107">
                  <c:v>0.7400000000000001</c:v>
                </c:pt>
                <c:pt idx="3108">
                  <c:v>0.73970000000000014</c:v>
                </c:pt>
                <c:pt idx="3109">
                  <c:v>0.73920000000000008</c:v>
                </c:pt>
                <c:pt idx="3110">
                  <c:v>0.73880000000000012</c:v>
                </c:pt>
                <c:pt idx="3111">
                  <c:v>0.73870000000000013</c:v>
                </c:pt>
                <c:pt idx="3112">
                  <c:v>0.73839999999999995</c:v>
                </c:pt>
                <c:pt idx="3113">
                  <c:v>0.73839999999999995</c:v>
                </c:pt>
                <c:pt idx="3114">
                  <c:v>0.73870000000000013</c:v>
                </c:pt>
                <c:pt idx="3115">
                  <c:v>0.73860000000000015</c:v>
                </c:pt>
                <c:pt idx="3116">
                  <c:v>0.73870000000000013</c:v>
                </c:pt>
                <c:pt idx="3117">
                  <c:v>0.73870000000000013</c:v>
                </c:pt>
                <c:pt idx="3118">
                  <c:v>0.73870000000000013</c:v>
                </c:pt>
                <c:pt idx="3119">
                  <c:v>0.73890000000000011</c:v>
                </c:pt>
                <c:pt idx="3120">
                  <c:v>0.73920000000000008</c:v>
                </c:pt>
                <c:pt idx="3121">
                  <c:v>0.73950000000000005</c:v>
                </c:pt>
                <c:pt idx="3122">
                  <c:v>0.73960000000000015</c:v>
                </c:pt>
                <c:pt idx="3123">
                  <c:v>0.73980000000000012</c:v>
                </c:pt>
                <c:pt idx="3124">
                  <c:v>0.73980000000000012</c:v>
                </c:pt>
                <c:pt idx="3125">
                  <c:v>0.73910000000000009</c:v>
                </c:pt>
                <c:pt idx="3126">
                  <c:v>0.7390000000000001</c:v>
                </c:pt>
                <c:pt idx="3127">
                  <c:v>0.73890000000000011</c:v>
                </c:pt>
                <c:pt idx="3128">
                  <c:v>0.73860000000000015</c:v>
                </c:pt>
                <c:pt idx="3129">
                  <c:v>0.73850000000000005</c:v>
                </c:pt>
                <c:pt idx="3130">
                  <c:v>0.73780000000000012</c:v>
                </c:pt>
                <c:pt idx="3131">
                  <c:v>0.73690000000000011</c:v>
                </c:pt>
                <c:pt idx="3132">
                  <c:v>0.7370000000000001</c:v>
                </c:pt>
                <c:pt idx="3133">
                  <c:v>0.73690000000000011</c:v>
                </c:pt>
                <c:pt idx="3134">
                  <c:v>0.73670000000000013</c:v>
                </c:pt>
                <c:pt idx="3135">
                  <c:v>0.73510000000000009</c:v>
                </c:pt>
                <c:pt idx="3136">
                  <c:v>0.73510000000000009</c:v>
                </c:pt>
                <c:pt idx="3137">
                  <c:v>0.73520000000000008</c:v>
                </c:pt>
                <c:pt idx="3138">
                  <c:v>0.73520000000000008</c:v>
                </c:pt>
                <c:pt idx="3139">
                  <c:v>0.74030000000000007</c:v>
                </c:pt>
                <c:pt idx="3140">
                  <c:v>0.74030000000000007</c:v>
                </c:pt>
                <c:pt idx="3141">
                  <c:v>0.74030000000000007</c:v>
                </c:pt>
                <c:pt idx="3142">
                  <c:v>0.73560000000000014</c:v>
                </c:pt>
                <c:pt idx="3143">
                  <c:v>0.73580000000000012</c:v>
                </c:pt>
                <c:pt idx="3144">
                  <c:v>0.73580000000000012</c:v>
                </c:pt>
                <c:pt idx="3145">
                  <c:v>0.73570000000000013</c:v>
                </c:pt>
                <c:pt idx="3146">
                  <c:v>0.73510000000000009</c:v>
                </c:pt>
                <c:pt idx="3147">
                  <c:v>0.73480000000000012</c:v>
                </c:pt>
                <c:pt idx="3148">
                  <c:v>0.73610000000000009</c:v>
                </c:pt>
                <c:pt idx="3149">
                  <c:v>0.73580000000000012</c:v>
                </c:pt>
                <c:pt idx="3150">
                  <c:v>0.73580000000000012</c:v>
                </c:pt>
                <c:pt idx="3151">
                  <c:v>0.73570000000000013</c:v>
                </c:pt>
                <c:pt idx="3152">
                  <c:v>0.73440000000000005</c:v>
                </c:pt>
                <c:pt idx="3153">
                  <c:v>0.73160000000000014</c:v>
                </c:pt>
                <c:pt idx="3154">
                  <c:v>0.73180000000000012</c:v>
                </c:pt>
                <c:pt idx="3155">
                  <c:v>0.73170000000000013</c:v>
                </c:pt>
                <c:pt idx="3156">
                  <c:v>0.73140000000000005</c:v>
                </c:pt>
                <c:pt idx="3157">
                  <c:v>0.73140000000000005</c:v>
                </c:pt>
                <c:pt idx="3158">
                  <c:v>0.73140000000000005</c:v>
                </c:pt>
                <c:pt idx="3159">
                  <c:v>0.73140000000000005</c:v>
                </c:pt>
                <c:pt idx="3160">
                  <c:v>0.73150000000000004</c:v>
                </c:pt>
                <c:pt idx="3161">
                  <c:v>0.73120000000000007</c:v>
                </c:pt>
                <c:pt idx="3162">
                  <c:v>0.73029999999999995</c:v>
                </c:pt>
                <c:pt idx="3163">
                  <c:v>0.73040000000000005</c:v>
                </c:pt>
                <c:pt idx="3164">
                  <c:v>0.73240000000000005</c:v>
                </c:pt>
                <c:pt idx="3165">
                  <c:v>0.73280000000000012</c:v>
                </c:pt>
                <c:pt idx="3166">
                  <c:v>0.73280000000000012</c:v>
                </c:pt>
                <c:pt idx="3167">
                  <c:v>0.73340000000000005</c:v>
                </c:pt>
                <c:pt idx="3168">
                  <c:v>0.73340000000000005</c:v>
                </c:pt>
                <c:pt idx="3169">
                  <c:v>0.73370000000000013</c:v>
                </c:pt>
                <c:pt idx="3170">
                  <c:v>0.73860000000000015</c:v>
                </c:pt>
                <c:pt idx="3171">
                  <c:v>0.73910000000000009</c:v>
                </c:pt>
                <c:pt idx="3172">
                  <c:v>0.74130000000000007</c:v>
                </c:pt>
                <c:pt idx="3173">
                  <c:v>0.74180000000000013</c:v>
                </c:pt>
                <c:pt idx="3174">
                  <c:v>0.74230000000000007</c:v>
                </c:pt>
                <c:pt idx="3175">
                  <c:v>0.74290000000000012</c:v>
                </c:pt>
                <c:pt idx="3176">
                  <c:v>0.74390000000000012</c:v>
                </c:pt>
                <c:pt idx="3177">
                  <c:v>0.74480000000000013</c:v>
                </c:pt>
                <c:pt idx="3178">
                  <c:v>0.74570000000000014</c:v>
                </c:pt>
                <c:pt idx="3179">
                  <c:v>0.74650000000000005</c:v>
                </c:pt>
                <c:pt idx="3180">
                  <c:v>0.7471000000000001</c:v>
                </c:pt>
                <c:pt idx="3181">
                  <c:v>0.74770000000000014</c:v>
                </c:pt>
                <c:pt idx="3182">
                  <c:v>0.74850000000000005</c:v>
                </c:pt>
                <c:pt idx="3183">
                  <c:v>0.75170000000000015</c:v>
                </c:pt>
                <c:pt idx="3184">
                  <c:v>0.75220000000000009</c:v>
                </c:pt>
                <c:pt idx="3185">
                  <c:v>0.75260000000000016</c:v>
                </c:pt>
                <c:pt idx="3186">
                  <c:v>0.75280000000000014</c:v>
                </c:pt>
                <c:pt idx="3187">
                  <c:v>0.75290000000000012</c:v>
                </c:pt>
                <c:pt idx="3188">
                  <c:v>0.75320000000000009</c:v>
                </c:pt>
                <c:pt idx="3189">
                  <c:v>0.75360000000000016</c:v>
                </c:pt>
                <c:pt idx="3190">
                  <c:v>0.75390000000000013</c:v>
                </c:pt>
                <c:pt idx="3191">
                  <c:v>0.75449999999999995</c:v>
                </c:pt>
                <c:pt idx="3192">
                  <c:v>0.75549999999999995</c:v>
                </c:pt>
                <c:pt idx="3193">
                  <c:v>0.75500000000000012</c:v>
                </c:pt>
                <c:pt idx="3194">
                  <c:v>0.75500000000000012</c:v>
                </c:pt>
                <c:pt idx="3195">
                  <c:v>0.7551000000000001</c:v>
                </c:pt>
                <c:pt idx="3196">
                  <c:v>0.75490000000000013</c:v>
                </c:pt>
                <c:pt idx="3197">
                  <c:v>0.75220000000000009</c:v>
                </c:pt>
                <c:pt idx="3198">
                  <c:v>0.75180000000000013</c:v>
                </c:pt>
                <c:pt idx="3199">
                  <c:v>0.75170000000000015</c:v>
                </c:pt>
                <c:pt idx="3200">
                  <c:v>0.75190000000000012</c:v>
                </c:pt>
                <c:pt idx="3201">
                  <c:v>0.75220000000000009</c:v>
                </c:pt>
                <c:pt idx="3202">
                  <c:v>0.75320000000000009</c:v>
                </c:pt>
                <c:pt idx="3203">
                  <c:v>0.75230000000000008</c:v>
                </c:pt>
                <c:pt idx="3204">
                  <c:v>0.75240000000000007</c:v>
                </c:pt>
                <c:pt idx="3205">
                  <c:v>0.75280000000000014</c:v>
                </c:pt>
                <c:pt idx="3206">
                  <c:v>0.7531000000000001</c:v>
                </c:pt>
                <c:pt idx="3207">
                  <c:v>0.75340000000000007</c:v>
                </c:pt>
                <c:pt idx="3208">
                  <c:v>0.75340000000000007</c:v>
                </c:pt>
                <c:pt idx="3209">
                  <c:v>0.75349999999999995</c:v>
                </c:pt>
                <c:pt idx="3210">
                  <c:v>0.75340000000000007</c:v>
                </c:pt>
                <c:pt idx="3211">
                  <c:v>0.75340000000000007</c:v>
                </c:pt>
                <c:pt idx="3212">
                  <c:v>0.75320000000000009</c:v>
                </c:pt>
                <c:pt idx="3213">
                  <c:v>0.75290000000000012</c:v>
                </c:pt>
                <c:pt idx="3214">
                  <c:v>0.75390000000000013</c:v>
                </c:pt>
                <c:pt idx="3215">
                  <c:v>0.75340000000000007</c:v>
                </c:pt>
                <c:pt idx="3216">
                  <c:v>0.75330000000000008</c:v>
                </c:pt>
                <c:pt idx="3217">
                  <c:v>0.75330000000000008</c:v>
                </c:pt>
                <c:pt idx="3218">
                  <c:v>0.75290000000000012</c:v>
                </c:pt>
                <c:pt idx="3219">
                  <c:v>0.75280000000000014</c:v>
                </c:pt>
                <c:pt idx="3220">
                  <c:v>0.75270000000000015</c:v>
                </c:pt>
                <c:pt idx="3221">
                  <c:v>0.75300000000000011</c:v>
                </c:pt>
                <c:pt idx="3222">
                  <c:v>0.75320000000000009</c:v>
                </c:pt>
                <c:pt idx="3223">
                  <c:v>0.75330000000000008</c:v>
                </c:pt>
                <c:pt idx="3224">
                  <c:v>0.75020000000000009</c:v>
                </c:pt>
                <c:pt idx="3225">
                  <c:v>0.75020000000000009</c:v>
                </c:pt>
                <c:pt idx="3226">
                  <c:v>0.75030000000000008</c:v>
                </c:pt>
                <c:pt idx="3227">
                  <c:v>0.75040000000000007</c:v>
                </c:pt>
                <c:pt idx="3228">
                  <c:v>0.75040000000000007</c:v>
                </c:pt>
                <c:pt idx="3229">
                  <c:v>0.75049999999999994</c:v>
                </c:pt>
                <c:pt idx="3230">
                  <c:v>0.7511000000000001</c:v>
                </c:pt>
                <c:pt idx="3231">
                  <c:v>0.75180000000000013</c:v>
                </c:pt>
                <c:pt idx="3232">
                  <c:v>0.75200000000000011</c:v>
                </c:pt>
                <c:pt idx="3233">
                  <c:v>0.7521000000000001</c:v>
                </c:pt>
                <c:pt idx="3234">
                  <c:v>0.7521000000000001</c:v>
                </c:pt>
                <c:pt idx="3235">
                  <c:v>0.75200000000000011</c:v>
                </c:pt>
                <c:pt idx="3236">
                  <c:v>0.75170000000000015</c:v>
                </c:pt>
                <c:pt idx="3237">
                  <c:v>0.75170000000000015</c:v>
                </c:pt>
                <c:pt idx="3238">
                  <c:v>0.75170000000000015</c:v>
                </c:pt>
                <c:pt idx="3239">
                  <c:v>0.75200000000000011</c:v>
                </c:pt>
                <c:pt idx="3240">
                  <c:v>0.75240000000000007</c:v>
                </c:pt>
                <c:pt idx="3241">
                  <c:v>0.75149999999999995</c:v>
                </c:pt>
                <c:pt idx="3242">
                  <c:v>0.74930000000000008</c:v>
                </c:pt>
                <c:pt idx="3243">
                  <c:v>0.74960000000000016</c:v>
                </c:pt>
                <c:pt idx="3244">
                  <c:v>0.74970000000000014</c:v>
                </c:pt>
                <c:pt idx="3245">
                  <c:v>0.7501000000000001</c:v>
                </c:pt>
                <c:pt idx="3246">
                  <c:v>0.75040000000000007</c:v>
                </c:pt>
                <c:pt idx="3247">
                  <c:v>0.75080000000000013</c:v>
                </c:pt>
                <c:pt idx="3248">
                  <c:v>0.75140000000000007</c:v>
                </c:pt>
                <c:pt idx="3249">
                  <c:v>0.75180000000000013</c:v>
                </c:pt>
                <c:pt idx="3250">
                  <c:v>0.75190000000000012</c:v>
                </c:pt>
                <c:pt idx="3251">
                  <c:v>0.75190000000000012</c:v>
                </c:pt>
                <c:pt idx="3252">
                  <c:v>0.75170000000000015</c:v>
                </c:pt>
                <c:pt idx="3253">
                  <c:v>0.75170000000000015</c:v>
                </c:pt>
                <c:pt idx="3254">
                  <c:v>0.75180000000000013</c:v>
                </c:pt>
                <c:pt idx="3255">
                  <c:v>0.75170000000000015</c:v>
                </c:pt>
                <c:pt idx="3256">
                  <c:v>0.75140000000000007</c:v>
                </c:pt>
                <c:pt idx="3257">
                  <c:v>0.75130000000000008</c:v>
                </c:pt>
                <c:pt idx="3258">
                  <c:v>0.75120000000000009</c:v>
                </c:pt>
                <c:pt idx="3259">
                  <c:v>0.75120000000000009</c:v>
                </c:pt>
                <c:pt idx="3260">
                  <c:v>0.75090000000000012</c:v>
                </c:pt>
                <c:pt idx="3261">
                  <c:v>0.75070000000000014</c:v>
                </c:pt>
                <c:pt idx="3262">
                  <c:v>0.75030000000000008</c:v>
                </c:pt>
                <c:pt idx="3263">
                  <c:v>0.7501000000000001</c:v>
                </c:pt>
                <c:pt idx="3264">
                  <c:v>0.74970000000000014</c:v>
                </c:pt>
                <c:pt idx="3265">
                  <c:v>0.75220000000000009</c:v>
                </c:pt>
                <c:pt idx="3266">
                  <c:v>0.75130000000000008</c:v>
                </c:pt>
                <c:pt idx="3267">
                  <c:v>0.7501000000000001</c:v>
                </c:pt>
                <c:pt idx="3268">
                  <c:v>0.7501000000000001</c:v>
                </c:pt>
                <c:pt idx="3269">
                  <c:v>0.7501000000000001</c:v>
                </c:pt>
                <c:pt idx="3270">
                  <c:v>0.74850000000000005</c:v>
                </c:pt>
                <c:pt idx="3271">
                  <c:v>0.74760000000000015</c:v>
                </c:pt>
                <c:pt idx="3272">
                  <c:v>0.74760000000000015</c:v>
                </c:pt>
                <c:pt idx="3273">
                  <c:v>0.74800000000000011</c:v>
                </c:pt>
                <c:pt idx="3274">
                  <c:v>0.7491000000000001</c:v>
                </c:pt>
                <c:pt idx="3275">
                  <c:v>0.74970000000000014</c:v>
                </c:pt>
                <c:pt idx="3276">
                  <c:v>0.75030000000000008</c:v>
                </c:pt>
                <c:pt idx="3277">
                  <c:v>0.75060000000000016</c:v>
                </c:pt>
                <c:pt idx="3278">
                  <c:v>0.75060000000000016</c:v>
                </c:pt>
                <c:pt idx="3279">
                  <c:v>0.75040000000000007</c:v>
                </c:pt>
                <c:pt idx="3280">
                  <c:v>0.74980000000000013</c:v>
                </c:pt>
                <c:pt idx="3281">
                  <c:v>0.74990000000000012</c:v>
                </c:pt>
                <c:pt idx="3282">
                  <c:v>0.7531000000000001</c:v>
                </c:pt>
                <c:pt idx="3283">
                  <c:v>0.7481000000000001</c:v>
                </c:pt>
                <c:pt idx="3284">
                  <c:v>0.74790000000000012</c:v>
                </c:pt>
                <c:pt idx="3285">
                  <c:v>0.74750000000000005</c:v>
                </c:pt>
                <c:pt idx="3286">
                  <c:v>0.74680000000000013</c:v>
                </c:pt>
                <c:pt idx="3287">
                  <c:v>0.74639999999999995</c:v>
                </c:pt>
                <c:pt idx="3288">
                  <c:v>0.74560000000000015</c:v>
                </c:pt>
                <c:pt idx="3289">
                  <c:v>0.74550000000000005</c:v>
                </c:pt>
                <c:pt idx="3290">
                  <c:v>0.74390000000000012</c:v>
                </c:pt>
                <c:pt idx="3291">
                  <c:v>0.74390000000000012</c:v>
                </c:pt>
                <c:pt idx="3292">
                  <c:v>0.74390000000000012</c:v>
                </c:pt>
                <c:pt idx="3293">
                  <c:v>0.74450000000000005</c:v>
                </c:pt>
                <c:pt idx="3294">
                  <c:v>0.7451000000000001</c:v>
                </c:pt>
                <c:pt idx="3295">
                  <c:v>0.74580000000000013</c:v>
                </c:pt>
                <c:pt idx="3296">
                  <c:v>0.74660000000000015</c:v>
                </c:pt>
                <c:pt idx="3297">
                  <c:v>0.74980000000000013</c:v>
                </c:pt>
                <c:pt idx="3298">
                  <c:v>0.75060000000000016</c:v>
                </c:pt>
                <c:pt idx="3299">
                  <c:v>0.7511000000000001</c:v>
                </c:pt>
                <c:pt idx="3300">
                  <c:v>0.75090000000000012</c:v>
                </c:pt>
                <c:pt idx="3301">
                  <c:v>0.7511000000000001</c:v>
                </c:pt>
                <c:pt idx="3302">
                  <c:v>0.75090000000000012</c:v>
                </c:pt>
                <c:pt idx="3303">
                  <c:v>0.75140000000000007</c:v>
                </c:pt>
                <c:pt idx="3304">
                  <c:v>0.75140000000000007</c:v>
                </c:pt>
                <c:pt idx="3305">
                  <c:v>0.75030000000000008</c:v>
                </c:pt>
                <c:pt idx="3306">
                  <c:v>0.74760000000000015</c:v>
                </c:pt>
                <c:pt idx="3307">
                  <c:v>0.74650000000000005</c:v>
                </c:pt>
                <c:pt idx="3308">
                  <c:v>0.74590000000000012</c:v>
                </c:pt>
                <c:pt idx="3309">
                  <c:v>0.74570000000000014</c:v>
                </c:pt>
                <c:pt idx="3310">
                  <c:v>0.74560000000000015</c:v>
                </c:pt>
                <c:pt idx="3311">
                  <c:v>0.74590000000000012</c:v>
                </c:pt>
                <c:pt idx="3312">
                  <c:v>0.74570000000000014</c:v>
                </c:pt>
                <c:pt idx="3313">
                  <c:v>0.74650000000000005</c:v>
                </c:pt>
                <c:pt idx="3314">
                  <c:v>0.74720000000000009</c:v>
                </c:pt>
                <c:pt idx="3315">
                  <c:v>0.74750000000000005</c:v>
                </c:pt>
                <c:pt idx="3316">
                  <c:v>0.74730000000000008</c:v>
                </c:pt>
                <c:pt idx="3317">
                  <c:v>0.74790000000000012</c:v>
                </c:pt>
                <c:pt idx="3318">
                  <c:v>0.74830000000000008</c:v>
                </c:pt>
                <c:pt idx="3319">
                  <c:v>0.74870000000000014</c:v>
                </c:pt>
                <c:pt idx="3320">
                  <c:v>0.74900000000000011</c:v>
                </c:pt>
                <c:pt idx="3321">
                  <c:v>0.74930000000000008</c:v>
                </c:pt>
                <c:pt idx="3322">
                  <c:v>0.74950000000000017</c:v>
                </c:pt>
                <c:pt idx="3323">
                  <c:v>0.74990000000000012</c:v>
                </c:pt>
                <c:pt idx="3324">
                  <c:v>0.74870000000000014</c:v>
                </c:pt>
                <c:pt idx="3325">
                  <c:v>0.74930000000000008</c:v>
                </c:pt>
                <c:pt idx="3326">
                  <c:v>0.74930000000000008</c:v>
                </c:pt>
                <c:pt idx="3327">
                  <c:v>0.74980000000000013</c:v>
                </c:pt>
                <c:pt idx="3328">
                  <c:v>0.75000000000000011</c:v>
                </c:pt>
                <c:pt idx="3329">
                  <c:v>0.75000000000000011</c:v>
                </c:pt>
                <c:pt idx="3330">
                  <c:v>0.75000000000000011</c:v>
                </c:pt>
                <c:pt idx="3331">
                  <c:v>0.75120000000000009</c:v>
                </c:pt>
                <c:pt idx="3332">
                  <c:v>0.74960000000000016</c:v>
                </c:pt>
                <c:pt idx="3333">
                  <c:v>0.74920000000000009</c:v>
                </c:pt>
                <c:pt idx="3334">
                  <c:v>0.74830000000000008</c:v>
                </c:pt>
                <c:pt idx="3335">
                  <c:v>0.74780000000000013</c:v>
                </c:pt>
                <c:pt idx="3336">
                  <c:v>0.74530000000000007</c:v>
                </c:pt>
                <c:pt idx="3337">
                  <c:v>0.74500000000000011</c:v>
                </c:pt>
                <c:pt idx="3338">
                  <c:v>0.74450000000000005</c:v>
                </c:pt>
                <c:pt idx="3339">
                  <c:v>0.74430000000000007</c:v>
                </c:pt>
                <c:pt idx="3340">
                  <c:v>0.74420000000000008</c:v>
                </c:pt>
                <c:pt idx="3341">
                  <c:v>0.74439999999999995</c:v>
                </c:pt>
                <c:pt idx="3342">
                  <c:v>0.74439999999999995</c:v>
                </c:pt>
                <c:pt idx="3343">
                  <c:v>0.74450000000000005</c:v>
                </c:pt>
                <c:pt idx="3344">
                  <c:v>0.74460000000000015</c:v>
                </c:pt>
                <c:pt idx="3345">
                  <c:v>0.74450000000000005</c:v>
                </c:pt>
                <c:pt idx="3346">
                  <c:v>0.74620000000000009</c:v>
                </c:pt>
                <c:pt idx="3347">
                  <c:v>0.74639999999999995</c:v>
                </c:pt>
                <c:pt idx="3348">
                  <c:v>0.74670000000000014</c:v>
                </c:pt>
                <c:pt idx="3349">
                  <c:v>0.74680000000000013</c:v>
                </c:pt>
                <c:pt idx="3350">
                  <c:v>0.74700000000000011</c:v>
                </c:pt>
                <c:pt idx="3351">
                  <c:v>0.74700000000000011</c:v>
                </c:pt>
                <c:pt idx="3352">
                  <c:v>0.74800000000000011</c:v>
                </c:pt>
                <c:pt idx="3353">
                  <c:v>0.74800000000000011</c:v>
                </c:pt>
                <c:pt idx="3354">
                  <c:v>0.7481000000000001</c:v>
                </c:pt>
                <c:pt idx="3355">
                  <c:v>0.74839999999999995</c:v>
                </c:pt>
                <c:pt idx="3356">
                  <c:v>0.74870000000000014</c:v>
                </c:pt>
                <c:pt idx="3357">
                  <c:v>0.7491000000000001</c:v>
                </c:pt>
                <c:pt idx="3358">
                  <c:v>0.74950000000000017</c:v>
                </c:pt>
                <c:pt idx="3359">
                  <c:v>0.74960000000000016</c:v>
                </c:pt>
                <c:pt idx="3360">
                  <c:v>0.74980000000000013</c:v>
                </c:pt>
                <c:pt idx="3361">
                  <c:v>0.74970000000000014</c:v>
                </c:pt>
                <c:pt idx="3362">
                  <c:v>0.74760000000000015</c:v>
                </c:pt>
                <c:pt idx="3363">
                  <c:v>0.74760000000000015</c:v>
                </c:pt>
                <c:pt idx="3364">
                  <c:v>0.74760000000000015</c:v>
                </c:pt>
                <c:pt idx="3365">
                  <c:v>0.74730000000000008</c:v>
                </c:pt>
                <c:pt idx="3366">
                  <c:v>0.7471000000000001</c:v>
                </c:pt>
                <c:pt idx="3367">
                  <c:v>0.74690000000000012</c:v>
                </c:pt>
                <c:pt idx="3368">
                  <c:v>0.74790000000000012</c:v>
                </c:pt>
                <c:pt idx="3369">
                  <c:v>0.74770000000000014</c:v>
                </c:pt>
                <c:pt idx="3370">
                  <c:v>0.74780000000000013</c:v>
                </c:pt>
                <c:pt idx="3371">
                  <c:v>0.74780000000000013</c:v>
                </c:pt>
                <c:pt idx="3372">
                  <c:v>0.74820000000000009</c:v>
                </c:pt>
                <c:pt idx="3373">
                  <c:v>0.74720000000000009</c:v>
                </c:pt>
                <c:pt idx="3374">
                  <c:v>0.74739999999999995</c:v>
                </c:pt>
                <c:pt idx="3375">
                  <c:v>0.74720000000000009</c:v>
                </c:pt>
                <c:pt idx="3376">
                  <c:v>0.74739999999999995</c:v>
                </c:pt>
                <c:pt idx="3377">
                  <c:v>0.74720000000000009</c:v>
                </c:pt>
                <c:pt idx="3378">
                  <c:v>0.74720000000000009</c:v>
                </c:pt>
                <c:pt idx="3379">
                  <c:v>0.74700000000000011</c:v>
                </c:pt>
                <c:pt idx="3380">
                  <c:v>0.74420000000000008</c:v>
                </c:pt>
                <c:pt idx="3381">
                  <c:v>0.74380000000000013</c:v>
                </c:pt>
                <c:pt idx="3382">
                  <c:v>0.74360000000000015</c:v>
                </c:pt>
                <c:pt idx="3383">
                  <c:v>0.74320000000000008</c:v>
                </c:pt>
                <c:pt idx="3384">
                  <c:v>0.74270000000000014</c:v>
                </c:pt>
                <c:pt idx="3385">
                  <c:v>0.74239999999999995</c:v>
                </c:pt>
                <c:pt idx="3386">
                  <c:v>0.74170000000000014</c:v>
                </c:pt>
                <c:pt idx="3387">
                  <c:v>0.74170000000000014</c:v>
                </c:pt>
                <c:pt idx="3388">
                  <c:v>0.74170000000000014</c:v>
                </c:pt>
                <c:pt idx="3389">
                  <c:v>0.74170000000000014</c:v>
                </c:pt>
                <c:pt idx="3390">
                  <c:v>0.74160000000000015</c:v>
                </c:pt>
                <c:pt idx="3391">
                  <c:v>0.74130000000000007</c:v>
                </c:pt>
                <c:pt idx="3392">
                  <c:v>0.7410000000000001</c:v>
                </c:pt>
                <c:pt idx="3393">
                  <c:v>0.74039999999999995</c:v>
                </c:pt>
                <c:pt idx="3394">
                  <c:v>0.73990000000000011</c:v>
                </c:pt>
                <c:pt idx="3395">
                  <c:v>0.73950000000000005</c:v>
                </c:pt>
                <c:pt idx="3396">
                  <c:v>0.74070000000000014</c:v>
                </c:pt>
                <c:pt idx="3397">
                  <c:v>0.74160000000000015</c:v>
                </c:pt>
                <c:pt idx="3398">
                  <c:v>0.74210000000000009</c:v>
                </c:pt>
                <c:pt idx="3399">
                  <c:v>0.74230000000000007</c:v>
                </c:pt>
                <c:pt idx="3400">
                  <c:v>0.74230000000000007</c:v>
                </c:pt>
                <c:pt idx="3401">
                  <c:v>0.73960000000000015</c:v>
                </c:pt>
                <c:pt idx="3402">
                  <c:v>0.73730000000000007</c:v>
                </c:pt>
                <c:pt idx="3403">
                  <c:v>0.73660000000000014</c:v>
                </c:pt>
                <c:pt idx="3404">
                  <c:v>0.73610000000000009</c:v>
                </c:pt>
                <c:pt idx="3405">
                  <c:v>0.73560000000000014</c:v>
                </c:pt>
                <c:pt idx="3406">
                  <c:v>0.73510000000000009</c:v>
                </c:pt>
                <c:pt idx="3407">
                  <c:v>0.73480000000000012</c:v>
                </c:pt>
                <c:pt idx="3408">
                  <c:v>0.73450000000000004</c:v>
                </c:pt>
                <c:pt idx="3409">
                  <c:v>0.73690000000000011</c:v>
                </c:pt>
                <c:pt idx="3410">
                  <c:v>0.73640000000000005</c:v>
                </c:pt>
                <c:pt idx="3411">
                  <c:v>0.7360000000000001</c:v>
                </c:pt>
                <c:pt idx="3412">
                  <c:v>0.73540000000000005</c:v>
                </c:pt>
                <c:pt idx="3413">
                  <c:v>0.73470000000000013</c:v>
                </c:pt>
                <c:pt idx="3414">
                  <c:v>0.73420000000000007</c:v>
                </c:pt>
                <c:pt idx="3415">
                  <c:v>0.73370000000000013</c:v>
                </c:pt>
                <c:pt idx="3416">
                  <c:v>0.73329999999999995</c:v>
                </c:pt>
                <c:pt idx="3417">
                  <c:v>0.73220000000000007</c:v>
                </c:pt>
                <c:pt idx="3418">
                  <c:v>0.73210000000000008</c:v>
                </c:pt>
                <c:pt idx="3419">
                  <c:v>0.73240000000000005</c:v>
                </c:pt>
                <c:pt idx="3420">
                  <c:v>0.73290000000000011</c:v>
                </c:pt>
                <c:pt idx="3421">
                  <c:v>0.73370000000000013</c:v>
                </c:pt>
                <c:pt idx="3422">
                  <c:v>0.73470000000000013</c:v>
                </c:pt>
                <c:pt idx="3423">
                  <c:v>0.73470000000000013</c:v>
                </c:pt>
                <c:pt idx="3424">
                  <c:v>0.73690000000000011</c:v>
                </c:pt>
                <c:pt idx="3425">
                  <c:v>0.73930000000000007</c:v>
                </c:pt>
                <c:pt idx="3426">
                  <c:v>0.74060000000000015</c:v>
                </c:pt>
                <c:pt idx="3427">
                  <c:v>0.74060000000000015</c:v>
                </c:pt>
                <c:pt idx="3428">
                  <c:v>0.74110000000000009</c:v>
                </c:pt>
                <c:pt idx="3429">
                  <c:v>0.74290000000000012</c:v>
                </c:pt>
                <c:pt idx="3430">
                  <c:v>0.74320000000000008</c:v>
                </c:pt>
                <c:pt idx="3431">
                  <c:v>0.74339999999999995</c:v>
                </c:pt>
                <c:pt idx="3432">
                  <c:v>0.74360000000000015</c:v>
                </c:pt>
                <c:pt idx="3433">
                  <c:v>0.74370000000000014</c:v>
                </c:pt>
                <c:pt idx="3434">
                  <c:v>0.74370000000000014</c:v>
                </c:pt>
                <c:pt idx="3435">
                  <c:v>0.74370000000000014</c:v>
                </c:pt>
                <c:pt idx="3436">
                  <c:v>0.74360000000000015</c:v>
                </c:pt>
                <c:pt idx="3437">
                  <c:v>0.74330000000000007</c:v>
                </c:pt>
                <c:pt idx="3438">
                  <c:v>0.74290000000000012</c:v>
                </c:pt>
                <c:pt idx="3439">
                  <c:v>0.74030000000000007</c:v>
                </c:pt>
                <c:pt idx="3440">
                  <c:v>0.73990000000000011</c:v>
                </c:pt>
                <c:pt idx="3441">
                  <c:v>0.73960000000000015</c:v>
                </c:pt>
                <c:pt idx="3442">
                  <c:v>0.73939999999999995</c:v>
                </c:pt>
                <c:pt idx="3443">
                  <c:v>0.73950000000000005</c:v>
                </c:pt>
                <c:pt idx="3444">
                  <c:v>0.73920000000000008</c:v>
                </c:pt>
                <c:pt idx="3445">
                  <c:v>0.73939999999999995</c:v>
                </c:pt>
                <c:pt idx="3446">
                  <c:v>0.73980000000000012</c:v>
                </c:pt>
                <c:pt idx="3447">
                  <c:v>0.7400000000000001</c:v>
                </c:pt>
                <c:pt idx="3448">
                  <c:v>0.74020000000000008</c:v>
                </c:pt>
                <c:pt idx="3449">
                  <c:v>0.74039999999999995</c:v>
                </c:pt>
                <c:pt idx="3450">
                  <c:v>0.73920000000000008</c:v>
                </c:pt>
                <c:pt idx="3451">
                  <c:v>0.73690000000000011</c:v>
                </c:pt>
                <c:pt idx="3452">
                  <c:v>0.73660000000000014</c:v>
                </c:pt>
                <c:pt idx="3453">
                  <c:v>0.73650000000000004</c:v>
                </c:pt>
                <c:pt idx="3454">
                  <c:v>0.73620000000000008</c:v>
                </c:pt>
                <c:pt idx="3455">
                  <c:v>0.73590000000000011</c:v>
                </c:pt>
                <c:pt idx="3456">
                  <c:v>0.73570000000000013</c:v>
                </c:pt>
                <c:pt idx="3457">
                  <c:v>0.73650000000000004</c:v>
                </c:pt>
                <c:pt idx="3458">
                  <c:v>0.73590000000000011</c:v>
                </c:pt>
                <c:pt idx="3459">
                  <c:v>0.73560000000000014</c:v>
                </c:pt>
                <c:pt idx="3460">
                  <c:v>0.73529999999999995</c:v>
                </c:pt>
                <c:pt idx="3461">
                  <c:v>0.73520000000000008</c:v>
                </c:pt>
                <c:pt idx="3462">
                  <c:v>0.7350000000000001</c:v>
                </c:pt>
                <c:pt idx="3463">
                  <c:v>0.73490000000000011</c:v>
                </c:pt>
                <c:pt idx="3464">
                  <c:v>0.73490000000000011</c:v>
                </c:pt>
                <c:pt idx="3465">
                  <c:v>0.73490000000000011</c:v>
                </c:pt>
                <c:pt idx="3466">
                  <c:v>0.73470000000000013</c:v>
                </c:pt>
                <c:pt idx="3467">
                  <c:v>0.73460000000000014</c:v>
                </c:pt>
                <c:pt idx="3468">
                  <c:v>0.73450000000000004</c:v>
                </c:pt>
                <c:pt idx="3469">
                  <c:v>0.73460000000000014</c:v>
                </c:pt>
                <c:pt idx="3470">
                  <c:v>0.73560000000000014</c:v>
                </c:pt>
                <c:pt idx="3471">
                  <c:v>0.73810000000000009</c:v>
                </c:pt>
                <c:pt idx="3472">
                  <c:v>0.73830000000000007</c:v>
                </c:pt>
                <c:pt idx="3473">
                  <c:v>0.73839999999999995</c:v>
                </c:pt>
                <c:pt idx="3474">
                  <c:v>0.73870000000000013</c:v>
                </c:pt>
                <c:pt idx="3475">
                  <c:v>0.73930000000000007</c:v>
                </c:pt>
                <c:pt idx="3476">
                  <c:v>0.73980000000000012</c:v>
                </c:pt>
                <c:pt idx="3477">
                  <c:v>0.74039999999999995</c:v>
                </c:pt>
                <c:pt idx="3478">
                  <c:v>0.74039999999999995</c:v>
                </c:pt>
                <c:pt idx="3479">
                  <c:v>0.74020000000000008</c:v>
                </c:pt>
                <c:pt idx="3480">
                  <c:v>0.74090000000000011</c:v>
                </c:pt>
                <c:pt idx="3481">
                  <c:v>0.74139999999999995</c:v>
                </c:pt>
                <c:pt idx="3482">
                  <c:v>0.74090000000000011</c:v>
                </c:pt>
                <c:pt idx="3483">
                  <c:v>0.74420000000000008</c:v>
                </c:pt>
                <c:pt idx="3484">
                  <c:v>0.74410000000000009</c:v>
                </c:pt>
                <c:pt idx="3485">
                  <c:v>0.74450000000000005</c:v>
                </c:pt>
                <c:pt idx="3486">
                  <c:v>0.74490000000000012</c:v>
                </c:pt>
                <c:pt idx="3487">
                  <c:v>0.74539999999999995</c:v>
                </c:pt>
                <c:pt idx="3488">
                  <c:v>0.74530000000000007</c:v>
                </c:pt>
                <c:pt idx="3489">
                  <c:v>0.74470000000000014</c:v>
                </c:pt>
                <c:pt idx="3490">
                  <c:v>0.74490000000000012</c:v>
                </c:pt>
                <c:pt idx="3491">
                  <c:v>0.74490000000000012</c:v>
                </c:pt>
                <c:pt idx="3492">
                  <c:v>0.7451000000000001</c:v>
                </c:pt>
                <c:pt idx="3493">
                  <c:v>0.74490000000000012</c:v>
                </c:pt>
                <c:pt idx="3494">
                  <c:v>0.74480000000000013</c:v>
                </c:pt>
                <c:pt idx="3495">
                  <c:v>0.74490000000000012</c:v>
                </c:pt>
                <c:pt idx="3496">
                  <c:v>0.74539999999999995</c:v>
                </c:pt>
                <c:pt idx="3497">
                  <c:v>0.74500000000000011</c:v>
                </c:pt>
                <c:pt idx="3498">
                  <c:v>0.74470000000000014</c:v>
                </c:pt>
                <c:pt idx="3499">
                  <c:v>0.74460000000000015</c:v>
                </c:pt>
                <c:pt idx="3500">
                  <c:v>0.74460000000000015</c:v>
                </c:pt>
                <c:pt idx="3501">
                  <c:v>0.74480000000000013</c:v>
                </c:pt>
                <c:pt idx="3502">
                  <c:v>0.74520000000000008</c:v>
                </c:pt>
                <c:pt idx="3503">
                  <c:v>0.74539999999999995</c:v>
                </c:pt>
                <c:pt idx="3504">
                  <c:v>0.74570000000000014</c:v>
                </c:pt>
                <c:pt idx="3505">
                  <c:v>0.74570000000000014</c:v>
                </c:pt>
                <c:pt idx="3506">
                  <c:v>0.74580000000000013</c:v>
                </c:pt>
                <c:pt idx="3507">
                  <c:v>0.74580000000000013</c:v>
                </c:pt>
                <c:pt idx="3508">
                  <c:v>0.74580000000000013</c:v>
                </c:pt>
                <c:pt idx="3509">
                  <c:v>0.74600000000000011</c:v>
                </c:pt>
                <c:pt idx="3510">
                  <c:v>0.74560000000000015</c:v>
                </c:pt>
                <c:pt idx="3511">
                  <c:v>0.7451000000000001</c:v>
                </c:pt>
                <c:pt idx="3512">
                  <c:v>0.74520000000000008</c:v>
                </c:pt>
                <c:pt idx="3513">
                  <c:v>0.74520000000000008</c:v>
                </c:pt>
                <c:pt idx="3514">
                  <c:v>0.7451000000000001</c:v>
                </c:pt>
                <c:pt idx="3515">
                  <c:v>0.7451000000000001</c:v>
                </c:pt>
                <c:pt idx="3516">
                  <c:v>0.74500000000000011</c:v>
                </c:pt>
                <c:pt idx="3517">
                  <c:v>0.74410000000000009</c:v>
                </c:pt>
                <c:pt idx="3518">
                  <c:v>0.74160000000000015</c:v>
                </c:pt>
                <c:pt idx="3519">
                  <c:v>0.74110000000000009</c:v>
                </c:pt>
                <c:pt idx="3520">
                  <c:v>0.74020000000000008</c:v>
                </c:pt>
                <c:pt idx="3521">
                  <c:v>0.73950000000000005</c:v>
                </c:pt>
                <c:pt idx="3522">
                  <c:v>0.73880000000000012</c:v>
                </c:pt>
                <c:pt idx="3523">
                  <c:v>0.73839999999999995</c:v>
                </c:pt>
                <c:pt idx="3524">
                  <c:v>0.73830000000000007</c:v>
                </c:pt>
                <c:pt idx="3525">
                  <c:v>0.73970000000000014</c:v>
                </c:pt>
                <c:pt idx="3526">
                  <c:v>0.73980000000000012</c:v>
                </c:pt>
                <c:pt idx="3527">
                  <c:v>0.73980000000000012</c:v>
                </c:pt>
                <c:pt idx="3528">
                  <c:v>0.73970000000000014</c:v>
                </c:pt>
                <c:pt idx="3529">
                  <c:v>0.73980000000000012</c:v>
                </c:pt>
                <c:pt idx="3530">
                  <c:v>0.73960000000000015</c:v>
                </c:pt>
                <c:pt idx="3531">
                  <c:v>0.73950000000000005</c:v>
                </c:pt>
                <c:pt idx="3532">
                  <c:v>0.73930000000000007</c:v>
                </c:pt>
                <c:pt idx="3533">
                  <c:v>0.73920000000000008</c:v>
                </c:pt>
                <c:pt idx="3534">
                  <c:v>0.73920000000000008</c:v>
                </c:pt>
                <c:pt idx="3535">
                  <c:v>0.73920000000000008</c:v>
                </c:pt>
                <c:pt idx="3536">
                  <c:v>0.73920000000000008</c:v>
                </c:pt>
                <c:pt idx="3537">
                  <c:v>0.73920000000000008</c:v>
                </c:pt>
                <c:pt idx="3538">
                  <c:v>0.73930000000000007</c:v>
                </c:pt>
                <c:pt idx="3539">
                  <c:v>0.73880000000000012</c:v>
                </c:pt>
                <c:pt idx="3540">
                  <c:v>0.73970000000000014</c:v>
                </c:pt>
                <c:pt idx="3541">
                  <c:v>0.73930000000000007</c:v>
                </c:pt>
                <c:pt idx="3542">
                  <c:v>0.7390000000000001</c:v>
                </c:pt>
                <c:pt idx="3543">
                  <c:v>0.73880000000000012</c:v>
                </c:pt>
                <c:pt idx="3544">
                  <c:v>0.73830000000000007</c:v>
                </c:pt>
                <c:pt idx="3545">
                  <c:v>0.73790000000000011</c:v>
                </c:pt>
                <c:pt idx="3546">
                  <c:v>0.73750000000000004</c:v>
                </c:pt>
                <c:pt idx="3547">
                  <c:v>0.73710000000000009</c:v>
                </c:pt>
                <c:pt idx="3548">
                  <c:v>0.73780000000000012</c:v>
                </c:pt>
                <c:pt idx="3549">
                  <c:v>0.73839999999999995</c:v>
                </c:pt>
                <c:pt idx="3550">
                  <c:v>0.73860000000000015</c:v>
                </c:pt>
                <c:pt idx="3551">
                  <c:v>0.73910000000000009</c:v>
                </c:pt>
                <c:pt idx="3552">
                  <c:v>0.73960000000000015</c:v>
                </c:pt>
                <c:pt idx="3553">
                  <c:v>0.74039999999999995</c:v>
                </c:pt>
                <c:pt idx="3554">
                  <c:v>0.74039999999999995</c:v>
                </c:pt>
                <c:pt idx="3555">
                  <c:v>0.7410000000000001</c:v>
                </c:pt>
                <c:pt idx="3556">
                  <c:v>0.74150000000000005</c:v>
                </c:pt>
                <c:pt idx="3557">
                  <c:v>0.74260000000000015</c:v>
                </c:pt>
                <c:pt idx="3558">
                  <c:v>0.74280000000000013</c:v>
                </c:pt>
                <c:pt idx="3559">
                  <c:v>0.74260000000000015</c:v>
                </c:pt>
                <c:pt idx="3560">
                  <c:v>0.74290000000000012</c:v>
                </c:pt>
                <c:pt idx="3561">
                  <c:v>0.74280000000000013</c:v>
                </c:pt>
                <c:pt idx="3562">
                  <c:v>0.74290000000000012</c:v>
                </c:pt>
                <c:pt idx="3563">
                  <c:v>0.74260000000000015</c:v>
                </c:pt>
                <c:pt idx="3564">
                  <c:v>0.7410000000000001</c:v>
                </c:pt>
                <c:pt idx="3565">
                  <c:v>0.74080000000000013</c:v>
                </c:pt>
                <c:pt idx="3566">
                  <c:v>0.74090000000000011</c:v>
                </c:pt>
                <c:pt idx="3567">
                  <c:v>0.74130000000000007</c:v>
                </c:pt>
                <c:pt idx="3568">
                  <c:v>0.74190000000000011</c:v>
                </c:pt>
                <c:pt idx="3569">
                  <c:v>0.74260000000000015</c:v>
                </c:pt>
                <c:pt idx="3570">
                  <c:v>0.74310000000000009</c:v>
                </c:pt>
                <c:pt idx="3571">
                  <c:v>0.74320000000000008</c:v>
                </c:pt>
                <c:pt idx="3572">
                  <c:v>0.74320000000000008</c:v>
                </c:pt>
                <c:pt idx="3573">
                  <c:v>0.74320000000000008</c:v>
                </c:pt>
                <c:pt idx="3574">
                  <c:v>0.73980000000000012</c:v>
                </c:pt>
                <c:pt idx="3575">
                  <c:v>0.73939999999999995</c:v>
                </c:pt>
                <c:pt idx="3576">
                  <c:v>0.73910000000000009</c:v>
                </c:pt>
                <c:pt idx="3577">
                  <c:v>0.73910000000000009</c:v>
                </c:pt>
                <c:pt idx="3578">
                  <c:v>0.73910000000000009</c:v>
                </c:pt>
                <c:pt idx="3579">
                  <c:v>0.74460000000000015</c:v>
                </c:pt>
                <c:pt idx="3580">
                  <c:v>0.74400000000000011</c:v>
                </c:pt>
                <c:pt idx="3581">
                  <c:v>0.74380000000000013</c:v>
                </c:pt>
                <c:pt idx="3582">
                  <c:v>0.74400000000000011</c:v>
                </c:pt>
                <c:pt idx="3583">
                  <c:v>0.74400000000000011</c:v>
                </c:pt>
                <c:pt idx="3584">
                  <c:v>0.74420000000000008</c:v>
                </c:pt>
                <c:pt idx="3585">
                  <c:v>0.74420000000000008</c:v>
                </c:pt>
                <c:pt idx="3586">
                  <c:v>0.74400000000000011</c:v>
                </c:pt>
                <c:pt idx="3587">
                  <c:v>0.74350000000000005</c:v>
                </c:pt>
                <c:pt idx="3588">
                  <c:v>0.74330000000000007</c:v>
                </c:pt>
                <c:pt idx="3589">
                  <c:v>0.74330000000000007</c:v>
                </c:pt>
                <c:pt idx="3590">
                  <c:v>0.74270000000000014</c:v>
                </c:pt>
                <c:pt idx="3591">
                  <c:v>0.74220000000000008</c:v>
                </c:pt>
                <c:pt idx="3592">
                  <c:v>0.74090000000000011</c:v>
                </c:pt>
                <c:pt idx="3593">
                  <c:v>0.74090000000000011</c:v>
                </c:pt>
                <c:pt idx="3594">
                  <c:v>0.74090000000000011</c:v>
                </c:pt>
                <c:pt idx="3595">
                  <c:v>0.74110000000000009</c:v>
                </c:pt>
                <c:pt idx="3596">
                  <c:v>0.74120000000000008</c:v>
                </c:pt>
                <c:pt idx="3597">
                  <c:v>0.74120000000000008</c:v>
                </c:pt>
                <c:pt idx="3598">
                  <c:v>0.74130000000000007</c:v>
                </c:pt>
                <c:pt idx="3599">
                  <c:v>0.74130000000000007</c:v>
                </c:pt>
                <c:pt idx="3600">
                  <c:v>0.74060000000000015</c:v>
                </c:pt>
                <c:pt idx="3601">
                  <c:v>0.74070000000000014</c:v>
                </c:pt>
                <c:pt idx="3602">
                  <c:v>0.74090000000000011</c:v>
                </c:pt>
                <c:pt idx="3603">
                  <c:v>0.74150000000000005</c:v>
                </c:pt>
                <c:pt idx="3604">
                  <c:v>0.74150000000000005</c:v>
                </c:pt>
                <c:pt idx="3605">
                  <c:v>0.74220000000000008</c:v>
                </c:pt>
                <c:pt idx="3606">
                  <c:v>0.74500000000000011</c:v>
                </c:pt>
                <c:pt idx="3607">
                  <c:v>0.74500000000000011</c:v>
                </c:pt>
                <c:pt idx="3608">
                  <c:v>0.7461000000000001</c:v>
                </c:pt>
                <c:pt idx="3609">
                  <c:v>0.7461000000000001</c:v>
                </c:pt>
                <c:pt idx="3610">
                  <c:v>0.74880000000000013</c:v>
                </c:pt>
                <c:pt idx="3611">
                  <c:v>0.74920000000000009</c:v>
                </c:pt>
                <c:pt idx="3612">
                  <c:v>0.74970000000000014</c:v>
                </c:pt>
                <c:pt idx="3613">
                  <c:v>0.74970000000000014</c:v>
                </c:pt>
                <c:pt idx="3614">
                  <c:v>0.75140000000000007</c:v>
                </c:pt>
                <c:pt idx="3615">
                  <c:v>0.75130000000000008</c:v>
                </c:pt>
                <c:pt idx="3616">
                  <c:v>0.7511000000000001</c:v>
                </c:pt>
                <c:pt idx="3617">
                  <c:v>0.75070000000000014</c:v>
                </c:pt>
                <c:pt idx="3618">
                  <c:v>0.75030000000000008</c:v>
                </c:pt>
                <c:pt idx="3619">
                  <c:v>0.75000000000000011</c:v>
                </c:pt>
                <c:pt idx="3620">
                  <c:v>0.74980000000000013</c:v>
                </c:pt>
                <c:pt idx="3621">
                  <c:v>0.74970000000000014</c:v>
                </c:pt>
                <c:pt idx="3622">
                  <c:v>0.74950000000000017</c:v>
                </c:pt>
                <c:pt idx="3623">
                  <c:v>0.74940000000000007</c:v>
                </c:pt>
                <c:pt idx="3624">
                  <c:v>0.74820000000000009</c:v>
                </c:pt>
                <c:pt idx="3625">
                  <c:v>0.7481000000000001</c:v>
                </c:pt>
                <c:pt idx="3626">
                  <c:v>0.74900000000000011</c:v>
                </c:pt>
                <c:pt idx="3627">
                  <c:v>0.74940000000000007</c:v>
                </c:pt>
                <c:pt idx="3628">
                  <c:v>0.74950000000000017</c:v>
                </c:pt>
                <c:pt idx="3629">
                  <c:v>0.74960000000000016</c:v>
                </c:pt>
                <c:pt idx="3630">
                  <c:v>0.74990000000000012</c:v>
                </c:pt>
                <c:pt idx="3631">
                  <c:v>0.74990000000000012</c:v>
                </c:pt>
                <c:pt idx="3632">
                  <c:v>0.75130000000000008</c:v>
                </c:pt>
                <c:pt idx="3633">
                  <c:v>0.7521000000000001</c:v>
                </c:pt>
                <c:pt idx="3634">
                  <c:v>0.75300000000000011</c:v>
                </c:pt>
                <c:pt idx="3635">
                  <c:v>0.75400000000000011</c:v>
                </c:pt>
                <c:pt idx="3636">
                  <c:v>0.7501000000000001</c:v>
                </c:pt>
                <c:pt idx="3637">
                  <c:v>0.74800000000000011</c:v>
                </c:pt>
                <c:pt idx="3638">
                  <c:v>0.74850000000000005</c:v>
                </c:pt>
                <c:pt idx="3639">
                  <c:v>0.74870000000000014</c:v>
                </c:pt>
                <c:pt idx="3640">
                  <c:v>0.74870000000000014</c:v>
                </c:pt>
                <c:pt idx="3641">
                  <c:v>0.74850000000000005</c:v>
                </c:pt>
                <c:pt idx="3642">
                  <c:v>0.7481000000000001</c:v>
                </c:pt>
                <c:pt idx="3643">
                  <c:v>0.7481000000000001</c:v>
                </c:pt>
                <c:pt idx="3644">
                  <c:v>0.7481000000000001</c:v>
                </c:pt>
                <c:pt idx="3645">
                  <c:v>0.74660000000000015</c:v>
                </c:pt>
                <c:pt idx="3646">
                  <c:v>0.74500000000000011</c:v>
                </c:pt>
                <c:pt idx="3647">
                  <c:v>0.74420000000000008</c:v>
                </c:pt>
                <c:pt idx="3648">
                  <c:v>0.74350000000000005</c:v>
                </c:pt>
                <c:pt idx="3649">
                  <c:v>0.74280000000000013</c:v>
                </c:pt>
                <c:pt idx="3650">
                  <c:v>0.74220000000000008</c:v>
                </c:pt>
                <c:pt idx="3651">
                  <c:v>0.74060000000000015</c:v>
                </c:pt>
                <c:pt idx="3652">
                  <c:v>0.74030000000000007</c:v>
                </c:pt>
                <c:pt idx="3653">
                  <c:v>0.73980000000000012</c:v>
                </c:pt>
                <c:pt idx="3654">
                  <c:v>0.7400000000000001</c:v>
                </c:pt>
                <c:pt idx="3655">
                  <c:v>0.74039999999999995</c:v>
                </c:pt>
                <c:pt idx="3656">
                  <c:v>0.74039999999999995</c:v>
                </c:pt>
                <c:pt idx="3657">
                  <c:v>0.74130000000000007</c:v>
                </c:pt>
                <c:pt idx="3658">
                  <c:v>0.74150000000000005</c:v>
                </c:pt>
                <c:pt idx="3659">
                  <c:v>0.74310000000000009</c:v>
                </c:pt>
                <c:pt idx="3660">
                  <c:v>0.74420000000000008</c:v>
                </c:pt>
                <c:pt idx="3661">
                  <c:v>0.74420000000000008</c:v>
                </c:pt>
                <c:pt idx="3662">
                  <c:v>0.74420000000000008</c:v>
                </c:pt>
                <c:pt idx="3663">
                  <c:v>0.74420000000000008</c:v>
                </c:pt>
                <c:pt idx="3664">
                  <c:v>0.74420000000000008</c:v>
                </c:pt>
                <c:pt idx="3665">
                  <c:v>0.74420000000000008</c:v>
                </c:pt>
                <c:pt idx="3666">
                  <c:v>0.73750000000000004</c:v>
                </c:pt>
                <c:pt idx="3667">
                  <c:v>0.73740000000000017</c:v>
                </c:pt>
                <c:pt idx="3668">
                  <c:v>0.73750000000000004</c:v>
                </c:pt>
                <c:pt idx="3669">
                  <c:v>0.73740000000000017</c:v>
                </c:pt>
                <c:pt idx="3670">
                  <c:v>0.73730000000000007</c:v>
                </c:pt>
                <c:pt idx="3671">
                  <c:v>0.73710000000000009</c:v>
                </c:pt>
                <c:pt idx="3672">
                  <c:v>0.73750000000000004</c:v>
                </c:pt>
                <c:pt idx="3673">
                  <c:v>0.74550000000000005</c:v>
                </c:pt>
                <c:pt idx="3674">
                  <c:v>0.74550000000000005</c:v>
                </c:pt>
                <c:pt idx="3675">
                  <c:v>0.74500000000000011</c:v>
                </c:pt>
                <c:pt idx="3676">
                  <c:v>0.74500000000000011</c:v>
                </c:pt>
                <c:pt idx="3677">
                  <c:v>0.74480000000000013</c:v>
                </c:pt>
                <c:pt idx="3678">
                  <c:v>0.74480000000000013</c:v>
                </c:pt>
                <c:pt idx="3679">
                  <c:v>0.74450000000000005</c:v>
                </c:pt>
                <c:pt idx="3680">
                  <c:v>0.74050000000000005</c:v>
                </c:pt>
                <c:pt idx="3681">
                  <c:v>0.74090000000000011</c:v>
                </c:pt>
                <c:pt idx="3682">
                  <c:v>0.74130000000000007</c:v>
                </c:pt>
                <c:pt idx="3683">
                  <c:v>0.74050000000000005</c:v>
                </c:pt>
                <c:pt idx="3684">
                  <c:v>0.74180000000000013</c:v>
                </c:pt>
                <c:pt idx="3685">
                  <c:v>0.74160000000000015</c:v>
                </c:pt>
                <c:pt idx="3686">
                  <c:v>0.74050000000000005</c:v>
                </c:pt>
                <c:pt idx="3687">
                  <c:v>0.74030000000000007</c:v>
                </c:pt>
                <c:pt idx="3688">
                  <c:v>0.74010000000000009</c:v>
                </c:pt>
                <c:pt idx="3689">
                  <c:v>0.74010000000000009</c:v>
                </c:pt>
                <c:pt idx="3690">
                  <c:v>0.73950000000000005</c:v>
                </c:pt>
                <c:pt idx="3691">
                  <c:v>0.73850000000000005</c:v>
                </c:pt>
                <c:pt idx="3692">
                  <c:v>0.73820000000000008</c:v>
                </c:pt>
                <c:pt idx="3693">
                  <c:v>0.73790000000000011</c:v>
                </c:pt>
                <c:pt idx="3694">
                  <c:v>0.73740000000000017</c:v>
                </c:pt>
                <c:pt idx="3695">
                  <c:v>0.73690000000000011</c:v>
                </c:pt>
                <c:pt idx="3696">
                  <c:v>0.73610000000000009</c:v>
                </c:pt>
                <c:pt idx="3697">
                  <c:v>0.73580000000000012</c:v>
                </c:pt>
                <c:pt idx="3698">
                  <c:v>0.73550000000000004</c:v>
                </c:pt>
                <c:pt idx="3699">
                  <c:v>0.73540000000000005</c:v>
                </c:pt>
                <c:pt idx="3700">
                  <c:v>0.73510000000000009</c:v>
                </c:pt>
                <c:pt idx="3701">
                  <c:v>0.73490000000000011</c:v>
                </c:pt>
                <c:pt idx="3702">
                  <c:v>0.73450000000000004</c:v>
                </c:pt>
                <c:pt idx="3703">
                  <c:v>0.73360000000000014</c:v>
                </c:pt>
                <c:pt idx="3704">
                  <c:v>0.73290000000000011</c:v>
                </c:pt>
                <c:pt idx="3705">
                  <c:v>0.73210000000000008</c:v>
                </c:pt>
                <c:pt idx="3706">
                  <c:v>0.73110000000000008</c:v>
                </c:pt>
                <c:pt idx="3707">
                  <c:v>0.73020000000000007</c:v>
                </c:pt>
                <c:pt idx="3708">
                  <c:v>0.72929999999999995</c:v>
                </c:pt>
                <c:pt idx="3709">
                  <c:v>0.72750000000000004</c:v>
                </c:pt>
                <c:pt idx="3710">
                  <c:v>0.72670000000000012</c:v>
                </c:pt>
                <c:pt idx="3711">
                  <c:v>0.72610000000000008</c:v>
                </c:pt>
                <c:pt idx="3712">
                  <c:v>0.72610000000000008</c:v>
                </c:pt>
                <c:pt idx="3713">
                  <c:v>0.72610000000000008</c:v>
                </c:pt>
                <c:pt idx="3714">
                  <c:v>0.72629999999999995</c:v>
                </c:pt>
                <c:pt idx="3715">
                  <c:v>0.72829999999999995</c:v>
                </c:pt>
                <c:pt idx="3716">
                  <c:v>0.7289000000000001</c:v>
                </c:pt>
                <c:pt idx="3717">
                  <c:v>0.72910000000000008</c:v>
                </c:pt>
                <c:pt idx="3718">
                  <c:v>0.72920000000000007</c:v>
                </c:pt>
                <c:pt idx="3719">
                  <c:v>0.72840000000000005</c:v>
                </c:pt>
                <c:pt idx="3720">
                  <c:v>0.72729999999999995</c:v>
                </c:pt>
                <c:pt idx="3721">
                  <c:v>0.72729999999999995</c:v>
                </c:pt>
                <c:pt idx="3722">
                  <c:v>0.72729999999999995</c:v>
                </c:pt>
                <c:pt idx="3723">
                  <c:v>0.72720000000000007</c:v>
                </c:pt>
                <c:pt idx="3724">
                  <c:v>0.72720000000000007</c:v>
                </c:pt>
                <c:pt idx="3725">
                  <c:v>0.72710000000000008</c:v>
                </c:pt>
                <c:pt idx="3726">
                  <c:v>0.72720000000000007</c:v>
                </c:pt>
                <c:pt idx="3727">
                  <c:v>0.72720000000000007</c:v>
                </c:pt>
                <c:pt idx="3728">
                  <c:v>0.72720000000000007</c:v>
                </c:pt>
                <c:pt idx="3729">
                  <c:v>0.7269000000000001</c:v>
                </c:pt>
                <c:pt idx="3730">
                  <c:v>0.72710000000000008</c:v>
                </c:pt>
                <c:pt idx="3731">
                  <c:v>0.72710000000000008</c:v>
                </c:pt>
                <c:pt idx="3732">
                  <c:v>0.72710000000000008</c:v>
                </c:pt>
                <c:pt idx="3733">
                  <c:v>0.7269000000000001</c:v>
                </c:pt>
                <c:pt idx="3734">
                  <c:v>0.72640000000000005</c:v>
                </c:pt>
                <c:pt idx="3735">
                  <c:v>0.72570000000000012</c:v>
                </c:pt>
                <c:pt idx="3736">
                  <c:v>0.72510000000000008</c:v>
                </c:pt>
                <c:pt idx="3737">
                  <c:v>0.72500000000000009</c:v>
                </c:pt>
                <c:pt idx="3738">
                  <c:v>0.72480000000000011</c:v>
                </c:pt>
                <c:pt idx="3739">
                  <c:v>0.72480000000000011</c:v>
                </c:pt>
                <c:pt idx="3740">
                  <c:v>0.72510000000000008</c:v>
                </c:pt>
                <c:pt idx="3741">
                  <c:v>0.72540000000000004</c:v>
                </c:pt>
                <c:pt idx="3742">
                  <c:v>0.72560000000000013</c:v>
                </c:pt>
                <c:pt idx="3743">
                  <c:v>0.72620000000000007</c:v>
                </c:pt>
                <c:pt idx="3744">
                  <c:v>0.72670000000000012</c:v>
                </c:pt>
                <c:pt idx="3745">
                  <c:v>0.72710000000000008</c:v>
                </c:pt>
                <c:pt idx="3746">
                  <c:v>0.72710000000000008</c:v>
                </c:pt>
                <c:pt idx="3747">
                  <c:v>0.72840000000000005</c:v>
                </c:pt>
                <c:pt idx="3748">
                  <c:v>0.72870000000000013</c:v>
                </c:pt>
                <c:pt idx="3749">
                  <c:v>0.72920000000000007</c:v>
                </c:pt>
                <c:pt idx="3750">
                  <c:v>0.72960000000000014</c:v>
                </c:pt>
                <c:pt idx="3751">
                  <c:v>0.7299000000000001</c:v>
                </c:pt>
                <c:pt idx="3752">
                  <c:v>0.73010000000000008</c:v>
                </c:pt>
                <c:pt idx="3753">
                  <c:v>0.73000000000000009</c:v>
                </c:pt>
                <c:pt idx="3754">
                  <c:v>0.72929999999999995</c:v>
                </c:pt>
                <c:pt idx="3755">
                  <c:v>0.7289000000000001</c:v>
                </c:pt>
                <c:pt idx="3756">
                  <c:v>0.72880000000000011</c:v>
                </c:pt>
                <c:pt idx="3757">
                  <c:v>0.72850000000000004</c:v>
                </c:pt>
                <c:pt idx="3758">
                  <c:v>0.72820000000000007</c:v>
                </c:pt>
                <c:pt idx="3759">
                  <c:v>0.72770000000000012</c:v>
                </c:pt>
                <c:pt idx="3760">
                  <c:v>0.72710000000000008</c:v>
                </c:pt>
                <c:pt idx="3761">
                  <c:v>0.72700000000000009</c:v>
                </c:pt>
                <c:pt idx="3762">
                  <c:v>0.72700000000000009</c:v>
                </c:pt>
                <c:pt idx="3763">
                  <c:v>0.72720000000000007</c:v>
                </c:pt>
                <c:pt idx="3764">
                  <c:v>0.72729999999999995</c:v>
                </c:pt>
                <c:pt idx="3765">
                  <c:v>0.72740000000000005</c:v>
                </c:pt>
                <c:pt idx="3766">
                  <c:v>0.72740000000000005</c:v>
                </c:pt>
                <c:pt idx="3767">
                  <c:v>0.72750000000000004</c:v>
                </c:pt>
                <c:pt idx="3768">
                  <c:v>0.72760000000000014</c:v>
                </c:pt>
                <c:pt idx="3769">
                  <c:v>0.72780000000000011</c:v>
                </c:pt>
                <c:pt idx="3770">
                  <c:v>0.72780000000000011</c:v>
                </c:pt>
                <c:pt idx="3771">
                  <c:v>0.72780000000000011</c:v>
                </c:pt>
                <c:pt idx="3772">
                  <c:v>0.7279000000000001</c:v>
                </c:pt>
                <c:pt idx="3773">
                  <c:v>0.7279000000000001</c:v>
                </c:pt>
                <c:pt idx="3774">
                  <c:v>0.7279000000000001</c:v>
                </c:pt>
                <c:pt idx="3775">
                  <c:v>0.72780000000000011</c:v>
                </c:pt>
                <c:pt idx="3776">
                  <c:v>0.72780000000000011</c:v>
                </c:pt>
                <c:pt idx="3777">
                  <c:v>0.72780000000000011</c:v>
                </c:pt>
                <c:pt idx="3778">
                  <c:v>0.7279000000000001</c:v>
                </c:pt>
                <c:pt idx="3779">
                  <c:v>0.72810000000000008</c:v>
                </c:pt>
                <c:pt idx="3780">
                  <c:v>0.72820000000000007</c:v>
                </c:pt>
                <c:pt idx="3781">
                  <c:v>0.72829999999999995</c:v>
                </c:pt>
                <c:pt idx="3782">
                  <c:v>0.72840000000000005</c:v>
                </c:pt>
                <c:pt idx="3783">
                  <c:v>0.72840000000000005</c:v>
                </c:pt>
                <c:pt idx="3784">
                  <c:v>0.72929999999999995</c:v>
                </c:pt>
                <c:pt idx="3785">
                  <c:v>0.72860000000000014</c:v>
                </c:pt>
                <c:pt idx="3786">
                  <c:v>0.72850000000000004</c:v>
                </c:pt>
                <c:pt idx="3787">
                  <c:v>0.72850000000000004</c:v>
                </c:pt>
                <c:pt idx="3788">
                  <c:v>0.72840000000000005</c:v>
                </c:pt>
                <c:pt idx="3789">
                  <c:v>0.72800000000000009</c:v>
                </c:pt>
                <c:pt idx="3790">
                  <c:v>0.72780000000000011</c:v>
                </c:pt>
                <c:pt idx="3791">
                  <c:v>0.72750000000000004</c:v>
                </c:pt>
                <c:pt idx="3792">
                  <c:v>0.72740000000000005</c:v>
                </c:pt>
                <c:pt idx="3793">
                  <c:v>0.72760000000000014</c:v>
                </c:pt>
                <c:pt idx="3794">
                  <c:v>0.72750000000000004</c:v>
                </c:pt>
                <c:pt idx="3795">
                  <c:v>0.72729999999999995</c:v>
                </c:pt>
                <c:pt idx="3796">
                  <c:v>0.72740000000000005</c:v>
                </c:pt>
                <c:pt idx="3797">
                  <c:v>0.72780000000000011</c:v>
                </c:pt>
                <c:pt idx="3798">
                  <c:v>0.72840000000000005</c:v>
                </c:pt>
                <c:pt idx="3799">
                  <c:v>0.72870000000000013</c:v>
                </c:pt>
                <c:pt idx="3800">
                  <c:v>0.72829999999999995</c:v>
                </c:pt>
                <c:pt idx="3801">
                  <c:v>0.72780000000000011</c:v>
                </c:pt>
                <c:pt idx="3802">
                  <c:v>0.72729999999999995</c:v>
                </c:pt>
                <c:pt idx="3803">
                  <c:v>0.72660000000000013</c:v>
                </c:pt>
                <c:pt idx="3804">
                  <c:v>0.72580000000000011</c:v>
                </c:pt>
                <c:pt idx="3805">
                  <c:v>0.72750000000000004</c:v>
                </c:pt>
                <c:pt idx="3806">
                  <c:v>0.72750000000000004</c:v>
                </c:pt>
                <c:pt idx="3807">
                  <c:v>0.72810000000000008</c:v>
                </c:pt>
                <c:pt idx="3808">
                  <c:v>0.73010000000000008</c:v>
                </c:pt>
                <c:pt idx="3809">
                  <c:v>0.73120000000000007</c:v>
                </c:pt>
                <c:pt idx="3810">
                  <c:v>0.73170000000000013</c:v>
                </c:pt>
                <c:pt idx="3811">
                  <c:v>0.73180000000000012</c:v>
                </c:pt>
                <c:pt idx="3812">
                  <c:v>0.73170000000000013</c:v>
                </c:pt>
                <c:pt idx="3813">
                  <c:v>0.73170000000000013</c:v>
                </c:pt>
                <c:pt idx="3814">
                  <c:v>0.7320000000000001</c:v>
                </c:pt>
                <c:pt idx="3815">
                  <c:v>0.73240000000000005</c:v>
                </c:pt>
                <c:pt idx="3816">
                  <c:v>0.73250000000000004</c:v>
                </c:pt>
                <c:pt idx="3817">
                  <c:v>0.73250000000000004</c:v>
                </c:pt>
                <c:pt idx="3818">
                  <c:v>0.72920000000000007</c:v>
                </c:pt>
                <c:pt idx="3819">
                  <c:v>0.72860000000000014</c:v>
                </c:pt>
                <c:pt idx="3820">
                  <c:v>0.72860000000000014</c:v>
                </c:pt>
                <c:pt idx="3821">
                  <c:v>0.7269000000000001</c:v>
                </c:pt>
                <c:pt idx="3822">
                  <c:v>0.7269000000000001</c:v>
                </c:pt>
                <c:pt idx="3823">
                  <c:v>0.72660000000000013</c:v>
                </c:pt>
                <c:pt idx="3824">
                  <c:v>0.72660000000000013</c:v>
                </c:pt>
                <c:pt idx="3825">
                  <c:v>0.72629999999999995</c:v>
                </c:pt>
                <c:pt idx="3826">
                  <c:v>0.72600000000000009</c:v>
                </c:pt>
                <c:pt idx="3827">
                  <c:v>0.72570000000000012</c:v>
                </c:pt>
                <c:pt idx="3828">
                  <c:v>0.72529999999999994</c:v>
                </c:pt>
                <c:pt idx="3829">
                  <c:v>0.72570000000000012</c:v>
                </c:pt>
                <c:pt idx="3830">
                  <c:v>0.72470000000000012</c:v>
                </c:pt>
                <c:pt idx="3831">
                  <c:v>0.72470000000000012</c:v>
                </c:pt>
                <c:pt idx="3832">
                  <c:v>0.72460000000000013</c:v>
                </c:pt>
                <c:pt idx="3833">
                  <c:v>0.72430000000000005</c:v>
                </c:pt>
                <c:pt idx="3834">
                  <c:v>0.72380000000000011</c:v>
                </c:pt>
                <c:pt idx="3835">
                  <c:v>0.72330000000000005</c:v>
                </c:pt>
                <c:pt idx="3836">
                  <c:v>0.72280000000000011</c:v>
                </c:pt>
                <c:pt idx="3837">
                  <c:v>0.72260000000000013</c:v>
                </c:pt>
                <c:pt idx="3838">
                  <c:v>0.72280000000000011</c:v>
                </c:pt>
                <c:pt idx="3839">
                  <c:v>0.72300000000000009</c:v>
                </c:pt>
                <c:pt idx="3840">
                  <c:v>0.72300000000000009</c:v>
                </c:pt>
                <c:pt idx="3841">
                  <c:v>0.7219000000000001</c:v>
                </c:pt>
                <c:pt idx="3842">
                  <c:v>0.72160000000000013</c:v>
                </c:pt>
                <c:pt idx="3843">
                  <c:v>0.72200000000000009</c:v>
                </c:pt>
                <c:pt idx="3844">
                  <c:v>0.72280000000000011</c:v>
                </c:pt>
                <c:pt idx="3845">
                  <c:v>0.72370000000000012</c:v>
                </c:pt>
                <c:pt idx="3846">
                  <c:v>0.72430000000000005</c:v>
                </c:pt>
                <c:pt idx="3847">
                  <c:v>0.72450000000000003</c:v>
                </c:pt>
                <c:pt idx="3848">
                  <c:v>0.72430000000000005</c:v>
                </c:pt>
                <c:pt idx="3849">
                  <c:v>0.72380000000000011</c:v>
                </c:pt>
                <c:pt idx="3850">
                  <c:v>0.72340000000000004</c:v>
                </c:pt>
                <c:pt idx="3851">
                  <c:v>0.72330000000000005</c:v>
                </c:pt>
                <c:pt idx="3852">
                  <c:v>0.72340000000000004</c:v>
                </c:pt>
                <c:pt idx="3853">
                  <c:v>0.72340000000000004</c:v>
                </c:pt>
                <c:pt idx="3854">
                  <c:v>0.72319999999999995</c:v>
                </c:pt>
                <c:pt idx="3855">
                  <c:v>0.72300000000000009</c:v>
                </c:pt>
                <c:pt idx="3856">
                  <c:v>0.7229000000000001</c:v>
                </c:pt>
                <c:pt idx="3857">
                  <c:v>0.72319999999999995</c:v>
                </c:pt>
                <c:pt idx="3858">
                  <c:v>0.72360000000000013</c:v>
                </c:pt>
                <c:pt idx="3859">
                  <c:v>0.72400000000000009</c:v>
                </c:pt>
                <c:pt idx="3860">
                  <c:v>0.72460000000000013</c:v>
                </c:pt>
                <c:pt idx="3861">
                  <c:v>0.72480000000000011</c:v>
                </c:pt>
                <c:pt idx="3862">
                  <c:v>0.72500000000000009</c:v>
                </c:pt>
                <c:pt idx="3863">
                  <c:v>0.72529999999999994</c:v>
                </c:pt>
                <c:pt idx="3864">
                  <c:v>0.72550000000000003</c:v>
                </c:pt>
                <c:pt idx="3865">
                  <c:v>0.72550000000000003</c:v>
                </c:pt>
                <c:pt idx="3866">
                  <c:v>0.72540000000000004</c:v>
                </c:pt>
                <c:pt idx="3867">
                  <c:v>0.72540000000000004</c:v>
                </c:pt>
                <c:pt idx="3868">
                  <c:v>0.72540000000000004</c:v>
                </c:pt>
                <c:pt idx="3869">
                  <c:v>0.72560000000000013</c:v>
                </c:pt>
                <c:pt idx="3870">
                  <c:v>0.72660000000000013</c:v>
                </c:pt>
                <c:pt idx="3871">
                  <c:v>0.72720000000000007</c:v>
                </c:pt>
                <c:pt idx="3872">
                  <c:v>0.72800000000000009</c:v>
                </c:pt>
                <c:pt idx="3873">
                  <c:v>0.72870000000000013</c:v>
                </c:pt>
                <c:pt idx="3874">
                  <c:v>0.7299000000000001</c:v>
                </c:pt>
                <c:pt idx="3875">
                  <c:v>0.73040000000000005</c:v>
                </c:pt>
                <c:pt idx="3876">
                  <c:v>0.73090000000000011</c:v>
                </c:pt>
                <c:pt idx="3877">
                  <c:v>0.73040000000000005</c:v>
                </c:pt>
                <c:pt idx="3878">
                  <c:v>0.73150000000000004</c:v>
                </c:pt>
                <c:pt idx="3879">
                  <c:v>0.73229999999999995</c:v>
                </c:pt>
                <c:pt idx="3880">
                  <c:v>0.73350000000000004</c:v>
                </c:pt>
                <c:pt idx="3881">
                  <c:v>0.73280000000000012</c:v>
                </c:pt>
                <c:pt idx="3882">
                  <c:v>0.73260000000000014</c:v>
                </c:pt>
                <c:pt idx="3883">
                  <c:v>0.73229999999999995</c:v>
                </c:pt>
                <c:pt idx="3884">
                  <c:v>0.73210000000000008</c:v>
                </c:pt>
                <c:pt idx="3885">
                  <c:v>0.73190000000000011</c:v>
                </c:pt>
                <c:pt idx="3886">
                  <c:v>0.73160000000000014</c:v>
                </c:pt>
                <c:pt idx="3887">
                  <c:v>0.73140000000000005</c:v>
                </c:pt>
                <c:pt idx="3888">
                  <c:v>0.73090000000000011</c:v>
                </c:pt>
                <c:pt idx="3889">
                  <c:v>0.73020000000000007</c:v>
                </c:pt>
                <c:pt idx="3890">
                  <c:v>0.73020000000000007</c:v>
                </c:pt>
                <c:pt idx="3891">
                  <c:v>0.73020000000000007</c:v>
                </c:pt>
                <c:pt idx="3892">
                  <c:v>0.73040000000000005</c:v>
                </c:pt>
                <c:pt idx="3893">
                  <c:v>0.73070000000000013</c:v>
                </c:pt>
                <c:pt idx="3894">
                  <c:v>0.73080000000000012</c:v>
                </c:pt>
                <c:pt idx="3895">
                  <c:v>0.73110000000000008</c:v>
                </c:pt>
                <c:pt idx="3896">
                  <c:v>0.73120000000000007</c:v>
                </c:pt>
                <c:pt idx="3897">
                  <c:v>0.73129999999999995</c:v>
                </c:pt>
                <c:pt idx="3898">
                  <c:v>0.73129999999999995</c:v>
                </c:pt>
                <c:pt idx="3899">
                  <c:v>0.73129999999999995</c:v>
                </c:pt>
                <c:pt idx="3900">
                  <c:v>0.73129999999999995</c:v>
                </c:pt>
                <c:pt idx="3901">
                  <c:v>0.73100000000000009</c:v>
                </c:pt>
                <c:pt idx="3902">
                  <c:v>0.73070000000000013</c:v>
                </c:pt>
                <c:pt idx="3903">
                  <c:v>0.73070000000000013</c:v>
                </c:pt>
                <c:pt idx="3904">
                  <c:v>0.73090000000000011</c:v>
                </c:pt>
                <c:pt idx="3905">
                  <c:v>0.73140000000000005</c:v>
                </c:pt>
                <c:pt idx="3906">
                  <c:v>0.73170000000000013</c:v>
                </c:pt>
                <c:pt idx="3907">
                  <c:v>0.73190000000000011</c:v>
                </c:pt>
                <c:pt idx="3908">
                  <c:v>0.73220000000000007</c:v>
                </c:pt>
                <c:pt idx="3909">
                  <c:v>0.73250000000000004</c:v>
                </c:pt>
                <c:pt idx="3910">
                  <c:v>0.73280000000000012</c:v>
                </c:pt>
                <c:pt idx="3911">
                  <c:v>0.73280000000000012</c:v>
                </c:pt>
                <c:pt idx="3912">
                  <c:v>0.73250000000000004</c:v>
                </c:pt>
                <c:pt idx="3913">
                  <c:v>0.73190000000000011</c:v>
                </c:pt>
                <c:pt idx="3914">
                  <c:v>0.73120000000000007</c:v>
                </c:pt>
                <c:pt idx="3915">
                  <c:v>0.73060000000000014</c:v>
                </c:pt>
                <c:pt idx="3916">
                  <c:v>0.73010000000000008</c:v>
                </c:pt>
                <c:pt idx="3917">
                  <c:v>0.73000000000000009</c:v>
                </c:pt>
                <c:pt idx="3918">
                  <c:v>0.73000000000000009</c:v>
                </c:pt>
                <c:pt idx="3919">
                  <c:v>0.73020000000000007</c:v>
                </c:pt>
                <c:pt idx="3920">
                  <c:v>0.73000000000000009</c:v>
                </c:pt>
                <c:pt idx="3921">
                  <c:v>0.73040000000000005</c:v>
                </c:pt>
                <c:pt idx="3922">
                  <c:v>0.73100000000000009</c:v>
                </c:pt>
                <c:pt idx="3923">
                  <c:v>0.73100000000000009</c:v>
                </c:pt>
                <c:pt idx="3924">
                  <c:v>0.73270000000000013</c:v>
                </c:pt>
                <c:pt idx="3925">
                  <c:v>0.73450000000000004</c:v>
                </c:pt>
                <c:pt idx="3926">
                  <c:v>0.73470000000000013</c:v>
                </c:pt>
                <c:pt idx="3927">
                  <c:v>0.73480000000000012</c:v>
                </c:pt>
                <c:pt idx="3928">
                  <c:v>0.73460000000000014</c:v>
                </c:pt>
                <c:pt idx="3929">
                  <c:v>0.73420000000000007</c:v>
                </c:pt>
                <c:pt idx="3930">
                  <c:v>0.73370000000000013</c:v>
                </c:pt>
                <c:pt idx="3931">
                  <c:v>0.73320000000000007</c:v>
                </c:pt>
                <c:pt idx="3932">
                  <c:v>0.73270000000000013</c:v>
                </c:pt>
                <c:pt idx="3933">
                  <c:v>0.73220000000000007</c:v>
                </c:pt>
                <c:pt idx="3934">
                  <c:v>0.73180000000000012</c:v>
                </c:pt>
                <c:pt idx="3935">
                  <c:v>0.73170000000000013</c:v>
                </c:pt>
                <c:pt idx="3936">
                  <c:v>0.73160000000000014</c:v>
                </c:pt>
                <c:pt idx="3937">
                  <c:v>0.73180000000000012</c:v>
                </c:pt>
                <c:pt idx="3938">
                  <c:v>0.73210000000000008</c:v>
                </c:pt>
                <c:pt idx="3939">
                  <c:v>0.73220000000000007</c:v>
                </c:pt>
                <c:pt idx="3940">
                  <c:v>0.73240000000000005</c:v>
                </c:pt>
                <c:pt idx="3941">
                  <c:v>0.73250000000000004</c:v>
                </c:pt>
                <c:pt idx="3942">
                  <c:v>0.73250000000000004</c:v>
                </c:pt>
                <c:pt idx="3943">
                  <c:v>0.73070000000000013</c:v>
                </c:pt>
                <c:pt idx="3944">
                  <c:v>0.72950000000000004</c:v>
                </c:pt>
                <c:pt idx="3945">
                  <c:v>0.72880000000000011</c:v>
                </c:pt>
                <c:pt idx="3946">
                  <c:v>0.72880000000000011</c:v>
                </c:pt>
                <c:pt idx="3947">
                  <c:v>0.72740000000000005</c:v>
                </c:pt>
                <c:pt idx="3948">
                  <c:v>0.72740000000000005</c:v>
                </c:pt>
                <c:pt idx="3949">
                  <c:v>0.7269000000000001</c:v>
                </c:pt>
                <c:pt idx="3950">
                  <c:v>0.72680000000000011</c:v>
                </c:pt>
                <c:pt idx="3951">
                  <c:v>0.7269000000000001</c:v>
                </c:pt>
                <c:pt idx="3952">
                  <c:v>0.7269000000000001</c:v>
                </c:pt>
                <c:pt idx="3953">
                  <c:v>0.7269000000000001</c:v>
                </c:pt>
                <c:pt idx="3954">
                  <c:v>0.7269000000000001</c:v>
                </c:pt>
                <c:pt idx="3955">
                  <c:v>0.72700000000000009</c:v>
                </c:pt>
                <c:pt idx="3956">
                  <c:v>0.72710000000000008</c:v>
                </c:pt>
                <c:pt idx="3957">
                  <c:v>0.72729999999999995</c:v>
                </c:pt>
                <c:pt idx="3958">
                  <c:v>0.72729999999999995</c:v>
                </c:pt>
                <c:pt idx="3959">
                  <c:v>0.72700000000000009</c:v>
                </c:pt>
                <c:pt idx="3960">
                  <c:v>0.72680000000000011</c:v>
                </c:pt>
                <c:pt idx="3961">
                  <c:v>0.72680000000000011</c:v>
                </c:pt>
                <c:pt idx="3962">
                  <c:v>0.72670000000000012</c:v>
                </c:pt>
                <c:pt idx="3963">
                  <c:v>0.72680000000000011</c:v>
                </c:pt>
                <c:pt idx="3964">
                  <c:v>0.72680000000000011</c:v>
                </c:pt>
                <c:pt idx="3965">
                  <c:v>0.72700000000000009</c:v>
                </c:pt>
                <c:pt idx="3966">
                  <c:v>0.72700000000000009</c:v>
                </c:pt>
                <c:pt idx="3967">
                  <c:v>0.72700000000000009</c:v>
                </c:pt>
                <c:pt idx="3968">
                  <c:v>0.72700000000000009</c:v>
                </c:pt>
                <c:pt idx="3969">
                  <c:v>0.7269000000000001</c:v>
                </c:pt>
                <c:pt idx="3970">
                  <c:v>0.72660000000000013</c:v>
                </c:pt>
                <c:pt idx="3971">
                  <c:v>0.72650000000000003</c:v>
                </c:pt>
                <c:pt idx="3972">
                  <c:v>0.72660000000000013</c:v>
                </c:pt>
                <c:pt idx="3973">
                  <c:v>0.72710000000000008</c:v>
                </c:pt>
                <c:pt idx="3974">
                  <c:v>0.72710000000000008</c:v>
                </c:pt>
                <c:pt idx="3975">
                  <c:v>0.72729999999999995</c:v>
                </c:pt>
                <c:pt idx="3976">
                  <c:v>0.72740000000000005</c:v>
                </c:pt>
                <c:pt idx="3977">
                  <c:v>0.72740000000000005</c:v>
                </c:pt>
                <c:pt idx="3978">
                  <c:v>0.72760000000000014</c:v>
                </c:pt>
                <c:pt idx="3979">
                  <c:v>0.72620000000000007</c:v>
                </c:pt>
                <c:pt idx="3980">
                  <c:v>0.72480000000000011</c:v>
                </c:pt>
                <c:pt idx="3981">
                  <c:v>0.72520000000000007</c:v>
                </c:pt>
                <c:pt idx="3982">
                  <c:v>0.72529999999999994</c:v>
                </c:pt>
                <c:pt idx="3983">
                  <c:v>0.72529999999999994</c:v>
                </c:pt>
                <c:pt idx="3984">
                  <c:v>0.72529999999999994</c:v>
                </c:pt>
                <c:pt idx="3985">
                  <c:v>0.72680000000000011</c:v>
                </c:pt>
                <c:pt idx="3986">
                  <c:v>0.73070000000000013</c:v>
                </c:pt>
                <c:pt idx="3987">
                  <c:v>0.73110000000000008</c:v>
                </c:pt>
                <c:pt idx="3988">
                  <c:v>0.73160000000000014</c:v>
                </c:pt>
                <c:pt idx="3989">
                  <c:v>0.73190000000000011</c:v>
                </c:pt>
                <c:pt idx="3990">
                  <c:v>0.7360000000000001</c:v>
                </c:pt>
                <c:pt idx="3991">
                  <c:v>0.74139999999999995</c:v>
                </c:pt>
                <c:pt idx="3992">
                  <c:v>0.74230000000000007</c:v>
                </c:pt>
                <c:pt idx="3993">
                  <c:v>0.74139999999999995</c:v>
                </c:pt>
                <c:pt idx="3994">
                  <c:v>0.74420000000000008</c:v>
                </c:pt>
                <c:pt idx="3995">
                  <c:v>0.74470000000000014</c:v>
                </c:pt>
                <c:pt idx="3996">
                  <c:v>0.74500000000000011</c:v>
                </c:pt>
                <c:pt idx="3997">
                  <c:v>0.74500000000000011</c:v>
                </c:pt>
                <c:pt idx="3998">
                  <c:v>0.74600000000000011</c:v>
                </c:pt>
                <c:pt idx="3999">
                  <c:v>0.74639999999999995</c:v>
                </c:pt>
                <c:pt idx="4000">
                  <c:v>0.74670000000000014</c:v>
                </c:pt>
                <c:pt idx="4001">
                  <c:v>0.74680000000000013</c:v>
                </c:pt>
                <c:pt idx="4002">
                  <c:v>0.74670000000000014</c:v>
                </c:pt>
                <c:pt idx="4003">
                  <c:v>0.74660000000000015</c:v>
                </c:pt>
                <c:pt idx="4004">
                  <c:v>0.74639999999999995</c:v>
                </c:pt>
                <c:pt idx="4005">
                  <c:v>0.7461000000000001</c:v>
                </c:pt>
                <c:pt idx="4006">
                  <c:v>0.74570000000000014</c:v>
                </c:pt>
                <c:pt idx="4007">
                  <c:v>0.74550000000000005</c:v>
                </c:pt>
                <c:pt idx="4008">
                  <c:v>0.74520000000000008</c:v>
                </c:pt>
                <c:pt idx="4009">
                  <c:v>0.74490000000000012</c:v>
                </c:pt>
                <c:pt idx="4010">
                  <c:v>0.74490000000000012</c:v>
                </c:pt>
                <c:pt idx="4011">
                  <c:v>0.74439999999999995</c:v>
                </c:pt>
                <c:pt idx="4012">
                  <c:v>0.74450000000000005</c:v>
                </c:pt>
                <c:pt idx="4013">
                  <c:v>0.74480000000000013</c:v>
                </c:pt>
                <c:pt idx="4014">
                  <c:v>0.74500000000000011</c:v>
                </c:pt>
                <c:pt idx="4015">
                  <c:v>0.74520000000000008</c:v>
                </c:pt>
                <c:pt idx="4016">
                  <c:v>0.74539999999999995</c:v>
                </c:pt>
                <c:pt idx="4017">
                  <c:v>0.74570000000000014</c:v>
                </c:pt>
                <c:pt idx="4018">
                  <c:v>0.74580000000000013</c:v>
                </c:pt>
                <c:pt idx="4019">
                  <c:v>0.7461000000000001</c:v>
                </c:pt>
                <c:pt idx="4020">
                  <c:v>0.74620000000000009</c:v>
                </c:pt>
                <c:pt idx="4021">
                  <c:v>0.74650000000000005</c:v>
                </c:pt>
                <c:pt idx="4022">
                  <c:v>0.74660000000000015</c:v>
                </c:pt>
                <c:pt idx="4023">
                  <c:v>0.74660000000000015</c:v>
                </c:pt>
                <c:pt idx="4024">
                  <c:v>0.74650000000000005</c:v>
                </c:pt>
                <c:pt idx="4025">
                  <c:v>0.74630000000000007</c:v>
                </c:pt>
                <c:pt idx="4026">
                  <c:v>0.7461000000000001</c:v>
                </c:pt>
                <c:pt idx="4027">
                  <c:v>0.74590000000000012</c:v>
                </c:pt>
                <c:pt idx="4028">
                  <c:v>0.74580000000000013</c:v>
                </c:pt>
                <c:pt idx="4029">
                  <c:v>0.74590000000000012</c:v>
                </c:pt>
                <c:pt idx="4030">
                  <c:v>0.7461000000000001</c:v>
                </c:pt>
                <c:pt idx="4031">
                  <c:v>0.74590000000000012</c:v>
                </c:pt>
                <c:pt idx="4032">
                  <c:v>0.74550000000000005</c:v>
                </c:pt>
                <c:pt idx="4033">
                  <c:v>0.74490000000000012</c:v>
                </c:pt>
                <c:pt idx="4036">
                  <c:v>0.74539999999999995</c:v>
                </c:pt>
                <c:pt idx="4037">
                  <c:v>0.74639999999999995</c:v>
                </c:pt>
                <c:pt idx="4038">
                  <c:v>0.7471000000000001</c:v>
                </c:pt>
                <c:pt idx="4039">
                  <c:v>0.74750000000000005</c:v>
                </c:pt>
                <c:pt idx="4040">
                  <c:v>0.74750000000000005</c:v>
                </c:pt>
                <c:pt idx="4041">
                  <c:v>0.74770000000000014</c:v>
                </c:pt>
                <c:pt idx="4042">
                  <c:v>0.74090000000000011</c:v>
                </c:pt>
                <c:pt idx="4043">
                  <c:v>0.74770000000000014</c:v>
                </c:pt>
                <c:pt idx="4044">
                  <c:v>0.74090000000000011</c:v>
                </c:pt>
                <c:pt idx="4045">
                  <c:v>0.74060000000000015</c:v>
                </c:pt>
                <c:pt idx="4046">
                  <c:v>0.74060000000000015</c:v>
                </c:pt>
                <c:pt idx="4047">
                  <c:v>0.7400000000000001</c:v>
                </c:pt>
                <c:pt idx="4048">
                  <c:v>0.73980000000000012</c:v>
                </c:pt>
                <c:pt idx="4049">
                  <c:v>0.7400000000000001</c:v>
                </c:pt>
                <c:pt idx="4050">
                  <c:v>0.73860000000000015</c:v>
                </c:pt>
                <c:pt idx="4051">
                  <c:v>0.73850000000000005</c:v>
                </c:pt>
                <c:pt idx="4052">
                  <c:v>0.73850000000000005</c:v>
                </c:pt>
                <c:pt idx="4053">
                  <c:v>0.73850000000000005</c:v>
                </c:pt>
                <c:pt idx="4054">
                  <c:v>0.73850000000000005</c:v>
                </c:pt>
                <c:pt idx="4055">
                  <c:v>0.73850000000000005</c:v>
                </c:pt>
                <c:pt idx="4056">
                  <c:v>0.73850000000000005</c:v>
                </c:pt>
                <c:pt idx="4057">
                  <c:v>0.73850000000000005</c:v>
                </c:pt>
                <c:pt idx="4058">
                  <c:v>0.73850000000000005</c:v>
                </c:pt>
                <c:pt idx="4059">
                  <c:v>0.73939999999999995</c:v>
                </c:pt>
                <c:pt idx="4060">
                  <c:v>0.73910000000000009</c:v>
                </c:pt>
                <c:pt idx="4061">
                  <c:v>0.73910000000000009</c:v>
                </c:pt>
                <c:pt idx="4062">
                  <c:v>0.73910000000000009</c:v>
                </c:pt>
                <c:pt idx="4063">
                  <c:v>0.7390000000000001</c:v>
                </c:pt>
                <c:pt idx="4064">
                  <c:v>0.73790000000000011</c:v>
                </c:pt>
                <c:pt idx="4065">
                  <c:v>0.73750000000000004</c:v>
                </c:pt>
                <c:pt idx="4066">
                  <c:v>0.73750000000000004</c:v>
                </c:pt>
                <c:pt idx="4067">
                  <c:v>0.73830000000000007</c:v>
                </c:pt>
                <c:pt idx="4068">
                  <c:v>0.73790000000000011</c:v>
                </c:pt>
                <c:pt idx="4069">
                  <c:v>0.73690000000000011</c:v>
                </c:pt>
                <c:pt idx="4070">
                  <c:v>0.73690000000000011</c:v>
                </c:pt>
                <c:pt idx="4071">
                  <c:v>0.73570000000000013</c:v>
                </c:pt>
                <c:pt idx="4072">
                  <c:v>0.73570000000000013</c:v>
                </c:pt>
                <c:pt idx="4073">
                  <c:v>0.73590000000000011</c:v>
                </c:pt>
                <c:pt idx="4074">
                  <c:v>0.73540000000000005</c:v>
                </c:pt>
                <c:pt idx="4075">
                  <c:v>0.73529999999999995</c:v>
                </c:pt>
                <c:pt idx="4076">
                  <c:v>0.7350000000000001</c:v>
                </c:pt>
                <c:pt idx="4077">
                  <c:v>0.73529999999999995</c:v>
                </c:pt>
                <c:pt idx="4078">
                  <c:v>0.73540000000000005</c:v>
                </c:pt>
                <c:pt idx="4079">
                  <c:v>0.73580000000000012</c:v>
                </c:pt>
                <c:pt idx="4080">
                  <c:v>0.7360000000000001</c:v>
                </c:pt>
                <c:pt idx="4081">
                  <c:v>0.73610000000000009</c:v>
                </c:pt>
                <c:pt idx="4082">
                  <c:v>0.73580000000000012</c:v>
                </c:pt>
                <c:pt idx="4083">
                  <c:v>0.73540000000000005</c:v>
                </c:pt>
                <c:pt idx="4084">
                  <c:v>0.7350000000000001</c:v>
                </c:pt>
                <c:pt idx="4085">
                  <c:v>0.73480000000000012</c:v>
                </c:pt>
                <c:pt idx="4086">
                  <c:v>0.73410000000000009</c:v>
                </c:pt>
                <c:pt idx="4087">
                  <c:v>0.73390000000000011</c:v>
                </c:pt>
                <c:pt idx="4088">
                  <c:v>0.73360000000000014</c:v>
                </c:pt>
                <c:pt idx="4089">
                  <c:v>0.73340000000000005</c:v>
                </c:pt>
                <c:pt idx="4090">
                  <c:v>0.73329999999999995</c:v>
                </c:pt>
                <c:pt idx="4091">
                  <c:v>0.7330000000000001</c:v>
                </c:pt>
                <c:pt idx="4092">
                  <c:v>0.73260000000000014</c:v>
                </c:pt>
                <c:pt idx="4093">
                  <c:v>0.73210000000000008</c:v>
                </c:pt>
                <c:pt idx="4094">
                  <c:v>0.73220000000000007</c:v>
                </c:pt>
                <c:pt idx="4095">
                  <c:v>0.7320000000000001</c:v>
                </c:pt>
                <c:pt idx="4096">
                  <c:v>0.73229999999999995</c:v>
                </c:pt>
                <c:pt idx="4097">
                  <c:v>0.73270000000000013</c:v>
                </c:pt>
                <c:pt idx="4098">
                  <c:v>0.73320000000000007</c:v>
                </c:pt>
                <c:pt idx="4099">
                  <c:v>0.7340000000000001</c:v>
                </c:pt>
                <c:pt idx="4100">
                  <c:v>0.73440000000000005</c:v>
                </c:pt>
                <c:pt idx="4101">
                  <c:v>0.7350000000000001</c:v>
                </c:pt>
                <c:pt idx="4102">
                  <c:v>0.73580000000000012</c:v>
                </c:pt>
                <c:pt idx="4103">
                  <c:v>0.73780000000000012</c:v>
                </c:pt>
                <c:pt idx="4104">
                  <c:v>0.73850000000000005</c:v>
                </c:pt>
                <c:pt idx="4105">
                  <c:v>0.73880000000000012</c:v>
                </c:pt>
                <c:pt idx="4106">
                  <c:v>0.73880000000000012</c:v>
                </c:pt>
                <c:pt idx="4107">
                  <c:v>0.7390000000000001</c:v>
                </c:pt>
                <c:pt idx="4108">
                  <c:v>0.73839999999999995</c:v>
                </c:pt>
                <c:pt idx="4109">
                  <c:v>0.73839999999999995</c:v>
                </c:pt>
                <c:pt idx="4110">
                  <c:v>0.73850000000000005</c:v>
                </c:pt>
                <c:pt idx="4111">
                  <c:v>0.73880000000000012</c:v>
                </c:pt>
                <c:pt idx="4112">
                  <c:v>0.73870000000000013</c:v>
                </c:pt>
                <c:pt idx="4113">
                  <c:v>0.73839999999999995</c:v>
                </c:pt>
                <c:pt idx="4114">
                  <c:v>0.73750000000000004</c:v>
                </c:pt>
                <c:pt idx="4115">
                  <c:v>0.73750000000000004</c:v>
                </c:pt>
                <c:pt idx="4116">
                  <c:v>0.73660000000000014</c:v>
                </c:pt>
                <c:pt idx="4117">
                  <c:v>0.73629999999999995</c:v>
                </c:pt>
                <c:pt idx="4118">
                  <c:v>0.73590000000000011</c:v>
                </c:pt>
                <c:pt idx="4119">
                  <c:v>0.73520000000000008</c:v>
                </c:pt>
                <c:pt idx="4120">
                  <c:v>0.73470000000000013</c:v>
                </c:pt>
                <c:pt idx="4121">
                  <c:v>0.73470000000000013</c:v>
                </c:pt>
                <c:pt idx="4122">
                  <c:v>0.73450000000000004</c:v>
                </c:pt>
                <c:pt idx="4123">
                  <c:v>0.73480000000000012</c:v>
                </c:pt>
                <c:pt idx="4124">
                  <c:v>0.73480000000000012</c:v>
                </c:pt>
                <c:pt idx="4125">
                  <c:v>0.73490000000000011</c:v>
                </c:pt>
                <c:pt idx="4126">
                  <c:v>0.7350000000000001</c:v>
                </c:pt>
                <c:pt idx="4127">
                  <c:v>0.73520000000000008</c:v>
                </c:pt>
                <c:pt idx="4128">
                  <c:v>0.73550000000000004</c:v>
                </c:pt>
                <c:pt idx="4129">
                  <c:v>0.73570000000000013</c:v>
                </c:pt>
                <c:pt idx="4130">
                  <c:v>0.73580000000000012</c:v>
                </c:pt>
                <c:pt idx="4131">
                  <c:v>0.73590000000000011</c:v>
                </c:pt>
                <c:pt idx="4132">
                  <c:v>0.7360000000000001</c:v>
                </c:pt>
                <c:pt idx="4133">
                  <c:v>0.7360000000000001</c:v>
                </c:pt>
                <c:pt idx="4134">
                  <c:v>0.73640000000000005</c:v>
                </c:pt>
                <c:pt idx="4135">
                  <c:v>0.73670000000000013</c:v>
                </c:pt>
                <c:pt idx="4136">
                  <c:v>0.7370000000000001</c:v>
                </c:pt>
                <c:pt idx="4137">
                  <c:v>0.73720000000000008</c:v>
                </c:pt>
                <c:pt idx="4138">
                  <c:v>0.73720000000000008</c:v>
                </c:pt>
                <c:pt idx="4139">
                  <c:v>0.73730000000000007</c:v>
                </c:pt>
                <c:pt idx="4140">
                  <c:v>0.73740000000000017</c:v>
                </c:pt>
                <c:pt idx="4141">
                  <c:v>0.73750000000000004</c:v>
                </c:pt>
                <c:pt idx="4142">
                  <c:v>0.73740000000000017</c:v>
                </c:pt>
                <c:pt idx="4143">
                  <c:v>0.7370000000000001</c:v>
                </c:pt>
                <c:pt idx="4144">
                  <c:v>0.73690000000000011</c:v>
                </c:pt>
                <c:pt idx="4145">
                  <c:v>0.73680000000000012</c:v>
                </c:pt>
                <c:pt idx="4146">
                  <c:v>0.73680000000000012</c:v>
                </c:pt>
                <c:pt idx="4147">
                  <c:v>0.73670000000000013</c:v>
                </c:pt>
                <c:pt idx="4148">
                  <c:v>0.73670000000000013</c:v>
                </c:pt>
                <c:pt idx="4149">
                  <c:v>0.73670000000000013</c:v>
                </c:pt>
                <c:pt idx="4150">
                  <c:v>0.73660000000000014</c:v>
                </c:pt>
                <c:pt idx="4151">
                  <c:v>0.73680000000000012</c:v>
                </c:pt>
                <c:pt idx="4152">
                  <c:v>0.7370000000000001</c:v>
                </c:pt>
                <c:pt idx="4153">
                  <c:v>0.73720000000000008</c:v>
                </c:pt>
                <c:pt idx="4154">
                  <c:v>0.73680000000000012</c:v>
                </c:pt>
                <c:pt idx="4155">
                  <c:v>0.73670000000000013</c:v>
                </c:pt>
                <c:pt idx="4156">
                  <c:v>0.73670000000000013</c:v>
                </c:pt>
                <c:pt idx="4157">
                  <c:v>0.7340000000000001</c:v>
                </c:pt>
                <c:pt idx="4158">
                  <c:v>0.73720000000000008</c:v>
                </c:pt>
                <c:pt idx="4159">
                  <c:v>0.73690000000000011</c:v>
                </c:pt>
                <c:pt idx="4160">
                  <c:v>0.73660000000000014</c:v>
                </c:pt>
                <c:pt idx="4161">
                  <c:v>0.73650000000000004</c:v>
                </c:pt>
                <c:pt idx="4162">
                  <c:v>0.73650000000000004</c:v>
                </c:pt>
                <c:pt idx="4163">
                  <c:v>0.73640000000000005</c:v>
                </c:pt>
                <c:pt idx="4164">
                  <c:v>0.73640000000000005</c:v>
                </c:pt>
                <c:pt idx="4165">
                  <c:v>0.7360000000000001</c:v>
                </c:pt>
                <c:pt idx="4166">
                  <c:v>0.7360000000000001</c:v>
                </c:pt>
                <c:pt idx="4167">
                  <c:v>0.73610000000000009</c:v>
                </c:pt>
                <c:pt idx="4168">
                  <c:v>0.73550000000000004</c:v>
                </c:pt>
                <c:pt idx="4169">
                  <c:v>0.73590000000000011</c:v>
                </c:pt>
                <c:pt idx="4170">
                  <c:v>0.7360000000000001</c:v>
                </c:pt>
                <c:pt idx="4171">
                  <c:v>0.73610000000000009</c:v>
                </c:pt>
                <c:pt idx="4172">
                  <c:v>0.73610000000000009</c:v>
                </c:pt>
                <c:pt idx="4173">
                  <c:v>0.7360000000000001</c:v>
                </c:pt>
                <c:pt idx="4174">
                  <c:v>0.73590000000000011</c:v>
                </c:pt>
                <c:pt idx="4175">
                  <c:v>0.73540000000000005</c:v>
                </c:pt>
                <c:pt idx="4176">
                  <c:v>0.73520000000000008</c:v>
                </c:pt>
                <c:pt idx="4177">
                  <c:v>0.73520000000000008</c:v>
                </c:pt>
                <c:pt idx="4178">
                  <c:v>0.73510000000000009</c:v>
                </c:pt>
                <c:pt idx="4179">
                  <c:v>0.73520000000000008</c:v>
                </c:pt>
                <c:pt idx="4180">
                  <c:v>0.73520000000000008</c:v>
                </c:pt>
                <c:pt idx="4181">
                  <c:v>0.7350000000000001</c:v>
                </c:pt>
                <c:pt idx="4182">
                  <c:v>0.73490000000000011</c:v>
                </c:pt>
                <c:pt idx="4183">
                  <c:v>0.7350000000000001</c:v>
                </c:pt>
                <c:pt idx="4184">
                  <c:v>0.73520000000000008</c:v>
                </c:pt>
                <c:pt idx="4185">
                  <c:v>0.73560000000000014</c:v>
                </c:pt>
                <c:pt idx="4186">
                  <c:v>0.73590000000000011</c:v>
                </c:pt>
                <c:pt idx="4187">
                  <c:v>0.73620000000000008</c:v>
                </c:pt>
                <c:pt idx="4188">
                  <c:v>0.73640000000000005</c:v>
                </c:pt>
                <c:pt idx="4189">
                  <c:v>0.73670000000000013</c:v>
                </c:pt>
                <c:pt idx="4190">
                  <c:v>0.73690000000000011</c:v>
                </c:pt>
                <c:pt idx="4191">
                  <c:v>0.7370000000000001</c:v>
                </c:pt>
                <c:pt idx="4192">
                  <c:v>0.73690000000000011</c:v>
                </c:pt>
                <c:pt idx="4193">
                  <c:v>0.73660000000000014</c:v>
                </c:pt>
                <c:pt idx="4194">
                  <c:v>0.73650000000000004</c:v>
                </c:pt>
                <c:pt idx="4195">
                  <c:v>0.73590000000000011</c:v>
                </c:pt>
                <c:pt idx="4196">
                  <c:v>0.73560000000000014</c:v>
                </c:pt>
                <c:pt idx="4197">
                  <c:v>0.73440000000000005</c:v>
                </c:pt>
                <c:pt idx="4198">
                  <c:v>0.73440000000000005</c:v>
                </c:pt>
                <c:pt idx="4199">
                  <c:v>0.73440000000000005</c:v>
                </c:pt>
                <c:pt idx="4200">
                  <c:v>0.73440000000000005</c:v>
                </c:pt>
                <c:pt idx="4201">
                  <c:v>0.73450000000000004</c:v>
                </c:pt>
                <c:pt idx="4202">
                  <c:v>0.73450000000000004</c:v>
                </c:pt>
                <c:pt idx="4203">
                  <c:v>0.73450000000000004</c:v>
                </c:pt>
                <c:pt idx="4204">
                  <c:v>0.73520000000000008</c:v>
                </c:pt>
                <c:pt idx="4205">
                  <c:v>0.73520000000000008</c:v>
                </c:pt>
                <c:pt idx="4206">
                  <c:v>0.73529999999999995</c:v>
                </c:pt>
                <c:pt idx="4207">
                  <c:v>0.73550000000000004</c:v>
                </c:pt>
                <c:pt idx="4208">
                  <c:v>0.73570000000000013</c:v>
                </c:pt>
                <c:pt idx="4209">
                  <c:v>0.7360000000000001</c:v>
                </c:pt>
                <c:pt idx="4210">
                  <c:v>0.7360000000000001</c:v>
                </c:pt>
                <c:pt idx="4211">
                  <c:v>0.7360000000000001</c:v>
                </c:pt>
                <c:pt idx="4212">
                  <c:v>0.73580000000000012</c:v>
                </c:pt>
                <c:pt idx="4213">
                  <c:v>0.73580000000000012</c:v>
                </c:pt>
                <c:pt idx="4214">
                  <c:v>0.73550000000000004</c:v>
                </c:pt>
                <c:pt idx="4215">
                  <c:v>0.73529999999999995</c:v>
                </c:pt>
                <c:pt idx="4216">
                  <c:v>0.7350000000000001</c:v>
                </c:pt>
                <c:pt idx="4217">
                  <c:v>0.73510000000000009</c:v>
                </c:pt>
                <c:pt idx="4218">
                  <c:v>0.73550000000000004</c:v>
                </c:pt>
                <c:pt idx="4219">
                  <c:v>0.73510000000000009</c:v>
                </c:pt>
                <c:pt idx="4220">
                  <c:v>0.73450000000000004</c:v>
                </c:pt>
                <c:pt idx="4221">
                  <c:v>0.7340000000000001</c:v>
                </c:pt>
                <c:pt idx="4222">
                  <c:v>0.73370000000000013</c:v>
                </c:pt>
                <c:pt idx="4223">
                  <c:v>0.73350000000000004</c:v>
                </c:pt>
                <c:pt idx="4224">
                  <c:v>0.73329999999999995</c:v>
                </c:pt>
                <c:pt idx="4225">
                  <c:v>0.7330000000000001</c:v>
                </c:pt>
                <c:pt idx="4226">
                  <c:v>0.73290000000000011</c:v>
                </c:pt>
                <c:pt idx="4227">
                  <c:v>0.73280000000000012</c:v>
                </c:pt>
                <c:pt idx="4228">
                  <c:v>0.73290000000000011</c:v>
                </c:pt>
                <c:pt idx="4229">
                  <c:v>0.73290000000000011</c:v>
                </c:pt>
                <c:pt idx="4230">
                  <c:v>0.7330000000000001</c:v>
                </c:pt>
                <c:pt idx="4231">
                  <c:v>0.73310000000000008</c:v>
                </c:pt>
                <c:pt idx="4232">
                  <c:v>0.73350000000000004</c:v>
                </c:pt>
                <c:pt idx="4233">
                  <c:v>0.73360000000000014</c:v>
                </c:pt>
                <c:pt idx="4234">
                  <c:v>0.73370000000000013</c:v>
                </c:pt>
                <c:pt idx="4235">
                  <c:v>0.7340000000000001</c:v>
                </c:pt>
                <c:pt idx="4236">
                  <c:v>0.73450000000000004</c:v>
                </c:pt>
                <c:pt idx="4237">
                  <c:v>0.7350000000000001</c:v>
                </c:pt>
                <c:pt idx="4238">
                  <c:v>0.7350000000000001</c:v>
                </c:pt>
                <c:pt idx="4239">
                  <c:v>0.7350000000000001</c:v>
                </c:pt>
                <c:pt idx="4240">
                  <c:v>0.73750000000000004</c:v>
                </c:pt>
                <c:pt idx="4241">
                  <c:v>0.73770000000000013</c:v>
                </c:pt>
                <c:pt idx="4242">
                  <c:v>0.73760000000000014</c:v>
                </c:pt>
                <c:pt idx="4243">
                  <c:v>0.73750000000000004</c:v>
                </c:pt>
                <c:pt idx="4244">
                  <c:v>0.73710000000000009</c:v>
                </c:pt>
                <c:pt idx="4245">
                  <c:v>0.73680000000000012</c:v>
                </c:pt>
                <c:pt idx="4246">
                  <c:v>0.73580000000000012</c:v>
                </c:pt>
                <c:pt idx="4247">
                  <c:v>0.73490000000000011</c:v>
                </c:pt>
                <c:pt idx="4248">
                  <c:v>0.73450000000000004</c:v>
                </c:pt>
                <c:pt idx="4249">
                  <c:v>0.73440000000000005</c:v>
                </c:pt>
                <c:pt idx="4250">
                  <c:v>0.73429999999999995</c:v>
                </c:pt>
                <c:pt idx="4251">
                  <c:v>0.73429999999999995</c:v>
                </c:pt>
                <c:pt idx="4252">
                  <c:v>0.73450000000000004</c:v>
                </c:pt>
                <c:pt idx="4253">
                  <c:v>0.73490000000000011</c:v>
                </c:pt>
                <c:pt idx="4254">
                  <c:v>0.73510000000000009</c:v>
                </c:pt>
                <c:pt idx="4255">
                  <c:v>0.73520000000000008</c:v>
                </c:pt>
                <c:pt idx="4256">
                  <c:v>0.73540000000000005</c:v>
                </c:pt>
                <c:pt idx="4257">
                  <c:v>0.73550000000000004</c:v>
                </c:pt>
                <c:pt idx="4258">
                  <c:v>0.73550000000000004</c:v>
                </c:pt>
                <c:pt idx="4259">
                  <c:v>0.73550000000000004</c:v>
                </c:pt>
                <c:pt idx="4260">
                  <c:v>0.73550000000000004</c:v>
                </c:pt>
                <c:pt idx="4261">
                  <c:v>0.73550000000000004</c:v>
                </c:pt>
                <c:pt idx="4262">
                  <c:v>0.73550000000000004</c:v>
                </c:pt>
                <c:pt idx="4263">
                  <c:v>0.73440000000000005</c:v>
                </c:pt>
                <c:pt idx="4264">
                  <c:v>0.73410000000000009</c:v>
                </c:pt>
                <c:pt idx="4265">
                  <c:v>0.73440000000000005</c:v>
                </c:pt>
                <c:pt idx="4266">
                  <c:v>0.73490000000000011</c:v>
                </c:pt>
                <c:pt idx="4267">
                  <c:v>0.7340000000000001</c:v>
                </c:pt>
                <c:pt idx="4268">
                  <c:v>0.7340000000000001</c:v>
                </c:pt>
                <c:pt idx="4269">
                  <c:v>0.7340000000000001</c:v>
                </c:pt>
                <c:pt idx="4270">
                  <c:v>0.7340000000000001</c:v>
                </c:pt>
                <c:pt idx="4271">
                  <c:v>0.73570000000000013</c:v>
                </c:pt>
                <c:pt idx="4272">
                  <c:v>0.73560000000000014</c:v>
                </c:pt>
                <c:pt idx="4273">
                  <c:v>0.73570000000000013</c:v>
                </c:pt>
                <c:pt idx="4274">
                  <c:v>0.73540000000000005</c:v>
                </c:pt>
                <c:pt idx="4275">
                  <c:v>0.73440000000000005</c:v>
                </c:pt>
                <c:pt idx="4276">
                  <c:v>0.73440000000000005</c:v>
                </c:pt>
                <c:pt idx="4277">
                  <c:v>0.73470000000000013</c:v>
                </c:pt>
                <c:pt idx="4278">
                  <c:v>0.73529999999999995</c:v>
                </c:pt>
                <c:pt idx="4279">
                  <c:v>0.73580000000000012</c:v>
                </c:pt>
                <c:pt idx="4280">
                  <c:v>0.73610000000000009</c:v>
                </c:pt>
                <c:pt idx="4281">
                  <c:v>0.73640000000000005</c:v>
                </c:pt>
                <c:pt idx="4282">
                  <c:v>0.73670000000000013</c:v>
                </c:pt>
                <c:pt idx="4283">
                  <c:v>0.73680000000000012</c:v>
                </c:pt>
                <c:pt idx="4284">
                  <c:v>0.73710000000000009</c:v>
                </c:pt>
                <c:pt idx="4285">
                  <c:v>0.73740000000000017</c:v>
                </c:pt>
                <c:pt idx="4286">
                  <c:v>0.73750000000000004</c:v>
                </c:pt>
                <c:pt idx="4287">
                  <c:v>0.73760000000000014</c:v>
                </c:pt>
                <c:pt idx="4288">
                  <c:v>0.73760000000000014</c:v>
                </c:pt>
                <c:pt idx="4289">
                  <c:v>0.73740000000000017</c:v>
                </c:pt>
                <c:pt idx="4290">
                  <c:v>0.73720000000000008</c:v>
                </c:pt>
                <c:pt idx="4291">
                  <c:v>0.73690000000000011</c:v>
                </c:pt>
                <c:pt idx="4292">
                  <c:v>0.73640000000000005</c:v>
                </c:pt>
                <c:pt idx="4293">
                  <c:v>0.73690000000000011</c:v>
                </c:pt>
                <c:pt idx="4294">
                  <c:v>0.73620000000000008</c:v>
                </c:pt>
                <c:pt idx="4295">
                  <c:v>0.73550000000000004</c:v>
                </c:pt>
                <c:pt idx="4296">
                  <c:v>0.73550000000000004</c:v>
                </c:pt>
                <c:pt idx="4297">
                  <c:v>0.73550000000000004</c:v>
                </c:pt>
                <c:pt idx="4298">
                  <c:v>0.73540000000000005</c:v>
                </c:pt>
                <c:pt idx="4299">
                  <c:v>0.73560000000000014</c:v>
                </c:pt>
                <c:pt idx="4300">
                  <c:v>0.73620000000000008</c:v>
                </c:pt>
                <c:pt idx="4301">
                  <c:v>0.73670000000000013</c:v>
                </c:pt>
                <c:pt idx="4302">
                  <c:v>0.73730000000000007</c:v>
                </c:pt>
                <c:pt idx="4303">
                  <c:v>0.73760000000000014</c:v>
                </c:pt>
                <c:pt idx="4304">
                  <c:v>0.73780000000000012</c:v>
                </c:pt>
                <c:pt idx="4305">
                  <c:v>0.7380000000000001</c:v>
                </c:pt>
                <c:pt idx="4306">
                  <c:v>0.73820000000000008</c:v>
                </c:pt>
                <c:pt idx="4307">
                  <c:v>0.73839999999999995</c:v>
                </c:pt>
                <c:pt idx="4308">
                  <c:v>0.73860000000000015</c:v>
                </c:pt>
                <c:pt idx="4309">
                  <c:v>0.73870000000000013</c:v>
                </c:pt>
                <c:pt idx="4310">
                  <c:v>0.73820000000000008</c:v>
                </c:pt>
                <c:pt idx="4311">
                  <c:v>0.73820000000000008</c:v>
                </c:pt>
                <c:pt idx="4312">
                  <c:v>0.73790000000000011</c:v>
                </c:pt>
                <c:pt idx="4313">
                  <c:v>0.73770000000000013</c:v>
                </c:pt>
                <c:pt idx="4314">
                  <c:v>0.73740000000000017</c:v>
                </c:pt>
                <c:pt idx="4315">
                  <c:v>0.73680000000000012</c:v>
                </c:pt>
                <c:pt idx="4316">
                  <c:v>0.73650000000000004</c:v>
                </c:pt>
                <c:pt idx="4317">
                  <c:v>0.73620000000000008</c:v>
                </c:pt>
                <c:pt idx="4318">
                  <c:v>0.7360000000000001</c:v>
                </c:pt>
                <c:pt idx="4319">
                  <c:v>0.73580000000000012</c:v>
                </c:pt>
                <c:pt idx="4320">
                  <c:v>0.73590000000000011</c:v>
                </c:pt>
                <c:pt idx="4321">
                  <c:v>0.73610000000000009</c:v>
                </c:pt>
                <c:pt idx="4322">
                  <c:v>0.73610000000000009</c:v>
                </c:pt>
                <c:pt idx="4323">
                  <c:v>0.73740000000000017</c:v>
                </c:pt>
                <c:pt idx="4324">
                  <c:v>0.73760000000000014</c:v>
                </c:pt>
                <c:pt idx="4325">
                  <c:v>0.73790000000000011</c:v>
                </c:pt>
                <c:pt idx="4326">
                  <c:v>0.73790000000000011</c:v>
                </c:pt>
                <c:pt idx="4327">
                  <c:v>0.73770000000000013</c:v>
                </c:pt>
                <c:pt idx="4328">
                  <c:v>0.73770000000000013</c:v>
                </c:pt>
                <c:pt idx="4329">
                  <c:v>0.73770000000000013</c:v>
                </c:pt>
                <c:pt idx="4330">
                  <c:v>0.73730000000000007</c:v>
                </c:pt>
                <c:pt idx="4331">
                  <c:v>0.73760000000000014</c:v>
                </c:pt>
                <c:pt idx="4332">
                  <c:v>0.7380000000000001</c:v>
                </c:pt>
                <c:pt idx="4333">
                  <c:v>0.73830000000000007</c:v>
                </c:pt>
                <c:pt idx="4334">
                  <c:v>0.73830000000000007</c:v>
                </c:pt>
                <c:pt idx="4335">
                  <c:v>0.73880000000000012</c:v>
                </c:pt>
                <c:pt idx="4336">
                  <c:v>0.73950000000000005</c:v>
                </c:pt>
                <c:pt idx="4337">
                  <c:v>0.73960000000000015</c:v>
                </c:pt>
                <c:pt idx="4338">
                  <c:v>0.73960000000000015</c:v>
                </c:pt>
                <c:pt idx="4339">
                  <c:v>0.73960000000000015</c:v>
                </c:pt>
                <c:pt idx="4340">
                  <c:v>0.73939999999999995</c:v>
                </c:pt>
                <c:pt idx="4341">
                  <c:v>0.73939999999999995</c:v>
                </c:pt>
                <c:pt idx="4342">
                  <c:v>0.73910000000000009</c:v>
                </c:pt>
                <c:pt idx="4343">
                  <c:v>0.73850000000000005</c:v>
                </c:pt>
                <c:pt idx="4344">
                  <c:v>0.7380000000000001</c:v>
                </c:pt>
                <c:pt idx="4345">
                  <c:v>0.73760000000000014</c:v>
                </c:pt>
                <c:pt idx="4346">
                  <c:v>0.7370000000000001</c:v>
                </c:pt>
                <c:pt idx="4347">
                  <c:v>0.73680000000000012</c:v>
                </c:pt>
                <c:pt idx="4348">
                  <c:v>0.73670000000000013</c:v>
                </c:pt>
                <c:pt idx="4349">
                  <c:v>0.73660000000000014</c:v>
                </c:pt>
                <c:pt idx="4350">
                  <c:v>0.73670000000000013</c:v>
                </c:pt>
                <c:pt idx="4351">
                  <c:v>0.73690000000000011</c:v>
                </c:pt>
                <c:pt idx="4352">
                  <c:v>0.73760000000000014</c:v>
                </c:pt>
                <c:pt idx="4353">
                  <c:v>0.73780000000000012</c:v>
                </c:pt>
                <c:pt idx="4354">
                  <c:v>0.73810000000000009</c:v>
                </c:pt>
                <c:pt idx="4355">
                  <c:v>0.73830000000000007</c:v>
                </c:pt>
                <c:pt idx="4356">
                  <c:v>0.73850000000000005</c:v>
                </c:pt>
                <c:pt idx="4357">
                  <c:v>0.73860000000000015</c:v>
                </c:pt>
                <c:pt idx="4358">
                  <c:v>0.73860000000000015</c:v>
                </c:pt>
                <c:pt idx="4359">
                  <c:v>0.73830000000000007</c:v>
                </c:pt>
                <c:pt idx="4360">
                  <c:v>0.73839999999999995</c:v>
                </c:pt>
                <c:pt idx="4361">
                  <c:v>0.73860000000000015</c:v>
                </c:pt>
                <c:pt idx="4362">
                  <c:v>0.73890000000000011</c:v>
                </c:pt>
                <c:pt idx="4363">
                  <c:v>0.73910000000000009</c:v>
                </c:pt>
                <c:pt idx="4364">
                  <c:v>0.73910000000000009</c:v>
                </c:pt>
                <c:pt idx="4365">
                  <c:v>0.73970000000000014</c:v>
                </c:pt>
                <c:pt idx="4366">
                  <c:v>0.74010000000000009</c:v>
                </c:pt>
                <c:pt idx="4367">
                  <c:v>0.7400000000000001</c:v>
                </c:pt>
                <c:pt idx="4368">
                  <c:v>0.74050000000000005</c:v>
                </c:pt>
                <c:pt idx="4369">
                  <c:v>0.74090000000000011</c:v>
                </c:pt>
                <c:pt idx="4370">
                  <c:v>0.74120000000000008</c:v>
                </c:pt>
                <c:pt idx="4371">
                  <c:v>0.74150000000000005</c:v>
                </c:pt>
                <c:pt idx="4372">
                  <c:v>0.74150000000000005</c:v>
                </c:pt>
                <c:pt idx="4373">
                  <c:v>0.74150000000000005</c:v>
                </c:pt>
                <c:pt idx="4374">
                  <c:v>0.74139999999999995</c:v>
                </c:pt>
                <c:pt idx="4375">
                  <c:v>0.7410000000000001</c:v>
                </c:pt>
                <c:pt idx="4376">
                  <c:v>0.74080000000000013</c:v>
                </c:pt>
                <c:pt idx="4377">
                  <c:v>0.74090000000000011</c:v>
                </c:pt>
                <c:pt idx="4378">
                  <c:v>0.74090000000000011</c:v>
                </c:pt>
                <c:pt idx="4379">
                  <c:v>0.7410000000000001</c:v>
                </c:pt>
                <c:pt idx="4380">
                  <c:v>0.74090000000000011</c:v>
                </c:pt>
                <c:pt idx="4381">
                  <c:v>0.74090000000000011</c:v>
                </c:pt>
                <c:pt idx="4382">
                  <c:v>0.74070000000000014</c:v>
                </c:pt>
                <c:pt idx="4383">
                  <c:v>0.74090000000000011</c:v>
                </c:pt>
                <c:pt idx="4384">
                  <c:v>0.74110000000000009</c:v>
                </c:pt>
                <c:pt idx="4385">
                  <c:v>0.7410000000000001</c:v>
                </c:pt>
                <c:pt idx="4386">
                  <c:v>0.74090000000000011</c:v>
                </c:pt>
                <c:pt idx="4387">
                  <c:v>0.74090000000000011</c:v>
                </c:pt>
                <c:pt idx="4388">
                  <c:v>0.74070000000000014</c:v>
                </c:pt>
                <c:pt idx="4389">
                  <c:v>0.74030000000000007</c:v>
                </c:pt>
                <c:pt idx="4390">
                  <c:v>0.74020000000000008</c:v>
                </c:pt>
                <c:pt idx="4391">
                  <c:v>0.74010000000000009</c:v>
                </c:pt>
                <c:pt idx="4392">
                  <c:v>0.7400000000000001</c:v>
                </c:pt>
                <c:pt idx="4393">
                  <c:v>0.73980000000000012</c:v>
                </c:pt>
                <c:pt idx="4394">
                  <c:v>0.73930000000000007</c:v>
                </c:pt>
                <c:pt idx="4395">
                  <c:v>0.73880000000000012</c:v>
                </c:pt>
                <c:pt idx="4396">
                  <c:v>0.73870000000000013</c:v>
                </c:pt>
                <c:pt idx="4397">
                  <c:v>0.73870000000000013</c:v>
                </c:pt>
                <c:pt idx="4398">
                  <c:v>0.73850000000000005</c:v>
                </c:pt>
                <c:pt idx="4399">
                  <c:v>0.73870000000000013</c:v>
                </c:pt>
                <c:pt idx="4400">
                  <c:v>0.73870000000000013</c:v>
                </c:pt>
                <c:pt idx="4401">
                  <c:v>0.73870000000000013</c:v>
                </c:pt>
                <c:pt idx="4402">
                  <c:v>0.73860000000000015</c:v>
                </c:pt>
                <c:pt idx="4403">
                  <c:v>0.73839999999999995</c:v>
                </c:pt>
                <c:pt idx="4404">
                  <c:v>0.73839999999999995</c:v>
                </c:pt>
                <c:pt idx="4405">
                  <c:v>0.73839999999999995</c:v>
                </c:pt>
                <c:pt idx="4406">
                  <c:v>0.73820000000000008</c:v>
                </c:pt>
                <c:pt idx="4407">
                  <c:v>0.73720000000000008</c:v>
                </c:pt>
                <c:pt idx="4408">
                  <c:v>0.73839999999999995</c:v>
                </c:pt>
                <c:pt idx="4409">
                  <c:v>0.73660000000000014</c:v>
                </c:pt>
                <c:pt idx="4410">
                  <c:v>0.73610000000000009</c:v>
                </c:pt>
                <c:pt idx="4411">
                  <c:v>0.73610000000000009</c:v>
                </c:pt>
                <c:pt idx="4412">
                  <c:v>0.73620000000000008</c:v>
                </c:pt>
                <c:pt idx="4413">
                  <c:v>0.73730000000000007</c:v>
                </c:pt>
                <c:pt idx="4414">
                  <c:v>0.73880000000000012</c:v>
                </c:pt>
                <c:pt idx="4415">
                  <c:v>0.73939999999999995</c:v>
                </c:pt>
                <c:pt idx="4416">
                  <c:v>0.73980000000000012</c:v>
                </c:pt>
                <c:pt idx="4417">
                  <c:v>0.7400000000000001</c:v>
                </c:pt>
                <c:pt idx="4418">
                  <c:v>0.74010000000000009</c:v>
                </c:pt>
                <c:pt idx="4419">
                  <c:v>0.74010000000000009</c:v>
                </c:pt>
                <c:pt idx="4420">
                  <c:v>0.73990000000000011</c:v>
                </c:pt>
                <c:pt idx="4421">
                  <c:v>0.73970000000000014</c:v>
                </c:pt>
                <c:pt idx="4422">
                  <c:v>0.73939999999999995</c:v>
                </c:pt>
                <c:pt idx="4423">
                  <c:v>0.73910000000000009</c:v>
                </c:pt>
                <c:pt idx="4424">
                  <c:v>0.7390000000000001</c:v>
                </c:pt>
                <c:pt idx="4425">
                  <c:v>0.73880000000000012</c:v>
                </c:pt>
                <c:pt idx="4426">
                  <c:v>0.73839999999999995</c:v>
                </c:pt>
                <c:pt idx="4427">
                  <c:v>0.73839999999999995</c:v>
                </c:pt>
                <c:pt idx="4428">
                  <c:v>0.73830000000000007</c:v>
                </c:pt>
                <c:pt idx="4429">
                  <c:v>0.74310000000000009</c:v>
                </c:pt>
                <c:pt idx="4430">
                  <c:v>0.74310000000000009</c:v>
                </c:pt>
                <c:pt idx="4431">
                  <c:v>0.74310000000000009</c:v>
                </c:pt>
                <c:pt idx="4432">
                  <c:v>0.73770000000000013</c:v>
                </c:pt>
                <c:pt idx="4433">
                  <c:v>0.73730000000000007</c:v>
                </c:pt>
                <c:pt idx="4434">
                  <c:v>0.73670000000000013</c:v>
                </c:pt>
                <c:pt idx="4435">
                  <c:v>0.73620000000000008</c:v>
                </c:pt>
                <c:pt idx="4436">
                  <c:v>0.73570000000000013</c:v>
                </c:pt>
                <c:pt idx="4437">
                  <c:v>0.73529999999999995</c:v>
                </c:pt>
                <c:pt idx="4438">
                  <c:v>0.73490000000000011</c:v>
                </c:pt>
                <c:pt idx="4439">
                  <c:v>0.73450000000000004</c:v>
                </c:pt>
                <c:pt idx="4440">
                  <c:v>0.73410000000000009</c:v>
                </c:pt>
                <c:pt idx="4441">
                  <c:v>0.73390000000000011</c:v>
                </c:pt>
                <c:pt idx="4442">
                  <c:v>0.73380000000000012</c:v>
                </c:pt>
                <c:pt idx="4443">
                  <c:v>0.7340000000000001</c:v>
                </c:pt>
                <c:pt idx="4444">
                  <c:v>0.73410000000000009</c:v>
                </c:pt>
                <c:pt idx="4445">
                  <c:v>0.73370000000000013</c:v>
                </c:pt>
                <c:pt idx="4446">
                  <c:v>0.73360000000000014</c:v>
                </c:pt>
                <c:pt idx="4447">
                  <c:v>0.73329999999999995</c:v>
                </c:pt>
                <c:pt idx="4448">
                  <c:v>0.73310000000000008</c:v>
                </c:pt>
                <c:pt idx="4449">
                  <c:v>0.73310000000000008</c:v>
                </c:pt>
                <c:pt idx="4450">
                  <c:v>0.7330000000000001</c:v>
                </c:pt>
                <c:pt idx="4451">
                  <c:v>0.73320000000000007</c:v>
                </c:pt>
                <c:pt idx="4452">
                  <c:v>0.73320000000000007</c:v>
                </c:pt>
                <c:pt idx="4453">
                  <c:v>0.73360000000000014</c:v>
                </c:pt>
                <c:pt idx="4454">
                  <c:v>0.73360000000000014</c:v>
                </c:pt>
                <c:pt idx="4455">
                  <c:v>0.73410000000000009</c:v>
                </c:pt>
                <c:pt idx="4456">
                  <c:v>0.73410000000000009</c:v>
                </c:pt>
                <c:pt idx="4457">
                  <c:v>0.73450000000000004</c:v>
                </c:pt>
                <c:pt idx="4458">
                  <c:v>0.73450000000000004</c:v>
                </c:pt>
                <c:pt idx="4459">
                  <c:v>0.73470000000000013</c:v>
                </c:pt>
                <c:pt idx="4460">
                  <c:v>0.73470000000000013</c:v>
                </c:pt>
                <c:pt idx="4461">
                  <c:v>0.73460000000000014</c:v>
                </c:pt>
                <c:pt idx="4462">
                  <c:v>0.73460000000000014</c:v>
                </c:pt>
                <c:pt idx="4463">
                  <c:v>0.73460000000000014</c:v>
                </c:pt>
                <c:pt idx="4464">
                  <c:v>0.73460000000000014</c:v>
                </c:pt>
                <c:pt idx="4465">
                  <c:v>0.73460000000000014</c:v>
                </c:pt>
                <c:pt idx="4466">
                  <c:v>0.73490000000000011</c:v>
                </c:pt>
                <c:pt idx="4467">
                  <c:v>0.73520000000000008</c:v>
                </c:pt>
                <c:pt idx="4468">
                  <c:v>0.73529999999999995</c:v>
                </c:pt>
                <c:pt idx="4469">
                  <c:v>0.73510000000000009</c:v>
                </c:pt>
                <c:pt idx="4470">
                  <c:v>0.73480000000000012</c:v>
                </c:pt>
                <c:pt idx="4471">
                  <c:v>0.73420000000000007</c:v>
                </c:pt>
                <c:pt idx="4472">
                  <c:v>0.73370000000000013</c:v>
                </c:pt>
                <c:pt idx="4473">
                  <c:v>0.73350000000000004</c:v>
                </c:pt>
                <c:pt idx="4474">
                  <c:v>0.73360000000000014</c:v>
                </c:pt>
                <c:pt idx="4475">
                  <c:v>0.73380000000000012</c:v>
                </c:pt>
                <c:pt idx="4476">
                  <c:v>0.7340000000000001</c:v>
                </c:pt>
                <c:pt idx="4477">
                  <c:v>0.73340000000000005</c:v>
                </c:pt>
                <c:pt idx="4478">
                  <c:v>0.7330000000000001</c:v>
                </c:pt>
                <c:pt idx="4479">
                  <c:v>0.73270000000000013</c:v>
                </c:pt>
                <c:pt idx="4480">
                  <c:v>0.73270000000000013</c:v>
                </c:pt>
                <c:pt idx="4481">
                  <c:v>0.73229999999999995</c:v>
                </c:pt>
                <c:pt idx="4482">
                  <c:v>0.73220000000000007</c:v>
                </c:pt>
                <c:pt idx="4483">
                  <c:v>0.73220000000000007</c:v>
                </c:pt>
                <c:pt idx="4484">
                  <c:v>0.73210000000000008</c:v>
                </c:pt>
                <c:pt idx="4485">
                  <c:v>0.7320000000000001</c:v>
                </c:pt>
                <c:pt idx="4486">
                  <c:v>0.73210000000000008</c:v>
                </c:pt>
                <c:pt idx="4487">
                  <c:v>0.73210000000000008</c:v>
                </c:pt>
                <c:pt idx="4488">
                  <c:v>0.73210000000000008</c:v>
                </c:pt>
                <c:pt idx="4489">
                  <c:v>0.73220000000000007</c:v>
                </c:pt>
                <c:pt idx="4490">
                  <c:v>0.73220000000000007</c:v>
                </c:pt>
                <c:pt idx="4491">
                  <c:v>0.7320000000000001</c:v>
                </c:pt>
                <c:pt idx="4492">
                  <c:v>0.7320000000000001</c:v>
                </c:pt>
                <c:pt idx="4493">
                  <c:v>0.7320000000000001</c:v>
                </c:pt>
                <c:pt idx="4494">
                  <c:v>0.73190000000000011</c:v>
                </c:pt>
                <c:pt idx="4495">
                  <c:v>0.73170000000000013</c:v>
                </c:pt>
                <c:pt idx="4496">
                  <c:v>0.73150000000000004</c:v>
                </c:pt>
                <c:pt idx="4497">
                  <c:v>0.73100000000000009</c:v>
                </c:pt>
                <c:pt idx="4498">
                  <c:v>0.73060000000000014</c:v>
                </c:pt>
                <c:pt idx="4499">
                  <c:v>0.73029999999999995</c:v>
                </c:pt>
                <c:pt idx="4500">
                  <c:v>0.73029999999999995</c:v>
                </c:pt>
                <c:pt idx="4501">
                  <c:v>0.73029999999999995</c:v>
                </c:pt>
                <c:pt idx="4502">
                  <c:v>0.73020000000000007</c:v>
                </c:pt>
                <c:pt idx="4503">
                  <c:v>0.73010000000000008</c:v>
                </c:pt>
                <c:pt idx="4504">
                  <c:v>0.72940000000000005</c:v>
                </c:pt>
                <c:pt idx="4505">
                  <c:v>0.7289000000000001</c:v>
                </c:pt>
                <c:pt idx="4506">
                  <c:v>0.72820000000000007</c:v>
                </c:pt>
                <c:pt idx="4507">
                  <c:v>0.72770000000000012</c:v>
                </c:pt>
                <c:pt idx="4508">
                  <c:v>0.72740000000000005</c:v>
                </c:pt>
                <c:pt idx="4509">
                  <c:v>0.72740000000000005</c:v>
                </c:pt>
                <c:pt idx="4510">
                  <c:v>0.72750000000000004</c:v>
                </c:pt>
                <c:pt idx="4511">
                  <c:v>0.72750000000000004</c:v>
                </c:pt>
                <c:pt idx="4512">
                  <c:v>0.72660000000000013</c:v>
                </c:pt>
                <c:pt idx="4513">
                  <c:v>0.72660000000000013</c:v>
                </c:pt>
                <c:pt idx="4514">
                  <c:v>0.72680000000000011</c:v>
                </c:pt>
                <c:pt idx="4515">
                  <c:v>0.7269000000000001</c:v>
                </c:pt>
                <c:pt idx="4516">
                  <c:v>0.72670000000000012</c:v>
                </c:pt>
                <c:pt idx="4517">
                  <c:v>0.72629999999999995</c:v>
                </c:pt>
                <c:pt idx="4518">
                  <c:v>0.72600000000000009</c:v>
                </c:pt>
                <c:pt idx="4519">
                  <c:v>0.72600000000000009</c:v>
                </c:pt>
                <c:pt idx="4520">
                  <c:v>0.7259000000000001</c:v>
                </c:pt>
                <c:pt idx="4521">
                  <c:v>0.72560000000000013</c:v>
                </c:pt>
                <c:pt idx="4522">
                  <c:v>0.72550000000000003</c:v>
                </c:pt>
                <c:pt idx="4523">
                  <c:v>0.72560000000000013</c:v>
                </c:pt>
                <c:pt idx="4524">
                  <c:v>0.72610000000000008</c:v>
                </c:pt>
                <c:pt idx="4525">
                  <c:v>0.72670000000000012</c:v>
                </c:pt>
                <c:pt idx="4526">
                  <c:v>0.72710000000000008</c:v>
                </c:pt>
                <c:pt idx="4527">
                  <c:v>0.72760000000000014</c:v>
                </c:pt>
                <c:pt idx="4528">
                  <c:v>0.72800000000000009</c:v>
                </c:pt>
                <c:pt idx="4529">
                  <c:v>0.72860000000000014</c:v>
                </c:pt>
                <c:pt idx="4530">
                  <c:v>0.72829999999999995</c:v>
                </c:pt>
                <c:pt idx="4531">
                  <c:v>0.72840000000000005</c:v>
                </c:pt>
                <c:pt idx="4532">
                  <c:v>0.72820000000000007</c:v>
                </c:pt>
                <c:pt idx="4533">
                  <c:v>0.72810000000000008</c:v>
                </c:pt>
                <c:pt idx="4534">
                  <c:v>0.72810000000000008</c:v>
                </c:pt>
                <c:pt idx="4535">
                  <c:v>0.72800000000000009</c:v>
                </c:pt>
                <c:pt idx="4536">
                  <c:v>0.72800000000000009</c:v>
                </c:pt>
                <c:pt idx="4537">
                  <c:v>0.72800000000000009</c:v>
                </c:pt>
                <c:pt idx="4538">
                  <c:v>0.7279000000000001</c:v>
                </c:pt>
                <c:pt idx="4539">
                  <c:v>0.72760000000000014</c:v>
                </c:pt>
                <c:pt idx="4540">
                  <c:v>0.72740000000000005</c:v>
                </c:pt>
                <c:pt idx="4541">
                  <c:v>0.72670000000000012</c:v>
                </c:pt>
                <c:pt idx="4542">
                  <c:v>0.72710000000000008</c:v>
                </c:pt>
                <c:pt idx="4543">
                  <c:v>0.72650000000000003</c:v>
                </c:pt>
                <c:pt idx="4544">
                  <c:v>0.72620000000000007</c:v>
                </c:pt>
                <c:pt idx="4545">
                  <c:v>0.72580000000000011</c:v>
                </c:pt>
                <c:pt idx="4546">
                  <c:v>0.72560000000000013</c:v>
                </c:pt>
                <c:pt idx="4547">
                  <c:v>0.72540000000000004</c:v>
                </c:pt>
                <c:pt idx="4548">
                  <c:v>0.7249000000000001</c:v>
                </c:pt>
                <c:pt idx="4549">
                  <c:v>0.72500000000000009</c:v>
                </c:pt>
                <c:pt idx="4550">
                  <c:v>0.72500000000000009</c:v>
                </c:pt>
                <c:pt idx="4551">
                  <c:v>0.72520000000000007</c:v>
                </c:pt>
                <c:pt idx="4552">
                  <c:v>0.72529999999999994</c:v>
                </c:pt>
                <c:pt idx="4553">
                  <c:v>0.72560000000000013</c:v>
                </c:pt>
                <c:pt idx="4554">
                  <c:v>0.72550000000000003</c:v>
                </c:pt>
                <c:pt idx="4555">
                  <c:v>0.7259000000000001</c:v>
                </c:pt>
                <c:pt idx="4556">
                  <c:v>0.72660000000000013</c:v>
                </c:pt>
                <c:pt idx="4557">
                  <c:v>0.72720000000000007</c:v>
                </c:pt>
                <c:pt idx="4558">
                  <c:v>0.7279000000000001</c:v>
                </c:pt>
                <c:pt idx="4559">
                  <c:v>0.72840000000000005</c:v>
                </c:pt>
                <c:pt idx="4560">
                  <c:v>0.72880000000000011</c:v>
                </c:pt>
                <c:pt idx="4561">
                  <c:v>0.72910000000000008</c:v>
                </c:pt>
                <c:pt idx="4562">
                  <c:v>0.72900000000000009</c:v>
                </c:pt>
                <c:pt idx="4563">
                  <c:v>0.72920000000000007</c:v>
                </c:pt>
                <c:pt idx="4564">
                  <c:v>0.72920000000000007</c:v>
                </c:pt>
                <c:pt idx="4565">
                  <c:v>0.72910000000000008</c:v>
                </c:pt>
                <c:pt idx="4566">
                  <c:v>0.72900000000000009</c:v>
                </c:pt>
                <c:pt idx="4567">
                  <c:v>0.72880000000000011</c:v>
                </c:pt>
                <c:pt idx="4568">
                  <c:v>0.72880000000000011</c:v>
                </c:pt>
                <c:pt idx="4569">
                  <c:v>0.7289000000000001</c:v>
                </c:pt>
                <c:pt idx="4570">
                  <c:v>0.72900000000000009</c:v>
                </c:pt>
                <c:pt idx="4571">
                  <c:v>0.72880000000000011</c:v>
                </c:pt>
                <c:pt idx="4572">
                  <c:v>0.72870000000000013</c:v>
                </c:pt>
                <c:pt idx="4573">
                  <c:v>0.72860000000000014</c:v>
                </c:pt>
                <c:pt idx="4574">
                  <c:v>0.72850000000000004</c:v>
                </c:pt>
                <c:pt idx="4575">
                  <c:v>0.72840000000000005</c:v>
                </c:pt>
                <c:pt idx="4576">
                  <c:v>0.72829999999999995</c:v>
                </c:pt>
                <c:pt idx="4577">
                  <c:v>0.72810000000000008</c:v>
                </c:pt>
                <c:pt idx="4578">
                  <c:v>0.72820000000000007</c:v>
                </c:pt>
                <c:pt idx="4579">
                  <c:v>0.72780000000000011</c:v>
                </c:pt>
                <c:pt idx="4580">
                  <c:v>0.72780000000000011</c:v>
                </c:pt>
                <c:pt idx="4581">
                  <c:v>0.72770000000000012</c:v>
                </c:pt>
                <c:pt idx="4582">
                  <c:v>0.72780000000000011</c:v>
                </c:pt>
                <c:pt idx="4583">
                  <c:v>0.72760000000000014</c:v>
                </c:pt>
                <c:pt idx="4584">
                  <c:v>0.72750000000000004</c:v>
                </c:pt>
                <c:pt idx="4585">
                  <c:v>0.72760000000000014</c:v>
                </c:pt>
                <c:pt idx="4586">
                  <c:v>0.72760000000000014</c:v>
                </c:pt>
                <c:pt idx="4587">
                  <c:v>0.72760000000000014</c:v>
                </c:pt>
                <c:pt idx="4588">
                  <c:v>0.72760000000000014</c:v>
                </c:pt>
                <c:pt idx="4589">
                  <c:v>0.72760000000000014</c:v>
                </c:pt>
                <c:pt idx="4590">
                  <c:v>0.72740000000000005</c:v>
                </c:pt>
                <c:pt idx="4591">
                  <c:v>0.72729999999999995</c:v>
                </c:pt>
                <c:pt idx="4592">
                  <c:v>0.72710000000000008</c:v>
                </c:pt>
                <c:pt idx="4593">
                  <c:v>0.72720000000000007</c:v>
                </c:pt>
                <c:pt idx="4594">
                  <c:v>0.72720000000000007</c:v>
                </c:pt>
                <c:pt idx="4595">
                  <c:v>0.72640000000000005</c:v>
                </c:pt>
                <c:pt idx="4596">
                  <c:v>0.72570000000000012</c:v>
                </c:pt>
                <c:pt idx="4597">
                  <c:v>0.72520000000000007</c:v>
                </c:pt>
                <c:pt idx="4598">
                  <c:v>0.7249000000000001</c:v>
                </c:pt>
                <c:pt idx="4599">
                  <c:v>0.72450000000000003</c:v>
                </c:pt>
                <c:pt idx="4600">
                  <c:v>0.72400000000000009</c:v>
                </c:pt>
                <c:pt idx="4601">
                  <c:v>0.72380000000000011</c:v>
                </c:pt>
                <c:pt idx="4602">
                  <c:v>0.72370000000000012</c:v>
                </c:pt>
                <c:pt idx="4603">
                  <c:v>0.72360000000000013</c:v>
                </c:pt>
                <c:pt idx="4604">
                  <c:v>0.72370000000000012</c:v>
                </c:pt>
                <c:pt idx="4605">
                  <c:v>0.72419999999999995</c:v>
                </c:pt>
                <c:pt idx="4606">
                  <c:v>0.72419999999999995</c:v>
                </c:pt>
                <c:pt idx="4607">
                  <c:v>0.72450000000000003</c:v>
                </c:pt>
                <c:pt idx="4608">
                  <c:v>0.7249000000000001</c:v>
                </c:pt>
                <c:pt idx="4609">
                  <c:v>0.72660000000000013</c:v>
                </c:pt>
                <c:pt idx="4610">
                  <c:v>0.7279000000000001</c:v>
                </c:pt>
                <c:pt idx="4611">
                  <c:v>0.72870000000000013</c:v>
                </c:pt>
                <c:pt idx="4612">
                  <c:v>0.72920000000000007</c:v>
                </c:pt>
                <c:pt idx="4613">
                  <c:v>0.72970000000000013</c:v>
                </c:pt>
                <c:pt idx="4614">
                  <c:v>0.73020000000000007</c:v>
                </c:pt>
                <c:pt idx="4615">
                  <c:v>0.73029999999999995</c:v>
                </c:pt>
                <c:pt idx="4616">
                  <c:v>0.72970000000000013</c:v>
                </c:pt>
                <c:pt idx="4617">
                  <c:v>0.7299000000000001</c:v>
                </c:pt>
                <c:pt idx="4618">
                  <c:v>0.72980000000000012</c:v>
                </c:pt>
                <c:pt idx="4619">
                  <c:v>0.7299000000000001</c:v>
                </c:pt>
                <c:pt idx="4620">
                  <c:v>0.73000000000000009</c:v>
                </c:pt>
                <c:pt idx="4621">
                  <c:v>0.73029999999999995</c:v>
                </c:pt>
                <c:pt idx="4622">
                  <c:v>0.73050000000000004</c:v>
                </c:pt>
                <c:pt idx="4623">
                  <c:v>0.73070000000000013</c:v>
                </c:pt>
                <c:pt idx="4624">
                  <c:v>0.73080000000000012</c:v>
                </c:pt>
                <c:pt idx="4625">
                  <c:v>0.73110000000000008</c:v>
                </c:pt>
                <c:pt idx="4626">
                  <c:v>0.73129999999999995</c:v>
                </c:pt>
                <c:pt idx="4627">
                  <c:v>0.73160000000000014</c:v>
                </c:pt>
                <c:pt idx="4628">
                  <c:v>0.73120000000000007</c:v>
                </c:pt>
                <c:pt idx="4629">
                  <c:v>0.73140000000000005</c:v>
                </c:pt>
                <c:pt idx="4630">
                  <c:v>0.73160000000000014</c:v>
                </c:pt>
                <c:pt idx="4631">
                  <c:v>0.73170000000000013</c:v>
                </c:pt>
                <c:pt idx="4632">
                  <c:v>0.73170000000000013</c:v>
                </c:pt>
                <c:pt idx="4633">
                  <c:v>0.73180000000000012</c:v>
                </c:pt>
                <c:pt idx="4634">
                  <c:v>0.73170000000000013</c:v>
                </c:pt>
                <c:pt idx="4635">
                  <c:v>0.73170000000000013</c:v>
                </c:pt>
                <c:pt idx="4636">
                  <c:v>0.73170000000000013</c:v>
                </c:pt>
                <c:pt idx="4637">
                  <c:v>0.73160000000000014</c:v>
                </c:pt>
                <c:pt idx="4638">
                  <c:v>0.73140000000000005</c:v>
                </c:pt>
                <c:pt idx="4639">
                  <c:v>0.73140000000000005</c:v>
                </c:pt>
                <c:pt idx="4640">
                  <c:v>0.73140000000000005</c:v>
                </c:pt>
                <c:pt idx="4641">
                  <c:v>0.73160000000000014</c:v>
                </c:pt>
                <c:pt idx="4642">
                  <c:v>0.73140000000000005</c:v>
                </c:pt>
                <c:pt idx="4643">
                  <c:v>0.73150000000000004</c:v>
                </c:pt>
                <c:pt idx="4644">
                  <c:v>0.7299000000000001</c:v>
                </c:pt>
                <c:pt idx="4645">
                  <c:v>0.72960000000000014</c:v>
                </c:pt>
                <c:pt idx="4646">
                  <c:v>0.73010000000000008</c:v>
                </c:pt>
                <c:pt idx="4647">
                  <c:v>0.73010000000000008</c:v>
                </c:pt>
                <c:pt idx="4648">
                  <c:v>0.73000000000000009</c:v>
                </c:pt>
                <c:pt idx="4649">
                  <c:v>0.72970000000000013</c:v>
                </c:pt>
                <c:pt idx="4650">
                  <c:v>0.72940000000000005</c:v>
                </c:pt>
                <c:pt idx="4651">
                  <c:v>0.72850000000000004</c:v>
                </c:pt>
                <c:pt idx="4652">
                  <c:v>0.72710000000000008</c:v>
                </c:pt>
                <c:pt idx="4653">
                  <c:v>0.72529999999999994</c:v>
                </c:pt>
                <c:pt idx="4654">
                  <c:v>0.72410000000000008</c:v>
                </c:pt>
                <c:pt idx="4655">
                  <c:v>0.72410000000000008</c:v>
                </c:pt>
                <c:pt idx="4656">
                  <c:v>0.72150000000000003</c:v>
                </c:pt>
                <c:pt idx="4657">
                  <c:v>0.72110000000000007</c:v>
                </c:pt>
                <c:pt idx="4658">
                  <c:v>0.7209000000000001</c:v>
                </c:pt>
                <c:pt idx="4659">
                  <c:v>0.72119999999999995</c:v>
                </c:pt>
                <c:pt idx="4660">
                  <c:v>0.72170000000000012</c:v>
                </c:pt>
                <c:pt idx="4661">
                  <c:v>0.72210000000000008</c:v>
                </c:pt>
                <c:pt idx="4662">
                  <c:v>0.72210000000000008</c:v>
                </c:pt>
                <c:pt idx="4663">
                  <c:v>0.72270000000000012</c:v>
                </c:pt>
                <c:pt idx="4664">
                  <c:v>0.72260000000000013</c:v>
                </c:pt>
                <c:pt idx="4665">
                  <c:v>0.72260000000000013</c:v>
                </c:pt>
                <c:pt idx="4666">
                  <c:v>0.72250000000000003</c:v>
                </c:pt>
                <c:pt idx="4667">
                  <c:v>0.72240000000000004</c:v>
                </c:pt>
                <c:pt idx="4668">
                  <c:v>0.72230000000000005</c:v>
                </c:pt>
                <c:pt idx="4669">
                  <c:v>0.72160000000000013</c:v>
                </c:pt>
                <c:pt idx="4670">
                  <c:v>0.72140000000000004</c:v>
                </c:pt>
                <c:pt idx="4671">
                  <c:v>0.72130000000000005</c:v>
                </c:pt>
                <c:pt idx="4672">
                  <c:v>0.72100000000000009</c:v>
                </c:pt>
                <c:pt idx="4673">
                  <c:v>0.72080000000000011</c:v>
                </c:pt>
                <c:pt idx="4674">
                  <c:v>0.72040000000000004</c:v>
                </c:pt>
                <c:pt idx="4675">
                  <c:v>0.72040000000000004</c:v>
                </c:pt>
                <c:pt idx="4676">
                  <c:v>0.72040000000000004</c:v>
                </c:pt>
                <c:pt idx="4677">
                  <c:v>0.72070000000000012</c:v>
                </c:pt>
                <c:pt idx="4678">
                  <c:v>0.72130000000000005</c:v>
                </c:pt>
                <c:pt idx="4679">
                  <c:v>0.72130000000000005</c:v>
                </c:pt>
                <c:pt idx="4680">
                  <c:v>0.7229000000000001</c:v>
                </c:pt>
                <c:pt idx="4681">
                  <c:v>0.72300000000000009</c:v>
                </c:pt>
                <c:pt idx="4682">
                  <c:v>0.72330000000000005</c:v>
                </c:pt>
                <c:pt idx="4683">
                  <c:v>0.72340000000000004</c:v>
                </c:pt>
                <c:pt idx="4684">
                  <c:v>0.72330000000000005</c:v>
                </c:pt>
                <c:pt idx="4685">
                  <c:v>0.72430000000000005</c:v>
                </c:pt>
                <c:pt idx="4686">
                  <c:v>0.72440000000000004</c:v>
                </c:pt>
                <c:pt idx="4687">
                  <c:v>0.72440000000000004</c:v>
                </c:pt>
                <c:pt idx="4688">
                  <c:v>0.72440000000000004</c:v>
                </c:pt>
                <c:pt idx="4689">
                  <c:v>0.72450000000000003</c:v>
                </c:pt>
                <c:pt idx="4690">
                  <c:v>0.72450000000000003</c:v>
                </c:pt>
                <c:pt idx="4691">
                  <c:v>0.72460000000000013</c:v>
                </c:pt>
                <c:pt idx="4692">
                  <c:v>0.72419999999999995</c:v>
                </c:pt>
                <c:pt idx="4693">
                  <c:v>0.72419999999999995</c:v>
                </c:pt>
                <c:pt idx="4694">
                  <c:v>0.72410000000000008</c:v>
                </c:pt>
                <c:pt idx="4695">
                  <c:v>0.72419999999999995</c:v>
                </c:pt>
                <c:pt idx="4696">
                  <c:v>0.72529999999999994</c:v>
                </c:pt>
                <c:pt idx="4697">
                  <c:v>0.72620000000000007</c:v>
                </c:pt>
                <c:pt idx="4698">
                  <c:v>0.72629999999999995</c:v>
                </c:pt>
                <c:pt idx="4699">
                  <c:v>0.72670000000000012</c:v>
                </c:pt>
                <c:pt idx="4700">
                  <c:v>0.72670000000000012</c:v>
                </c:pt>
                <c:pt idx="4701">
                  <c:v>0.72660000000000013</c:v>
                </c:pt>
                <c:pt idx="4702">
                  <c:v>0.72680000000000011</c:v>
                </c:pt>
                <c:pt idx="4703">
                  <c:v>0.72680000000000011</c:v>
                </c:pt>
                <c:pt idx="4704">
                  <c:v>0.72700000000000009</c:v>
                </c:pt>
                <c:pt idx="4705">
                  <c:v>0.72700000000000009</c:v>
                </c:pt>
                <c:pt idx="4706">
                  <c:v>0.72720000000000007</c:v>
                </c:pt>
                <c:pt idx="4707">
                  <c:v>0.72740000000000005</c:v>
                </c:pt>
                <c:pt idx="4708">
                  <c:v>0.72670000000000012</c:v>
                </c:pt>
                <c:pt idx="4709">
                  <c:v>0.72700000000000009</c:v>
                </c:pt>
                <c:pt idx="4710">
                  <c:v>0.72680000000000011</c:v>
                </c:pt>
                <c:pt idx="4711">
                  <c:v>0.72660000000000013</c:v>
                </c:pt>
                <c:pt idx="4712">
                  <c:v>0.72620000000000007</c:v>
                </c:pt>
                <c:pt idx="4713">
                  <c:v>0.72580000000000011</c:v>
                </c:pt>
                <c:pt idx="4714">
                  <c:v>0.72520000000000007</c:v>
                </c:pt>
                <c:pt idx="4715">
                  <c:v>0.72450000000000003</c:v>
                </c:pt>
                <c:pt idx="4716">
                  <c:v>0.72340000000000004</c:v>
                </c:pt>
                <c:pt idx="4717">
                  <c:v>0.72300000000000009</c:v>
                </c:pt>
                <c:pt idx="4718">
                  <c:v>0.72250000000000003</c:v>
                </c:pt>
                <c:pt idx="4719">
                  <c:v>0.72200000000000009</c:v>
                </c:pt>
                <c:pt idx="4720">
                  <c:v>0.72140000000000004</c:v>
                </c:pt>
                <c:pt idx="4721">
                  <c:v>0.7209000000000001</c:v>
                </c:pt>
                <c:pt idx="4722">
                  <c:v>0.72040000000000004</c:v>
                </c:pt>
                <c:pt idx="4723">
                  <c:v>0.72000000000000008</c:v>
                </c:pt>
                <c:pt idx="4724">
                  <c:v>0.71910000000000007</c:v>
                </c:pt>
                <c:pt idx="4725">
                  <c:v>0.71910000000000007</c:v>
                </c:pt>
                <c:pt idx="4726">
                  <c:v>0.71910000000000007</c:v>
                </c:pt>
                <c:pt idx="4727">
                  <c:v>0.71919999999999995</c:v>
                </c:pt>
                <c:pt idx="4728">
                  <c:v>0.71950000000000003</c:v>
                </c:pt>
                <c:pt idx="4729">
                  <c:v>0.71980000000000011</c:v>
                </c:pt>
                <c:pt idx="4730">
                  <c:v>0.72030000000000005</c:v>
                </c:pt>
                <c:pt idx="4731">
                  <c:v>0.72119999999999995</c:v>
                </c:pt>
                <c:pt idx="4732">
                  <c:v>0.72119999999999995</c:v>
                </c:pt>
                <c:pt idx="4733">
                  <c:v>0.72140000000000004</c:v>
                </c:pt>
                <c:pt idx="4734">
                  <c:v>0.72330000000000005</c:v>
                </c:pt>
                <c:pt idx="4735">
                  <c:v>0.72140000000000004</c:v>
                </c:pt>
                <c:pt idx="4736">
                  <c:v>0.72350000000000003</c:v>
                </c:pt>
                <c:pt idx="4737">
                  <c:v>0.72419999999999995</c:v>
                </c:pt>
                <c:pt idx="4738">
                  <c:v>0.72319999999999995</c:v>
                </c:pt>
                <c:pt idx="4739">
                  <c:v>0.72360000000000013</c:v>
                </c:pt>
                <c:pt idx="4740">
                  <c:v>0.72419999999999995</c:v>
                </c:pt>
                <c:pt idx="4741">
                  <c:v>0.72520000000000007</c:v>
                </c:pt>
                <c:pt idx="4742">
                  <c:v>0.72550000000000003</c:v>
                </c:pt>
                <c:pt idx="4743">
                  <c:v>0.72570000000000012</c:v>
                </c:pt>
                <c:pt idx="4744">
                  <c:v>0.72610000000000008</c:v>
                </c:pt>
                <c:pt idx="4745">
                  <c:v>0.72629999999999995</c:v>
                </c:pt>
                <c:pt idx="4746">
                  <c:v>0.72629999999999995</c:v>
                </c:pt>
                <c:pt idx="4747">
                  <c:v>0.72610000000000008</c:v>
                </c:pt>
                <c:pt idx="4748">
                  <c:v>0.72680000000000011</c:v>
                </c:pt>
                <c:pt idx="4749">
                  <c:v>0.72680000000000011</c:v>
                </c:pt>
                <c:pt idx="4750">
                  <c:v>0.72980000000000012</c:v>
                </c:pt>
                <c:pt idx="4751">
                  <c:v>0.72980000000000012</c:v>
                </c:pt>
                <c:pt idx="4752">
                  <c:v>0.73020000000000007</c:v>
                </c:pt>
                <c:pt idx="4753">
                  <c:v>0.73070000000000013</c:v>
                </c:pt>
                <c:pt idx="4754">
                  <c:v>0.73160000000000014</c:v>
                </c:pt>
                <c:pt idx="4755">
                  <c:v>0.73250000000000004</c:v>
                </c:pt>
                <c:pt idx="4756">
                  <c:v>0.73320000000000007</c:v>
                </c:pt>
                <c:pt idx="4757">
                  <c:v>0.73320000000000007</c:v>
                </c:pt>
                <c:pt idx="4758">
                  <c:v>0.7350000000000001</c:v>
                </c:pt>
                <c:pt idx="4759">
                  <c:v>0.73429999999999995</c:v>
                </c:pt>
                <c:pt idx="4760">
                  <c:v>0.7350000000000001</c:v>
                </c:pt>
                <c:pt idx="4761">
                  <c:v>0.73670000000000013</c:v>
                </c:pt>
                <c:pt idx="4762">
                  <c:v>0.73780000000000012</c:v>
                </c:pt>
                <c:pt idx="4763">
                  <c:v>0.74030000000000007</c:v>
                </c:pt>
                <c:pt idx="4764">
                  <c:v>0.74090000000000011</c:v>
                </c:pt>
                <c:pt idx="4765">
                  <c:v>0.74220000000000008</c:v>
                </c:pt>
                <c:pt idx="4766">
                  <c:v>0.74320000000000008</c:v>
                </c:pt>
                <c:pt idx="4767">
                  <c:v>0.74380000000000013</c:v>
                </c:pt>
                <c:pt idx="4768">
                  <c:v>0.74390000000000012</c:v>
                </c:pt>
                <c:pt idx="4769">
                  <c:v>0.74410000000000009</c:v>
                </c:pt>
                <c:pt idx="4770">
                  <c:v>0.74410000000000009</c:v>
                </c:pt>
                <c:pt idx="4771">
                  <c:v>0.74360000000000015</c:v>
                </c:pt>
                <c:pt idx="4772">
                  <c:v>0.74360000000000015</c:v>
                </c:pt>
                <c:pt idx="4773">
                  <c:v>0.74360000000000015</c:v>
                </c:pt>
                <c:pt idx="4774">
                  <c:v>0.74339999999999995</c:v>
                </c:pt>
                <c:pt idx="4775">
                  <c:v>0.74330000000000007</c:v>
                </c:pt>
                <c:pt idx="4776">
                  <c:v>0.74320000000000008</c:v>
                </c:pt>
                <c:pt idx="4777">
                  <c:v>0.7430000000000001</c:v>
                </c:pt>
                <c:pt idx="4778">
                  <c:v>0.74320000000000008</c:v>
                </c:pt>
                <c:pt idx="4779">
                  <c:v>0.74350000000000005</c:v>
                </c:pt>
                <c:pt idx="4780">
                  <c:v>0.74380000000000013</c:v>
                </c:pt>
                <c:pt idx="4781">
                  <c:v>0.74400000000000011</c:v>
                </c:pt>
                <c:pt idx="4782">
                  <c:v>0.74430000000000007</c:v>
                </c:pt>
                <c:pt idx="4783">
                  <c:v>0.74439999999999995</c:v>
                </c:pt>
                <c:pt idx="4784">
                  <c:v>0.74460000000000015</c:v>
                </c:pt>
                <c:pt idx="4785">
                  <c:v>0.74480000000000013</c:v>
                </c:pt>
                <c:pt idx="4786">
                  <c:v>0.74490000000000012</c:v>
                </c:pt>
                <c:pt idx="4787">
                  <c:v>0.74520000000000008</c:v>
                </c:pt>
                <c:pt idx="4788">
                  <c:v>0.7451000000000001</c:v>
                </c:pt>
                <c:pt idx="4789">
                  <c:v>0.74520000000000008</c:v>
                </c:pt>
                <c:pt idx="4790">
                  <c:v>0.74310000000000009</c:v>
                </c:pt>
                <c:pt idx="4791">
                  <c:v>0.74230000000000007</c:v>
                </c:pt>
                <c:pt idx="4792">
                  <c:v>0.7420000000000001</c:v>
                </c:pt>
                <c:pt idx="4793">
                  <c:v>0.74170000000000014</c:v>
                </c:pt>
                <c:pt idx="4794">
                  <c:v>0.74190000000000011</c:v>
                </c:pt>
                <c:pt idx="4795">
                  <c:v>0.74339999999999995</c:v>
                </c:pt>
                <c:pt idx="4796">
                  <c:v>0.74339999999999995</c:v>
                </c:pt>
                <c:pt idx="4797">
                  <c:v>0.74320000000000008</c:v>
                </c:pt>
                <c:pt idx="4798">
                  <c:v>0.74280000000000013</c:v>
                </c:pt>
                <c:pt idx="4799">
                  <c:v>0.74230000000000007</c:v>
                </c:pt>
                <c:pt idx="4800">
                  <c:v>0.7420000000000001</c:v>
                </c:pt>
                <c:pt idx="4801">
                  <c:v>0.74160000000000015</c:v>
                </c:pt>
                <c:pt idx="4802">
                  <c:v>0.74130000000000007</c:v>
                </c:pt>
                <c:pt idx="4803">
                  <c:v>0.74230000000000007</c:v>
                </c:pt>
                <c:pt idx="4804">
                  <c:v>0.74110000000000009</c:v>
                </c:pt>
                <c:pt idx="4805">
                  <c:v>0.74110000000000009</c:v>
                </c:pt>
                <c:pt idx="4806">
                  <c:v>0.73939999999999995</c:v>
                </c:pt>
                <c:pt idx="4807">
                  <c:v>0.7380000000000001</c:v>
                </c:pt>
                <c:pt idx="4808">
                  <c:v>0.73760000000000014</c:v>
                </c:pt>
                <c:pt idx="4809">
                  <c:v>0.73720000000000008</c:v>
                </c:pt>
                <c:pt idx="4810">
                  <c:v>0.73710000000000009</c:v>
                </c:pt>
                <c:pt idx="4811">
                  <c:v>0.73710000000000009</c:v>
                </c:pt>
                <c:pt idx="4812">
                  <c:v>0.73710000000000009</c:v>
                </c:pt>
                <c:pt idx="4813">
                  <c:v>0.73740000000000017</c:v>
                </c:pt>
                <c:pt idx="4814">
                  <c:v>0.73780000000000012</c:v>
                </c:pt>
                <c:pt idx="4815">
                  <c:v>0.73850000000000005</c:v>
                </c:pt>
                <c:pt idx="4816">
                  <c:v>0.73939999999999995</c:v>
                </c:pt>
                <c:pt idx="4817">
                  <c:v>0.74020000000000008</c:v>
                </c:pt>
                <c:pt idx="4818">
                  <c:v>0.74110000000000009</c:v>
                </c:pt>
                <c:pt idx="4819">
                  <c:v>0.74180000000000013</c:v>
                </c:pt>
                <c:pt idx="4820">
                  <c:v>0.74260000000000015</c:v>
                </c:pt>
                <c:pt idx="4821">
                  <c:v>0.74310000000000009</c:v>
                </c:pt>
                <c:pt idx="4822">
                  <c:v>0.74370000000000014</c:v>
                </c:pt>
                <c:pt idx="4823">
                  <c:v>0.74410000000000009</c:v>
                </c:pt>
                <c:pt idx="4824">
                  <c:v>0.74450000000000005</c:v>
                </c:pt>
                <c:pt idx="4825">
                  <c:v>0.74460000000000015</c:v>
                </c:pt>
                <c:pt idx="4826">
                  <c:v>0.74470000000000014</c:v>
                </c:pt>
                <c:pt idx="4827">
                  <c:v>0.74500000000000011</c:v>
                </c:pt>
                <c:pt idx="4828">
                  <c:v>0.74500000000000011</c:v>
                </c:pt>
                <c:pt idx="4829">
                  <c:v>0.74460000000000015</c:v>
                </c:pt>
                <c:pt idx="4830">
                  <c:v>0.74490000000000012</c:v>
                </c:pt>
                <c:pt idx="4831">
                  <c:v>0.74380000000000013</c:v>
                </c:pt>
                <c:pt idx="4832">
                  <c:v>0.74339999999999995</c:v>
                </c:pt>
                <c:pt idx="4833">
                  <c:v>0.7430000000000001</c:v>
                </c:pt>
                <c:pt idx="4834">
                  <c:v>0.74290000000000012</c:v>
                </c:pt>
                <c:pt idx="4835">
                  <c:v>0.74280000000000013</c:v>
                </c:pt>
                <c:pt idx="4836">
                  <c:v>0.74280000000000013</c:v>
                </c:pt>
                <c:pt idx="4837">
                  <c:v>0.74280000000000013</c:v>
                </c:pt>
                <c:pt idx="4838">
                  <c:v>0.74260000000000015</c:v>
                </c:pt>
                <c:pt idx="4839">
                  <c:v>0.74170000000000014</c:v>
                </c:pt>
                <c:pt idx="4840">
                  <c:v>0.74180000000000013</c:v>
                </c:pt>
                <c:pt idx="4841">
                  <c:v>0.7420000000000001</c:v>
                </c:pt>
                <c:pt idx="4842">
                  <c:v>0.74230000000000007</c:v>
                </c:pt>
                <c:pt idx="4843">
                  <c:v>0.74320000000000008</c:v>
                </c:pt>
                <c:pt idx="4844">
                  <c:v>0.74320000000000008</c:v>
                </c:pt>
                <c:pt idx="4845">
                  <c:v>0.74360000000000015</c:v>
                </c:pt>
                <c:pt idx="4846">
                  <c:v>0.74370000000000014</c:v>
                </c:pt>
                <c:pt idx="4847">
                  <c:v>0.74400000000000011</c:v>
                </c:pt>
                <c:pt idx="4848">
                  <c:v>0.74400000000000011</c:v>
                </c:pt>
                <c:pt idx="4849">
                  <c:v>0.74420000000000008</c:v>
                </c:pt>
                <c:pt idx="4850">
                  <c:v>0.74430000000000007</c:v>
                </c:pt>
                <c:pt idx="4851">
                  <c:v>0.74410000000000009</c:v>
                </c:pt>
                <c:pt idx="4852">
                  <c:v>0.74370000000000014</c:v>
                </c:pt>
                <c:pt idx="4853">
                  <c:v>0.74320000000000008</c:v>
                </c:pt>
                <c:pt idx="4854">
                  <c:v>0.74250000000000005</c:v>
                </c:pt>
                <c:pt idx="4855">
                  <c:v>0.74180000000000013</c:v>
                </c:pt>
                <c:pt idx="4856">
                  <c:v>0.74110000000000009</c:v>
                </c:pt>
                <c:pt idx="4857">
                  <c:v>0.74039999999999995</c:v>
                </c:pt>
                <c:pt idx="4858">
                  <c:v>0.73980000000000012</c:v>
                </c:pt>
                <c:pt idx="4859">
                  <c:v>0.73920000000000008</c:v>
                </c:pt>
                <c:pt idx="4860">
                  <c:v>0.73860000000000015</c:v>
                </c:pt>
                <c:pt idx="4861">
                  <c:v>0.73839999999999995</c:v>
                </c:pt>
                <c:pt idx="4862">
                  <c:v>0.73839999999999995</c:v>
                </c:pt>
                <c:pt idx="4863">
                  <c:v>0.73850000000000005</c:v>
                </c:pt>
                <c:pt idx="4864">
                  <c:v>0.73890000000000011</c:v>
                </c:pt>
                <c:pt idx="4865">
                  <c:v>0.73970000000000014</c:v>
                </c:pt>
                <c:pt idx="4866">
                  <c:v>0.74010000000000009</c:v>
                </c:pt>
                <c:pt idx="4867">
                  <c:v>0.7410000000000001</c:v>
                </c:pt>
                <c:pt idx="4868">
                  <c:v>0.74139999999999995</c:v>
                </c:pt>
                <c:pt idx="4869">
                  <c:v>0.74190000000000011</c:v>
                </c:pt>
                <c:pt idx="4870">
                  <c:v>0.74139999999999995</c:v>
                </c:pt>
                <c:pt idx="4871">
                  <c:v>0.74280000000000013</c:v>
                </c:pt>
                <c:pt idx="4872">
                  <c:v>0.74339999999999995</c:v>
                </c:pt>
                <c:pt idx="4873">
                  <c:v>0.74339999999999995</c:v>
                </c:pt>
                <c:pt idx="4874">
                  <c:v>0.74339999999999995</c:v>
                </c:pt>
                <c:pt idx="4875">
                  <c:v>0.74339999999999995</c:v>
                </c:pt>
                <c:pt idx="4876">
                  <c:v>0.74339999999999995</c:v>
                </c:pt>
                <c:pt idx="4877">
                  <c:v>0.74339999999999995</c:v>
                </c:pt>
                <c:pt idx="4878">
                  <c:v>0.74320000000000008</c:v>
                </c:pt>
                <c:pt idx="4879">
                  <c:v>0.7430000000000001</c:v>
                </c:pt>
                <c:pt idx="4880">
                  <c:v>0.74280000000000013</c:v>
                </c:pt>
                <c:pt idx="4881">
                  <c:v>0.74270000000000014</c:v>
                </c:pt>
                <c:pt idx="4882">
                  <c:v>0.74250000000000005</c:v>
                </c:pt>
                <c:pt idx="4883">
                  <c:v>0.74220000000000008</c:v>
                </c:pt>
                <c:pt idx="4884">
                  <c:v>0.74180000000000013</c:v>
                </c:pt>
                <c:pt idx="4885">
                  <c:v>0.74150000000000005</c:v>
                </c:pt>
                <c:pt idx="4886">
                  <c:v>0.74139999999999995</c:v>
                </c:pt>
                <c:pt idx="4887">
                  <c:v>0.74160000000000015</c:v>
                </c:pt>
                <c:pt idx="4888">
                  <c:v>0.7420000000000001</c:v>
                </c:pt>
                <c:pt idx="4889">
                  <c:v>0.74239999999999995</c:v>
                </c:pt>
                <c:pt idx="4890">
                  <c:v>0.74270000000000014</c:v>
                </c:pt>
                <c:pt idx="4891">
                  <c:v>0.74280000000000013</c:v>
                </c:pt>
                <c:pt idx="4892">
                  <c:v>0.74280000000000013</c:v>
                </c:pt>
                <c:pt idx="4893">
                  <c:v>0.74280000000000013</c:v>
                </c:pt>
                <c:pt idx="4894">
                  <c:v>0.7430000000000001</c:v>
                </c:pt>
                <c:pt idx="4895">
                  <c:v>0.74330000000000007</c:v>
                </c:pt>
                <c:pt idx="4896">
                  <c:v>0.74370000000000014</c:v>
                </c:pt>
                <c:pt idx="4897">
                  <c:v>0.74400000000000011</c:v>
                </c:pt>
                <c:pt idx="4898">
                  <c:v>0.74400000000000011</c:v>
                </c:pt>
                <c:pt idx="4899">
                  <c:v>0.74430000000000007</c:v>
                </c:pt>
                <c:pt idx="4900">
                  <c:v>0.74430000000000007</c:v>
                </c:pt>
                <c:pt idx="4901">
                  <c:v>0.74490000000000012</c:v>
                </c:pt>
                <c:pt idx="4902">
                  <c:v>0.74560000000000015</c:v>
                </c:pt>
                <c:pt idx="4903">
                  <c:v>0.74550000000000005</c:v>
                </c:pt>
                <c:pt idx="4904">
                  <c:v>0.74560000000000015</c:v>
                </c:pt>
                <c:pt idx="4905">
                  <c:v>0.74539999999999995</c:v>
                </c:pt>
                <c:pt idx="4906">
                  <c:v>0.74530000000000007</c:v>
                </c:pt>
                <c:pt idx="4907">
                  <c:v>0.7451000000000001</c:v>
                </c:pt>
                <c:pt idx="4908">
                  <c:v>0.74490000000000012</c:v>
                </c:pt>
                <c:pt idx="4909">
                  <c:v>0.74470000000000014</c:v>
                </c:pt>
                <c:pt idx="4910">
                  <c:v>0.74460000000000015</c:v>
                </c:pt>
                <c:pt idx="4911">
                  <c:v>0.74480000000000013</c:v>
                </c:pt>
                <c:pt idx="4912">
                  <c:v>0.74480000000000013</c:v>
                </c:pt>
                <c:pt idx="4913">
                  <c:v>0.74490000000000012</c:v>
                </c:pt>
                <c:pt idx="4914">
                  <c:v>0.74490000000000012</c:v>
                </c:pt>
                <c:pt idx="4915">
                  <c:v>0.7451000000000001</c:v>
                </c:pt>
                <c:pt idx="4916">
                  <c:v>0.74500000000000011</c:v>
                </c:pt>
                <c:pt idx="4917">
                  <c:v>0.7451000000000001</c:v>
                </c:pt>
                <c:pt idx="4918">
                  <c:v>0.7451000000000001</c:v>
                </c:pt>
                <c:pt idx="4919">
                  <c:v>0.74570000000000014</c:v>
                </c:pt>
                <c:pt idx="4920">
                  <c:v>0.7461000000000001</c:v>
                </c:pt>
                <c:pt idx="4921">
                  <c:v>0.74650000000000005</c:v>
                </c:pt>
                <c:pt idx="4922">
                  <c:v>0.74690000000000012</c:v>
                </c:pt>
                <c:pt idx="4923">
                  <c:v>0.74730000000000008</c:v>
                </c:pt>
                <c:pt idx="4924">
                  <c:v>0.74739999999999995</c:v>
                </c:pt>
                <c:pt idx="4925">
                  <c:v>0.74750000000000005</c:v>
                </c:pt>
                <c:pt idx="4926">
                  <c:v>0.74739999999999995</c:v>
                </c:pt>
                <c:pt idx="4927">
                  <c:v>0.74720000000000009</c:v>
                </c:pt>
                <c:pt idx="4928">
                  <c:v>0.74700000000000011</c:v>
                </c:pt>
                <c:pt idx="4929">
                  <c:v>0.74690000000000012</c:v>
                </c:pt>
                <c:pt idx="4930">
                  <c:v>0.74670000000000014</c:v>
                </c:pt>
                <c:pt idx="4931">
                  <c:v>0.74660000000000015</c:v>
                </c:pt>
                <c:pt idx="4932">
                  <c:v>0.74620000000000009</c:v>
                </c:pt>
                <c:pt idx="4933">
                  <c:v>0.74590000000000012</c:v>
                </c:pt>
                <c:pt idx="4934">
                  <c:v>0.74570000000000014</c:v>
                </c:pt>
                <c:pt idx="4935">
                  <c:v>0.74570000000000014</c:v>
                </c:pt>
                <c:pt idx="4936">
                  <c:v>0.74570000000000014</c:v>
                </c:pt>
                <c:pt idx="4937">
                  <c:v>0.74580000000000013</c:v>
                </c:pt>
                <c:pt idx="4938">
                  <c:v>0.74590000000000012</c:v>
                </c:pt>
                <c:pt idx="4939">
                  <c:v>0.74600000000000011</c:v>
                </c:pt>
                <c:pt idx="4940">
                  <c:v>0.74600000000000011</c:v>
                </c:pt>
                <c:pt idx="4941">
                  <c:v>0.7461000000000001</c:v>
                </c:pt>
                <c:pt idx="4942">
                  <c:v>0.7461000000000001</c:v>
                </c:pt>
                <c:pt idx="4943">
                  <c:v>0.74560000000000015</c:v>
                </c:pt>
                <c:pt idx="4944">
                  <c:v>0.74580000000000013</c:v>
                </c:pt>
                <c:pt idx="4945">
                  <c:v>0.74560000000000015</c:v>
                </c:pt>
                <c:pt idx="4946">
                  <c:v>0.74580000000000013</c:v>
                </c:pt>
                <c:pt idx="4947">
                  <c:v>0.7461000000000001</c:v>
                </c:pt>
                <c:pt idx="4948">
                  <c:v>0.7461000000000001</c:v>
                </c:pt>
                <c:pt idx="4949">
                  <c:v>0.74630000000000007</c:v>
                </c:pt>
                <c:pt idx="4950">
                  <c:v>0.74600000000000011</c:v>
                </c:pt>
                <c:pt idx="4951">
                  <c:v>0.74530000000000007</c:v>
                </c:pt>
                <c:pt idx="4952">
                  <c:v>0.7451000000000001</c:v>
                </c:pt>
                <c:pt idx="4953">
                  <c:v>0.74539999999999995</c:v>
                </c:pt>
                <c:pt idx="4954">
                  <c:v>0.74620000000000009</c:v>
                </c:pt>
                <c:pt idx="4955">
                  <c:v>0.74620000000000009</c:v>
                </c:pt>
                <c:pt idx="4956">
                  <c:v>0.74580000000000013</c:v>
                </c:pt>
                <c:pt idx="4957">
                  <c:v>0.74570000000000014</c:v>
                </c:pt>
                <c:pt idx="4958">
                  <c:v>0.74520000000000008</c:v>
                </c:pt>
                <c:pt idx="4959">
                  <c:v>0.74460000000000015</c:v>
                </c:pt>
                <c:pt idx="4960">
                  <c:v>0.74480000000000013</c:v>
                </c:pt>
                <c:pt idx="4961">
                  <c:v>0.74500000000000011</c:v>
                </c:pt>
                <c:pt idx="4962">
                  <c:v>0.74520000000000008</c:v>
                </c:pt>
                <c:pt idx="4963">
                  <c:v>0.74550000000000005</c:v>
                </c:pt>
                <c:pt idx="4964">
                  <c:v>0.74570000000000014</c:v>
                </c:pt>
                <c:pt idx="4965">
                  <c:v>0.74570000000000014</c:v>
                </c:pt>
                <c:pt idx="4966">
                  <c:v>0.74580000000000013</c:v>
                </c:pt>
                <c:pt idx="4967">
                  <c:v>0.74520000000000008</c:v>
                </c:pt>
                <c:pt idx="4968">
                  <c:v>0.74520000000000008</c:v>
                </c:pt>
                <c:pt idx="4969">
                  <c:v>0.74490000000000012</c:v>
                </c:pt>
                <c:pt idx="4970">
                  <c:v>0.74460000000000015</c:v>
                </c:pt>
                <c:pt idx="4971">
                  <c:v>0.74450000000000005</c:v>
                </c:pt>
                <c:pt idx="4972">
                  <c:v>0.74490000000000012</c:v>
                </c:pt>
                <c:pt idx="4973">
                  <c:v>0.74539999999999995</c:v>
                </c:pt>
                <c:pt idx="4974">
                  <c:v>0.74600000000000011</c:v>
                </c:pt>
                <c:pt idx="4975">
                  <c:v>0.74630000000000007</c:v>
                </c:pt>
                <c:pt idx="4976">
                  <c:v>0.74650000000000005</c:v>
                </c:pt>
                <c:pt idx="4977">
                  <c:v>0.7471000000000001</c:v>
                </c:pt>
                <c:pt idx="4978">
                  <c:v>0.74780000000000013</c:v>
                </c:pt>
                <c:pt idx="4979">
                  <c:v>0.74790000000000012</c:v>
                </c:pt>
                <c:pt idx="4980">
                  <c:v>0.74770000000000014</c:v>
                </c:pt>
                <c:pt idx="4981">
                  <c:v>0.74790000000000012</c:v>
                </c:pt>
                <c:pt idx="4982">
                  <c:v>0.75370000000000015</c:v>
                </c:pt>
                <c:pt idx="4983">
                  <c:v>0.75390000000000013</c:v>
                </c:pt>
                <c:pt idx="4984">
                  <c:v>0.75420000000000009</c:v>
                </c:pt>
                <c:pt idx="4985">
                  <c:v>0.75470000000000015</c:v>
                </c:pt>
                <c:pt idx="4986">
                  <c:v>0.75500000000000012</c:v>
                </c:pt>
                <c:pt idx="4987">
                  <c:v>0.75630000000000008</c:v>
                </c:pt>
                <c:pt idx="4988">
                  <c:v>0.75630000000000008</c:v>
                </c:pt>
                <c:pt idx="4989">
                  <c:v>0.75630000000000008</c:v>
                </c:pt>
                <c:pt idx="4990">
                  <c:v>0.75620000000000009</c:v>
                </c:pt>
                <c:pt idx="4991">
                  <c:v>0.75630000000000008</c:v>
                </c:pt>
                <c:pt idx="4992">
                  <c:v>0.75649999999999995</c:v>
                </c:pt>
                <c:pt idx="4993">
                  <c:v>0.75710000000000011</c:v>
                </c:pt>
                <c:pt idx="4994">
                  <c:v>0.75760000000000016</c:v>
                </c:pt>
                <c:pt idx="4995">
                  <c:v>0.75790000000000013</c:v>
                </c:pt>
                <c:pt idx="4996">
                  <c:v>0.75790000000000013</c:v>
                </c:pt>
                <c:pt idx="4997">
                  <c:v>0.7582000000000001</c:v>
                </c:pt>
                <c:pt idx="4998">
                  <c:v>0.75790000000000013</c:v>
                </c:pt>
                <c:pt idx="4999">
                  <c:v>0.75780000000000014</c:v>
                </c:pt>
                <c:pt idx="5000">
                  <c:v>0.75780000000000014</c:v>
                </c:pt>
                <c:pt idx="5001">
                  <c:v>0.75760000000000016</c:v>
                </c:pt>
                <c:pt idx="5002">
                  <c:v>0.75760000000000016</c:v>
                </c:pt>
                <c:pt idx="5003">
                  <c:v>0.7572000000000001</c:v>
                </c:pt>
                <c:pt idx="5004">
                  <c:v>0.75700000000000012</c:v>
                </c:pt>
                <c:pt idx="5005">
                  <c:v>0.75670000000000015</c:v>
                </c:pt>
                <c:pt idx="5006">
                  <c:v>0.75660000000000016</c:v>
                </c:pt>
                <c:pt idx="5007">
                  <c:v>0.75649999999999995</c:v>
                </c:pt>
                <c:pt idx="5008">
                  <c:v>0.75620000000000009</c:v>
                </c:pt>
                <c:pt idx="5009">
                  <c:v>0.75570000000000015</c:v>
                </c:pt>
                <c:pt idx="5010">
                  <c:v>0.75549999999999995</c:v>
                </c:pt>
                <c:pt idx="5011">
                  <c:v>0.75220000000000009</c:v>
                </c:pt>
                <c:pt idx="5012">
                  <c:v>0.74630000000000007</c:v>
                </c:pt>
                <c:pt idx="5013">
                  <c:v>0.74650000000000005</c:v>
                </c:pt>
                <c:pt idx="5014">
                  <c:v>0.74700000000000011</c:v>
                </c:pt>
                <c:pt idx="5015">
                  <c:v>0.74739999999999995</c:v>
                </c:pt>
                <c:pt idx="5016">
                  <c:v>0.74770000000000014</c:v>
                </c:pt>
                <c:pt idx="5017">
                  <c:v>0.74790000000000012</c:v>
                </c:pt>
                <c:pt idx="5018">
                  <c:v>0.7481000000000001</c:v>
                </c:pt>
                <c:pt idx="5019">
                  <c:v>0.74830000000000008</c:v>
                </c:pt>
                <c:pt idx="5020">
                  <c:v>0.74839999999999995</c:v>
                </c:pt>
                <c:pt idx="5021">
                  <c:v>0.74850000000000005</c:v>
                </c:pt>
                <c:pt idx="5022">
                  <c:v>0.7481000000000001</c:v>
                </c:pt>
                <c:pt idx="5023">
                  <c:v>0.74790000000000012</c:v>
                </c:pt>
                <c:pt idx="5024">
                  <c:v>0.74800000000000011</c:v>
                </c:pt>
                <c:pt idx="5025">
                  <c:v>0.75549999999999995</c:v>
                </c:pt>
                <c:pt idx="5026">
                  <c:v>0.7582000000000001</c:v>
                </c:pt>
                <c:pt idx="5027">
                  <c:v>0.75790000000000013</c:v>
                </c:pt>
                <c:pt idx="5028">
                  <c:v>0.7582000000000001</c:v>
                </c:pt>
                <c:pt idx="5029">
                  <c:v>0.75860000000000016</c:v>
                </c:pt>
                <c:pt idx="5030">
                  <c:v>0.75930000000000009</c:v>
                </c:pt>
                <c:pt idx="5031">
                  <c:v>0.75970000000000015</c:v>
                </c:pt>
                <c:pt idx="5032">
                  <c:v>0.76000000000000012</c:v>
                </c:pt>
                <c:pt idx="5033">
                  <c:v>0.75960000000000016</c:v>
                </c:pt>
                <c:pt idx="5034">
                  <c:v>0.75970000000000015</c:v>
                </c:pt>
                <c:pt idx="5035">
                  <c:v>0.75960000000000016</c:v>
                </c:pt>
                <c:pt idx="5036">
                  <c:v>0.75960000000000016</c:v>
                </c:pt>
                <c:pt idx="5037">
                  <c:v>0.75970000000000015</c:v>
                </c:pt>
                <c:pt idx="5038">
                  <c:v>0.75980000000000014</c:v>
                </c:pt>
                <c:pt idx="5039">
                  <c:v>0.75980000000000014</c:v>
                </c:pt>
                <c:pt idx="5040">
                  <c:v>0.75980000000000014</c:v>
                </c:pt>
                <c:pt idx="5041">
                  <c:v>0.75970000000000015</c:v>
                </c:pt>
                <c:pt idx="5042">
                  <c:v>0.75970000000000015</c:v>
                </c:pt>
                <c:pt idx="5043">
                  <c:v>0.75940000000000007</c:v>
                </c:pt>
                <c:pt idx="5044">
                  <c:v>0.7592000000000001</c:v>
                </c:pt>
                <c:pt idx="5045">
                  <c:v>0.75900000000000012</c:v>
                </c:pt>
                <c:pt idx="5046">
                  <c:v>0.75910000000000011</c:v>
                </c:pt>
                <c:pt idx="5047">
                  <c:v>0.7592000000000001</c:v>
                </c:pt>
                <c:pt idx="5048">
                  <c:v>0.75940000000000007</c:v>
                </c:pt>
                <c:pt idx="5049">
                  <c:v>0.75940000000000007</c:v>
                </c:pt>
                <c:pt idx="5050">
                  <c:v>0.75930000000000009</c:v>
                </c:pt>
                <c:pt idx="5051">
                  <c:v>0.75930000000000009</c:v>
                </c:pt>
                <c:pt idx="5052">
                  <c:v>0.75930000000000009</c:v>
                </c:pt>
                <c:pt idx="5053">
                  <c:v>0.75940000000000007</c:v>
                </c:pt>
                <c:pt idx="5054">
                  <c:v>0.7582000000000001</c:v>
                </c:pt>
                <c:pt idx="5055">
                  <c:v>0.75130000000000008</c:v>
                </c:pt>
                <c:pt idx="5056">
                  <c:v>0.75000000000000011</c:v>
                </c:pt>
                <c:pt idx="5057">
                  <c:v>0.74990000000000012</c:v>
                </c:pt>
                <c:pt idx="5058">
                  <c:v>0.74980000000000013</c:v>
                </c:pt>
                <c:pt idx="5059">
                  <c:v>0.74980000000000013</c:v>
                </c:pt>
                <c:pt idx="5060">
                  <c:v>0.74990000000000012</c:v>
                </c:pt>
                <c:pt idx="5061">
                  <c:v>0.74990000000000012</c:v>
                </c:pt>
                <c:pt idx="5062">
                  <c:v>0.74980000000000013</c:v>
                </c:pt>
                <c:pt idx="5063">
                  <c:v>0.74960000000000016</c:v>
                </c:pt>
                <c:pt idx="5064">
                  <c:v>0.74950000000000017</c:v>
                </c:pt>
                <c:pt idx="5065">
                  <c:v>0.74950000000000017</c:v>
                </c:pt>
                <c:pt idx="5066">
                  <c:v>0.75000000000000011</c:v>
                </c:pt>
                <c:pt idx="5067">
                  <c:v>0.75020000000000009</c:v>
                </c:pt>
                <c:pt idx="5068">
                  <c:v>0.75020000000000009</c:v>
                </c:pt>
                <c:pt idx="5069">
                  <c:v>0.75190000000000012</c:v>
                </c:pt>
                <c:pt idx="5070">
                  <c:v>0.75190000000000012</c:v>
                </c:pt>
                <c:pt idx="5071">
                  <c:v>0.75240000000000007</c:v>
                </c:pt>
                <c:pt idx="5072">
                  <c:v>0.75300000000000011</c:v>
                </c:pt>
                <c:pt idx="5073">
                  <c:v>0.75140000000000007</c:v>
                </c:pt>
                <c:pt idx="5074">
                  <c:v>0.75020000000000009</c:v>
                </c:pt>
                <c:pt idx="5075">
                  <c:v>0.74900000000000011</c:v>
                </c:pt>
                <c:pt idx="5076">
                  <c:v>0.74880000000000013</c:v>
                </c:pt>
                <c:pt idx="5077">
                  <c:v>0.74860000000000015</c:v>
                </c:pt>
                <c:pt idx="5078">
                  <c:v>0.74860000000000015</c:v>
                </c:pt>
                <c:pt idx="5079">
                  <c:v>0.74860000000000015</c:v>
                </c:pt>
                <c:pt idx="5080">
                  <c:v>0.74830000000000008</c:v>
                </c:pt>
                <c:pt idx="5081">
                  <c:v>0.74770000000000014</c:v>
                </c:pt>
                <c:pt idx="5082">
                  <c:v>0.74760000000000015</c:v>
                </c:pt>
                <c:pt idx="5083">
                  <c:v>0.74760000000000015</c:v>
                </c:pt>
                <c:pt idx="5084">
                  <c:v>0.74790000000000012</c:v>
                </c:pt>
                <c:pt idx="5085">
                  <c:v>0.7491000000000001</c:v>
                </c:pt>
                <c:pt idx="5086">
                  <c:v>0.74850000000000005</c:v>
                </c:pt>
                <c:pt idx="5087">
                  <c:v>0.74980000000000013</c:v>
                </c:pt>
                <c:pt idx="5088">
                  <c:v>0.74980000000000013</c:v>
                </c:pt>
                <c:pt idx="5089">
                  <c:v>0.74980000000000013</c:v>
                </c:pt>
                <c:pt idx="5090">
                  <c:v>0.75040000000000007</c:v>
                </c:pt>
                <c:pt idx="5091">
                  <c:v>0.7511000000000001</c:v>
                </c:pt>
                <c:pt idx="5092">
                  <c:v>0.7511000000000001</c:v>
                </c:pt>
                <c:pt idx="5093">
                  <c:v>0.75270000000000015</c:v>
                </c:pt>
                <c:pt idx="5094">
                  <c:v>0.75300000000000011</c:v>
                </c:pt>
                <c:pt idx="5095">
                  <c:v>0.75340000000000007</c:v>
                </c:pt>
                <c:pt idx="5096">
                  <c:v>0.75360000000000016</c:v>
                </c:pt>
                <c:pt idx="5097">
                  <c:v>0.75380000000000014</c:v>
                </c:pt>
                <c:pt idx="5098">
                  <c:v>0.75390000000000013</c:v>
                </c:pt>
                <c:pt idx="5099">
                  <c:v>0.75380000000000014</c:v>
                </c:pt>
                <c:pt idx="5100">
                  <c:v>0.75290000000000012</c:v>
                </c:pt>
                <c:pt idx="5101">
                  <c:v>0.75300000000000011</c:v>
                </c:pt>
                <c:pt idx="5102">
                  <c:v>0.75300000000000011</c:v>
                </c:pt>
                <c:pt idx="5103">
                  <c:v>0.7531000000000001</c:v>
                </c:pt>
                <c:pt idx="5104">
                  <c:v>0.75300000000000011</c:v>
                </c:pt>
                <c:pt idx="5105">
                  <c:v>0.75270000000000015</c:v>
                </c:pt>
                <c:pt idx="5106">
                  <c:v>0.75230000000000008</c:v>
                </c:pt>
                <c:pt idx="5107">
                  <c:v>0.75230000000000008</c:v>
                </c:pt>
                <c:pt idx="5108">
                  <c:v>0.75280000000000014</c:v>
                </c:pt>
                <c:pt idx="5109">
                  <c:v>0.75249999999999995</c:v>
                </c:pt>
                <c:pt idx="5110">
                  <c:v>0.75220000000000009</c:v>
                </c:pt>
                <c:pt idx="5111">
                  <c:v>0.75220000000000009</c:v>
                </c:pt>
                <c:pt idx="5112">
                  <c:v>0.75240000000000007</c:v>
                </c:pt>
                <c:pt idx="5113">
                  <c:v>0.75200000000000011</c:v>
                </c:pt>
                <c:pt idx="5114">
                  <c:v>0.75240000000000007</c:v>
                </c:pt>
                <c:pt idx="5115">
                  <c:v>0.75270000000000015</c:v>
                </c:pt>
                <c:pt idx="5116">
                  <c:v>0.75330000000000008</c:v>
                </c:pt>
                <c:pt idx="5117">
                  <c:v>0.75360000000000016</c:v>
                </c:pt>
                <c:pt idx="5118">
                  <c:v>0.75380000000000014</c:v>
                </c:pt>
                <c:pt idx="5119">
                  <c:v>0.75390000000000013</c:v>
                </c:pt>
                <c:pt idx="5120">
                  <c:v>0.75370000000000015</c:v>
                </c:pt>
                <c:pt idx="5121">
                  <c:v>0.75360000000000016</c:v>
                </c:pt>
                <c:pt idx="5122">
                  <c:v>0.75349999999999995</c:v>
                </c:pt>
                <c:pt idx="5123">
                  <c:v>0.7531000000000001</c:v>
                </c:pt>
                <c:pt idx="5124">
                  <c:v>0.75280000000000014</c:v>
                </c:pt>
                <c:pt idx="5125">
                  <c:v>0.75220000000000009</c:v>
                </c:pt>
                <c:pt idx="5126">
                  <c:v>0.75180000000000013</c:v>
                </c:pt>
                <c:pt idx="5127">
                  <c:v>0.75140000000000007</c:v>
                </c:pt>
                <c:pt idx="5128">
                  <c:v>0.75120000000000009</c:v>
                </c:pt>
                <c:pt idx="5129">
                  <c:v>0.7511000000000001</c:v>
                </c:pt>
                <c:pt idx="5130">
                  <c:v>0.7511000000000001</c:v>
                </c:pt>
                <c:pt idx="5131">
                  <c:v>0.7511000000000001</c:v>
                </c:pt>
                <c:pt idx="5132">
                  <c:v>0.7511000000000001</c:v>
                </c:pt>
                <c:pt idx="5133">
                  <c:v>0.75100000000000011</c:v>
                </c:pt>
                <c:pt idx="5134">
                  <c:v>0.75100000000000011</c:v>
                </c:pt>
                <c:pt idx="5135">
                  <c:v>0.75100000000000011</c:v>
                </c:pt>
                <c:pt idx="5136">
                  <c:v>0.75120000000000009</c:v>
                </c:pt>
                <c:pt idx="5137">
                  <c:v>0.75090000000000012</c:v>
                </c:pt>
                <c:pt idx="5138">
                  <c:v>0.75170000000000015</c:v>
                </c:pt>
                <c:pt idx="5139">
                  <c:v>0.75140000000000007</c:v>
                </c:pt>
                <c:pt idx="5140">
                  <c:v>0.75170000000000015</c:v>
                </c:pt>
                <c:pt idx="5141">
                  <c:v>0.75200000000000011</c:v>
                </c:pt>
                <c:pt idx="5142">
                  <c:v>0.75220000000000009</c:v>
                </c:pt>
                <c:pt idx="5143">
                  <c:v>0.75240000000000007</c:v>
                </c:pt>
                <c:pt idx="5144">
                  <c:v>0.75260000000000016</c:v>
                </c:pt>
                <c:pt idx="5145">
                  <c:v>0.75290000000000012</c:v>
                </c:pt>
                <c:pt idx="5146">
                  <c:v>0.75300000000000011</c:v>
                </c:pt>
                <c:pt idx="5147">
                  <c:v>0.75330000000000008</c:v>
                </c:pt>
                <c:pt idx="5148">
                  <c:v>0.75349999999999995</c:v>
                </c:pt>
                <c:pt idx="5149">
                  <c:v>0.75370000000000015</c:v>
                </c:pt>
                <c:pt idx="5150">
                  <c:v>0.75380000000000014</c:v>
                </c:pt>
                <c:pt idx="5151">
                  <c:v>0.75400000000000011</c:v>
                </c:pt>
                <c:pt idx="5152">
                  <c:v>0.75420000000000009</c:v>
                </c:pt>
                <c:pt idx="5153">
                  <c:v>0.75449999999999995</c:v>
                </c:pt>
                <c:pt idx="5154">
                  <c:v>0.7541000000000001</c:v>
                </c:pt>
                <c:pt idx="5155">
                  <c:v>0.75470000000000015</c:v>
                </c:pt>
                <c:pt idx="5156">
                  <c:v>0.75490000000000013</c:v>
                </c:pt>
                <c:pt idx="5157">
                  <c:v>0.7551000000000001</c:v>
                </c:pt>
                <c:pt idx="5158">
                  <c:v>0.75490000000000013</c:v>
                </c:pt>
                <c:pt idx="5159">
                  <c:v>0.7551000000000001</c:v>
                </c:pt>
                <c:pt idx="5160">
                  <c:v>0.75520000000000009</c:v>
                </c:pt>
                <c:pt idx="5161">
                  <c:v>0.75530000000000008</c:v>
                </c:pt>
                <c:pt idx="5162">
                  <c:v>0.75520000000000009</c:v>
                </c:pt>
                <c:pt idx="5163">
                  <c:v>0.75500000000000012</c:v>
                </c:pt>
                <c:pt idx="5164">
                  <c:v>0.75500000000000012</c:v>
                </c:pt>
                <c:pt idx="5165">
                  <c:v>0.75480000000000014</c:v>
                </c:pt>
                <c:pt idx="5166">
                  <c:v>0.75449999999999995</c:v>
                </c:pt>
                <c:pt idx="5167">
                  <c:v>0.75430000000000008</c:v>
                </c:pt>
                <c:pt idx="5168">
                  <c:v>0.7541000000000001</c:v>
                </c:pt>
                <c:pt idx="5169">
                  <c:v>0.75360000000000016</c:v>
                </c:pt>
                <c:pt idx="5170">
                  <c:v>0.75360000000000016</c:v>
                </c:pt>
                <c:pt idx="5171">
                  <c:v>0.75370000000000015</c:v>
                </c:pt>
                <c:pt idx="5172">
                  <c:v>0.75390000000000013</c:v>
                </c:pt>
                <c:pt idx="5173">
                  <c:v>0.75420000000000009</c:v>
                </c:pt>
                <c:pt idx="5174">
                  <c:v>0.75430000000000008</c:v>
                </c:pt>
                <c:pt idx="5175">
                  <c:v>0.75370000000000015</c:v>
                </c:pt>
                <c:pt idx="5176">
                  <c:v>0.75440000000000007</c:v>
                </c:pt>
                <c:pt idx="5177">
                  <c:v>0.75480000000000014</c:v>
                </c:pt>
                <c:pt idx="5178">
                  <c:v>0.75490000000000013</c:v>
                </c:pt>
                <c:pt idx="5179">
                  <c:v>0.75500000000000012</c:v>
                </c:pt>
                <c:pt idx="5180">
                  <c:v>0.75490000000000013</c:v>
                </c:pt>
                <c:pt idx="5181">
                  <c:v>0.75490000000000013</c:v>
                </c:pt>
                <c:pt idx="5182">
                  <c:v>0.75470000000000015</c:v>
                </c:pt>
                <c:pt idx="5183">
                  <c:v>0.75470000000000015</c:v>
                </c:pt>
                <c:pt idx="5184">
                  <c:v>0.75460000000000016</c:v>
                </c:pt>
                <c:pt idx="5185">
                  <c:v>0.75449999999999995</c:v>
                </c:pt>
                <c:pt idx="5186">
                  <c:v>0.75360000000000016</c:v>
                </c:pt>
                <c:pt idx="5187">
                  <c:v>0.75340000000000007</c:v>
                </c:pt>
                <c:pt idx="5188">
                  <c:v>0.75340000000000007</c:v>
                </c:pt>
                <c:pt idx="5189">
                  <c:v>0.75340000000000007</c:v>
                </c:pt>
                <c:pt idx="5190">
                  <c:v>0.75360000000000016</c:v>
                </c:pt>
                <c:pt idx="5191">
                  <c:v>0.75349999999999995</c:v>
                </c:pt>
                <c:pt idx="5192">
                  <c:v>0.75349999999999995</c:v>
                </c:pt>
                <c:pt idx="5193">
                  <c:v>0.75340000000000007</c:v>
                </c:pt>
                <c:pt idx="5194">
                  <c:v>0.75320000000000009</c:v>
                </c:pt>
                <c:pt idx="5195">
                  <c:v>0.7531000000000001</c:v>
                </c:pt>
                <c:pt idx="5196">
                  <c:v>0.75290000000000012</c:v>
                </c:pt>
                <c:pt idx="5197">
                  <c:v>0.75290000000000012</c:v>
                </c:pt>
                <c:pt idx="5198">
                  <c:v>0.75290000000000012</c:v>
                </c:pt>
                <c:pt idx="5199">
                  <c:v>0.75260000000000016</c:v>
                </c:pt>
                <c:pt idx="5200">
                  <c:v>0.75230000000000008</c:v>
                </c:pt>
                <c:pt idx="5201">
                  <c:v>0.75200000000000011</c:v>
                </c:pt>
                <c:pt idx="5202">
                  <c:v>0.75170000000000015</c:v>
                </c:pt>
                <c:pt idx="5203">
                  <c:v>0.75130000000000008</c:v>
                </c:pt>
                <c:pt idx="5204">
                  <c:v>0.75160000000000016</c:v>
                </c:pt>
                <c:pt idx="5205">
                  <c:v>0.75130000000000008</c:v>
                </c:pt>
                <c:pt idx="5206">
                  <c:v>0.75130000000000008</c:v>
                </c:pt>
                <c:pt idx="5207">
                  <c:v>0.75160000000000016</c:v>
                </c:pt>
                <c:pt idx="5208">
                  <c:v>0.75040000000000007</c:v>
                </c:pt>
                <c:pt idx="5209">
                  <c:v>0.75040000000000007</c:v>
                </c:pt>
                <c:pt idx="5210">
                  <c:v>0.75060000000000016</c:v>
                </c:pt>
                <c:pt idx="5211">
                  <c:v>0.75080000000000013</c:v>
                </c:pt>
                <c:pt idx="5212">
                  <c:v>0.75090000000000012</c:v>
                </c:pt>
                <c:pt idx="5213">
                  <c:v>0.75120000000000009</c:v>
                </c:pt>
                <c:pt idx="5214">
                  <c:v>0.75380000000000014</c:v>
                </c:pt>
                <c:pt idx="5215">
                  <c:v>0.75430000000000008</c:v>
                </c:pt>
                <c:pt idx="5216">
                  <c:v>0.75480000000000014</c:v>
                </c:pt>
                <c:pt idx="5217">
                  <c:v>0.75549999999999995</c:v>
                </c:pt>
                <c:pt idx="5218">
                  <c:v>0.75560000000000016</c:v>
                </c:pt>
                <c:pt idx="5219">
                  <c:v>0.75570000000000015</c:v>
                </c:pt>
                <c:pt idx="5220">
                  <c:v>0.75560000000000016</c:v>
                </c:pt>
                <c:pt idx="5221">
                  <c:v>0.75560000000000016</c:v>
                </c:pt>
                <c:pt idx="5222">
                  <c:v>0.75560000000000016</c:v>
                </c:pt>
                <c:pt idx="5223">
                  <c:v>0.75540000000000007</c:v>
                </c:pt>
                <c:pt idx="5224">
                  <c:v>0.75520000000000009</c:v>
                </c:pt>
                <c:pt idx="5225">
                  <c:v>0.75540000000000007</c:v>
                </c:pt>
                <c:pt idx="5226">
                  <c:v>0.7551000000000001</c:v>
                </c:pt>
                <c:pt idx="5227">
                  <c:v>0.7551000000000001</c:v>
                </c:pt>
                <c:pt idx="5228">
                  <c:v>0.7551000000000001</c:v>
                </c:pt>
                <c:pt idx="5229">
                  <c:v>0.75500000000000012</c:v>
                </c:pt>
                <c:pt idx="5230">
                  <c:v>0.75520000000000009</c:v>
                </c:pt>
                <c:pt idx="5231">
                  <c:v>0.75530000000000008</c:v>
                </c:pt>
                <c:pt idx="5232">
                  <c:v>0.75470000000000015</c:v>
                </c:pt>
                <c:pt idx="5233">
                  <c:v>0.75490000000000013</c:v>
                </c:pt>
                <c:pt idx="5234">
                  <c:v>0.75500000000000012</c:v>
                </c:pt>
                <c:pt idx="5235">
                  <c:v>0.75500000000000012</c:v>
                </c:pt>
                <c:pt idx="5236">
                  <c:v>0.75500000000000012</c:v>
                </c:pt>
                <c:pt idx="5237">
                  <c:v>0.75500000000000012</c:v>
                </c:pt>
                <c:pt idx="5238">
                  <c:v>0.75480000000000014</c:v>
                </c:pt>
                <c:pt idx="5239">
                  <c:v>0.75490000000000013</c:v>
                </c:pt>
                <c:pt idx="5240">
                  <c:v>0.75490000000000013</c:v>
                </c:pt>
                <c:pt idx="5241">
                  <c:v>0.75490000000000013</c:v>
                </c:pt>
                <c:pt idx="5242">
                  <c:v>0.75490000000000013</c:v>
                </c:pt>
                <c:pt idx="5243">
                  <c:v>0.75490000000000013</c:v>
                </c:pt>
                <c:pt idx="5244">
                  <c:v>0.75490000000000013</c:v>
                </c:pt>
                <c:pt idx="5245">
                  <c:v>0.75490000000000013</c:v>
                </c:pt>
                <c:pt idx="5246">
                  <c:v>0.75449999999999995</c:v>
                </c:pt>
                <c:pt idx="5247">
                  <c:v>0.75440000000000007</c:v>
                </c:pt>
                <c:pt idx="5248">
                  <c:v>0.75440000000000007</c:v>
                </c:pt>
                <c:pt idx="5249">
                  <c:v>0.75860000000000016</c:v>
                </c:pt>
                <c:pt idx="5250">
                  <c:v>0.75730000000000008</c:v>
                </c:pt>
                <c:pt idx="5251">
                  <c:v>0.75530000000000008</c:v>
                </c:pt>
                <c:pt idx="5252">
                  <c:v>0.7551000000000001</c:v>
                </c:pt>
                <c:pt idx="5253">
                  <c:v>0.75480000000000014</c:v>
                </c:pt>
                <c:pt idx="5254">
                  <c:v>0.75470000000000015</c:v>
                </c:pt>
                <c:pt idx="5255">
                  <c:v>0.75470000000000015</c:v>
                </c:pt>
                <c:pt idx="5256">
                  <c:v>0.75460000000000016</c:v>
                </c:pt>
                <c:pt idx="5257">
                  <c:v>0.75460000000000016</c:v>
                </c:pt>
                <c:pt idx="5258">
                  <c:v>0.75449999999999995</c:v>
                </c:pt>
                <c:pt idx="5259">
                  <c:v>0.75400000000000011</c:v>
                </c:pt>
                <c:pt idx="5260">
                  <c:v>0.75380000000000014</c:v>
                </c:pt>
                <c:pt idx="5261">
                  <c:v>0.75430000000000008</c:v>
                </c:pt>
                <c:pt idx="5262">
                  <c:v>0.75370000000000015</c:v>
                </c:pt>
                <c:pt idx="5263">
                  <c:v>0.75340000000000007</c:v>
                </c:pt>
                <c:pt idx="5264">
                  <c:v>0.75340000000000007</c:v>
                </c:pt>
                <c:pt idx="5265">
                  <c:v>0.75370000000000015</c:v>
                </c:pt>
                <c:pt idx="5266">
                  <c:v>0.75390000000000013</c:v>
                </c:pt>
                <c:pt idx="5267">
                  <c:v>0.7541000000000001</c:v>
                </c:pt>
                <c:pt idx="5268">
                  <c:v>0.75390000000000013</c:v>
                </c:pt>
                <c:pt idx="5269">
                  <c:v>0.75370000000000015</c:v>
                </c:pt>
                <c:pt idx="5270">
                  <c:v>0.75390000000000013</c:v>
                </c:pt>
                <c:pt idx="5271">
                  <c:v>0.75390000000000013</c:v>
                </c:pt>
                <c:pt idx="5272">
                  <c:v>0.75420000000000009</c:v>
                </c:pt>
                <c:pt idx="5273">
                  <c:v>0.75440000000000007</c:v>
                </c:pt>
                <c:pt idx="5274">
                  <c:v>0.75449999999999995</c:v>
                </c:pt>
                <c:pt idx="5275">
                  <c:v>0.75460000000000016</c:v>
                </c:pt>
                <c:pt idx="5276">
                  <c:v>0.75480000000000014</c:v>
                </c:pt>
                <c:pt idx="5277">
                  <c:v>0.75480000000000014</c:v>
                </c:pt>
                <c:pt idx="5278">
                  <c:v>0.75490000000000013</c:v>
                </c:pt>
                <c:pt idx="5279">
                  <c:v>0.75560000000000016</c:v>
                </c:pt>
                <c:pt idx="5280">
                  <c:v>0.75520000000000009</c:v>
                </c:pt>
                <c:pt idx="5281">
                  <c:v>0.75540000000000007</c:v>
                </c:pt>
                <c:pt idx="5282">
                  <c:v>0.75560000000000016</c:v>
                </c:pt>
                <c:pt idx="5283">
                  <c:v>0.75580000000000014</c:v>
                </c:pt>
                <c:pt idx="5284">
                  <c:v>0.75590000000000013</c:v>
                </c:pt>
                <c:pt idx="5285">
                  <c:v>0.75620000000000009</c:v>
                </c:pt>
                <c:pt idx="5286">
                  <c:v>0.75640000000000007</c:v>
                </c:pt>
                <c:pt idx="5287">
                  <c:v>0.75649999999999995</c:v>
                </c:pt>
                <c:pt idx="5288">
                  <c:v>0.75660000000000016</c:v>
                </c:pt>
                <c:pt idx="5289">
                  <c:v>0.75549999999999995</c:v>
                </c:pt>
                <c:pt idx="5290">
                  <c:v>0.75540000000000007</c:v>
                </c:pt>
                <c:pt idx="5291">
                  <c:v>0.75520000000000009</c:v>
                </c:pt>
                <c:pt idx="5292">
                  <c:v>0.75480000000000014</c:v>
                </c:pt>
                <c:pt idx="5293">
                  <c:v>0.75470000000000015</c:v>
                </c:pt>
                <c:pt idx="5294">
                  <c:v>0.75470000000000015</c:v>
                </c:pt>
                <c:pt idx="5295">
                  <c:v>0.75440000000000007</c:v>
                </c:pt>
                <c:pt idx="5296">
                  <c:v>0.75440000000000007</c:v>
                </c:pt>
                <c:pt idx="5297">
                  <c:v>0.75449999999999995</c:v>
                </c:pt>
                <c:pt idx="5298">
                  <c:v>0.75460000000000016</c:v>
                </c:pt>
                <c:pt idx="5299">
                  <c:v>0.75480000000000014</c:v>
                </c:pt>
                <c:pt idx="5300">
                  <c:v>0.75500000000000012</c:v>
                </c:pt>
                <c:pt idx="5301">
                  <c:v>0.75530000000000008</c:v>
                </c:pt>
                <c:pt idx="5302">
                  <c:v>0.75600000000000012</c:v>
                </c:pt>
                <c:pt idx="5303">
                  <c:v>0.75600000000000012</c:v>
                </c:pt>
                <c:pt idx="5304">
                  <c:v>0.75640000000000007</c:v>
                </c:pt>
                <c:pt idx="5305">
                  <c:v>0.75690000000000013</c:v>
                </c:pt>
                <c:pt idx="5306">
                  <c:v>0.75690000000000013</c:v>
                </c:pt>
                <c:pt idx="5307">
                  <c:v>0.75700000000000012</c:v>
                </c:pt>
                <c:pt idx="5308">
                  <c:v>0.75660000000000016</c:v>
                </c:pt>
                <c:pt idx="5309">
                  <c:v>0.75700000000000012</c:v>
                </c:pt>
                <c:pt idx="5310">
                  <c:v>0.75549999999999995</c:v>
                </c:pt>
                <c:pt idx="5311">
                  <c:v>0.75490000000000013</c:v>
                </c:pt>
                <c:pt idx="5312">
                  <c:v>0.75460000000000016</c:v>
                </c:pt>
                <c:pt idx="5313">
                  <c:v>0.75449999999999995</c:v>
                </c:pt>
                <c:pt idx="5314">
                  <c:v>0.75460000000000016</c:v>
                </c:pt>
                <c:pt idx="5315">
                  <c:v>0.75460000000000016</c:v>
                </c:pt>
                <c:pt idx="5316">
                  <c:v>0.75470000000000015</c:v>
                </c:pt>
                <c:pt idx="5317">
                  <c:v>0.75480000000000014</c:v>
                </c:pt>
                <c:pt idx="5318">
                  <c:v>0.75490000000000013</c:v>
                </c:pt>
                <c:pt idx="5319">
                  <c:v>0.75490000000000013</c:v>
                </c:pt>
                <c:pt idx="5320">
                  <c:v>0.75500000000000012</c:v>
                </c:pt>
                <c:pt idx="5321">
                  <c:v>0.7551000000000001</c:v>
                </c:pt>
                <c:pt idx="5322">
                  <c:v>0.75530000000000008</c:v>
                </c:pt>
                <c:pt idx="5323">
                  <c:v>0.75530000000000008</c:v>
                </c:pt>
                <c:pt idx="5324">
                  <c:v>0.75549999999999995</c:v>
                </c:pt>
                <c:pt idx="5325">
                  <c:v>0.75560000000000016</c:v>
                </c:pt>
                <c:pt idx="5326">
                  <c:v>0.75560000000000016</c:v>
                </c:pt>
                <c:pt idx="5327">
                  <c:v>0.75549999999999995</c:v>
                </c:pt>
                <c:pt idx="5328">
                  <c:v>0.75530000000000008</c:v>
                </c:pt>
                <c:pt idx="5329">
                  <c:v>0.75520000000000009</c:v>
                </c:pt>
                <c:pt idx="5330">
                  <c:v>0.75500000000000012</c:v>
                </c:pt>
                <c:pt idx="5331">
                  <c:v>0.75480000000000014</c:v>
                </c:pt>
                <c:pt idx="5332">
                  <c:v>0.75460000000000016</c:v>
                </c:pt>
                <c:pt idx="5333">
                  <c:v>0.75440000000000007</c:v>
                </c:pt>
                <c:pt idx="5334">
                  <c:v>0.75480000000000014</c:v>
                </c:pt>
                <c:pt idx="5335">
                  <c:v>0.75460000000000016</c:v>
                </c:pt>
                <c:pt idx="5336">
                  <c:v>0.75420000000000009</c:v>
                </c:pt>
                <c:pt idx="5337">
                  <c:v>0.75420000000000009</c:v>
                </c:pt>
                <c:pt idx="5338">
                  <c:v>0.75449999999999995</c:v>
                </c:pt>
                <c:pt idx="5339">
                  <c:v>0.75480000000000014</c:v>
                </c:pt>
                <c:pt idx="5340">
                  <c:v>0.75549999999999995</c:v>
                </c:pt>
                <c:pt idx="5341">
                  <c:v>0.75540000000000007</c:v>
                </c:pt>
                <c:pt idx="5342">
                  <c:v>0.75580000000000014</c:v>
                </c:pt>
                <c:pt idx="5343">
                  <c:v>0.75600000000000012</c:v>
                </c:pt>
                <c:pt idx="5344">
                  <c:v>0.75610000000000011</c:v>
                </c:pt>
                <c:pt idx="5345">
                  <c:v>0.75600000000000012</c:v>
                </c:pt>
                <c:pt idx="5346">
                  <c:v>0.75610000000000011</c:v>
                </c:pt>
                <c:pt idx="5347">
                  <c:v>0.75610000000000011</c:v>
                </c:pt>
                <c:pt idx="5348">
                  <c:v>0.75620000000000009</c:v>
                </c:pt>
                <c:pt idx="5349">
                  <c:v>0.75610000000000011</c:v>
                </c:pt>
                <c:pt idx="5350">
                  <c:v>0.75660000000000016</c:v>
                </c:pt>
                <c:pt idx="5351">
                  <c:v>0.75670000000000015</c:v>
                </c:pt>
                <c:pt idx="5352">
                  <c:v>0.75690000000000013</c:v>
                </c:pt>
                <c:pt idx="5353">
                  <c:v>0.75710000000000011</c:v>
                </c:pt>
                <c:pt idx="5354">
                  <c:v>0.75740000000000007</c:v>
                </c:pt>
                <c:pt idx="5355">
                  <c:v>0.75749999999999995</c:v>
                </c:pt>
                <c:pt idx="5356">
                  <c:v>0.75749999999999995</c:v>
                </c:pt>
                <c:pt idx="5357">
                  <c:v>0.75760000000000016</c:v>
                </c:pt>
                <c:pt idx="5358">
                  <c:v>0.75740000000000007</c:v>
                </c:pt>
                <c:pt idx="5359">
                  <c:v>0.75730000000000008</c:v>
                </c:pt>
                <c:pt idx="5360">
                  <c:v>0.7572000000000001</c:v>
                </c:pt>
                <c:pt idx="5361">
                  <c:v>0.7572000000000001</c:v>
                </c:pt>
                <c:pt idx="5362">
                  <c:v>0.7572000000000001</c:v>
                </c:pt>
                <c:pt idx="5363">
                  <c:v>0.75710000000000011</c:v>
                </c:pt>
                <c:pt idx="5364">
                  <c:v>0.75700000000000012</c:v>
                </c:pt>
                <c:pt idx="5365">
                  <c:v>0.75700000000000012</c:v>
                </c:pt>
                <c:pt idx="5366">
                  <c:v>0.75700000000000012</c:v>
                </c:pt>
                <c:pt idx="5367">
                  <c:v>0.75680000000000014</c:v>
                </c:pt>
                <c:pt idx="5368">
                  <c:v>0.75700000000000012</c:v>
                </c:pt>
                <c:pt idx="5369">
                  <c:v>0.75710000000000011</c:v>
                </c:pt>
                <c:pt idx="5370">
                  <c:v>0.75740000000000007</c:v>
                </c:pt>
                <c:pt idx="5371">
                  <c:v>0.75740000000000007</c:v>
                </c:pt>
                <c:pt idx="5372">
                  <c:v>0.75749999999999995</c:v>
                </c:pt>
                <c:pt idx="5373">
                  <c:v>0.75760000000000016</c:v>
                </c:pt>
                <c:pt idx="5374">
                  <c:v>0.75780000000000014</c:v>
                </c:pt>
                <c:pt idx="5375">
                  <c:v>0.75790000000000013</c:v>
                </c:pt>
                <c:pt idx="5376">
                  <c:v>0.75800000000000012</c:v>
                </c:pt>
                <c:pt idx="5377">
                  <c:v>0.75800000000000012</c:v>
                </c:pt>
                <c:pt idx="5378">
                  <c:v>0.75790000000000013</c:v>
                </c:pt>
                <c:pt idx="5379">
                  <c:v>0.75740000000000007</c:v>
                </c:pt>
                <c:pt idx="5380">
                  <c:v>0.75730000000000008</c:v>
                </c:pt>
                <c:pt idx="5381">
                  <c:v>0.75730000000000008</c:v>
                </c:pt>
                <c:pt idx="5382">
                  <c:v>0.75730000000000008</c:v>
                </c:pt>
                <c:pt idx="5383">
                  <c:v>0.75770000000000015</c:v>
                </c:pt>
                <c:pt idx="5384">
                  <c:v>0.75649999999999995</c:v>
                </c:pt>
                <c:pt idx="5385">
                  <c:v>0.75610000000000011</c:v>
                </c:pt>
                <c:pt idx="5386">
                  <c:v>0.75590000000000013</c:v>
                </c:pt>
                <c:pt idx="5387">
                  <c:v>0.75590000000000013</c:v>
                </c:pt>
                <c:pt idx="5388">
                  <c:v>0.75640000000000007</c:v>
                </c:pt>
                <c:pt idx="5389">
                  <c:v>0.75649999999999995</c:v>
                </c:pt>
                <c:pt idx="5390">
                  <c:v>0.75670000000000015</c:v>
                </c:pt>
                <c:pt idx="5391">
                  <c:v>0.75680000000000014</c:v>
                </c:pt>
                <c:pt idx="5392">
                  <c:v>0.75670000000000015</c:v>
                </c:pt>
                <c:pt idx="5393">
                  <c:v>0.75620000000000009</c:v>
                </c:pt>
                <c:pt idx="5394">
                  <c:v>0.75640000000000007</c:v>
                </c:pt>
                <c:pt idx="5395">
                  <c:v>0.75660000000000016</c:v>
                </c:pt>
                <c:pt idx="5396">
                  <c:v>0.75680000000000014</c:v>
                </c:pt>
                <c:pt idx="5397">
                  <c:v>0.75700000000000012</c:v>
                </c:pt>
                <c:pt idx="5398">
                  <c:v>0.75690000000000013</c:v>
                </c:pt>
                <c:pt idx="5399">
                  <c:v>0.75690000000000013</c:v>
                </c:pt>
                <c:pt idx="5400">
                  <c:v>0.75680000000000014</c:v>
                </c:pt>
                <c:pt idx="5401">
                  <c:v>0.75670000000000015</c:v>
                </c:pt>
                <c:pt idx="5402">
                  <c:v>0.75649999999999995</c:v>
                </c:pt>
                <c:pt idx="5403">
                  <c:v>0.75630000000000008</c:v>
                </c:pt>
                <c:pt idx="5404">
                  <c:v>0.75610000000000011</c:v>
                </c:pt>
                <c:pt idx="5405">
                  <c:v>0.75580000000000014</c:v>
                </c:pt>
                <c:pt idx="5406">
                  <c:v>0.75560000000000016</c:v>
                </c:pt>
                <c:pt idx="5407">
                  <c:v>0.75570000000000015</c:v>
                </c:pt>
                <c:pt idx="5408">
                  <c:v>0.75549999999999995</c:v>
                </c:pt>
                <c:pt idx="5409">
                  <c:v>0.75540000000000007</c:v>
                </c:pt>
                <c:pt idx="5410">
                  <c:v>0.75520000000000009</c:v>
                </c:pt>
                <c:pt idx="5411">
                  <c:v>0.75520000000000009</c:v>
                </c:pt>
                <c:pt idx="5412">
                  <c:v>0.75530000000000008</c:v>
                </c:pt>
                <c:pt idx="5413">
                  <c:v>0.75560000000000016</c:v>
                </c:pt>
                <c:pt idx="5414">
                  <c:v>0.75580000000000014</c:v>
                </c:pt>
                <c:pt idx="5415">
                  <c:v>0.75590000000000013</c:v>
                </c:pt>
                <c:pt idx="5416">
                  <c:v>0.75610000000000011</c:v>
                </c:pt>
                <c:pt idx="5417">
                  <c:v>0.75610000000000011</c:v>
                </c:pt>
                <c:pt idx="5418">
                  <c:v>0.75610000000000011</c:v>
                </c:pt>
                <c:pt idx="5419">
                  <c:v>0.75600000000000012</c:v>
                </c:pt>
                <c:pt idx="5420">
                  <c:v>0.75580000000000014</c:v>
                </c:pt>
                <c:pt idx="5421">
                  <c:v>0.75570000000000015</c:v>
                </c:pt>
                <c:pt idx="5422">
                  <c:v>0.75560000000000016</c:v>
                </c:pt>
                <c:pt idx="5423">
                  <c:v>0.75590000000000013</c:v>
                </c:pt>
                <c:pt idx="5424">
                  <c:v>0.75610000000000011</c:v>
                </c:pt>
                <c:pt idx="5425">
                  <c:v>0.75640000000000007</c:v>
                </c:pt>
                <c:pt idx="5426">
                  <c:v>0.75640000000000007</c:v>
                </c:pt>
                <c:pt idx="5427">
                  <c:v>0.75649999999999995</c:v>
                </c:pt>
                <c:pt idx="5428">
                  <c:v>0.75620000000000009</c:v>
                </c:pt>
                <c:pt idx="5429">
                  <c:v>0.75640000000000007</c:v>
                </c:pt>
                <c:pt idx="5430">
                  <c:v>0.75649999999999995</c:v>
                </c:pt>
                <c:pt idx="5431">
                  <c:v>0.75690000000000013</c:v>
                </c:pt>
                <c:pt idx="5432">
                  <c:v>0.75710000000000011</c:v>
                </c:pt>
                <c:pt idx="5433">
                  <c:v>0.75690000000000013</c:v>
                </c:pt>
                <c:pt idx="5434">
                  <c:v>0.75710000000000011</c:v>
                </c:pt>
                <c:pt idx="5435">
                  <c:v>0.75740000000000007</c:v>
                </c:pt>
                <c:pt idx="5436">
                  <c:v>0.75730000000000008</c:v>
                </c:pt>
                <c:pt idx="5437">
                  <c:v>0.75730000000000008</c:v>
                </c:pt>
                <c:pt idx="5438">
                  <c:v>0.75730000000000008</c:v>
                </c:pt>
                <c:pt idx="5439">
                  <c:v>0.75730000000000008</c:v>
                </c:pt>
                <c:pt idx="5440">
                  <c:v>0.7572000000000001</c:v>
                </c:pt>
                <c:pt idx="5441">
                  <c:v>0.75710000000000011</c:v>
                </c:pt>
                <c:pt idx="5442">
                  <c:v>0.75700000000000012</c:v>
                </c:pt>
                <c:pt idx="5443">
                  <c:v>0.75700000000000012</c:v>
                </c:pt>
                <c:pt idx="5444">
                  <c:v>0.75690000000000013</c:v>
                </c:pt>
                <c:pt idx="5445">
                  <c:v>0.75660000000000016</c:v>
                </c:pt>
                <c:pt idx="5446">
                  <c:v>0.75630000000000008</c:v>
                </c:pt>
                <c:pt idx="5447">
                  <c:v>0.75610000000000011</c:v>
                </c:pt>
                <c:pt idx="5448">
                  <c:v>0.75610000000000011</c:v>
                </c:pt>
                <c:pt idx="5449">
                  <c:v>0.75640000000000007</c:v>
                </c:pt>
                <c:pt idx="5450">
                  <c:v>0.75640000000000007</c:v>
                </c:pt>
                <c:pt idx="5451">
                  <c:v>0.75670000000000015</c:v>
                </c:pt>
                <c:pt idx="5452">
                  <c:v>0.75690000000000013</c:v>
                </c:pt>
                <c:pt idx="5453">
                  <c:v>0.75690000000000013</c:v>
                </c:pt>
                <c:pt idx="5454">
                  <c:v>0.75710000000000011</c:v>
                </c:pt>
                <c:pt idx="5455">
                  <c:v>0.75730000000000008</c:v>
                </c:pt>
                <c:pt idx="5456">
                  <c:v>0.75749999999999995</c:v>
                </c:pt>
                <c:pt idx="5457">
                  <c:v>0.75749999999999995</c:v>
                </c:pt>
                <c:pt idx="5458">
                  <c:v>0.75700000000000012</c:v>
                </c:pt>
                <c:pt idx="5459">
                  <c:v>0.75680000000000014</c:v>
                </c:pt>
                <c:pt idx="5460">
                  <c:v>0.75670000000000015</c:v>
                </c:pt>
                <c:pt idx="5461">
                  <c:v>0.75670000000000015</c:v>
                </c:pt>
                <c:pt idx="5462">
                  <c:v>0.75660000000000016</c:v>
                </c:pt>
                <c:pt idx="5463">
                  <c:v>0.75730000000000008</c:v>
                </c:pt>
                <c:pt idx="5464">
                  <c:v>0.76070000000000015</c:v>
                </c:pt>
                <c:pt idx="5465">
                  <c:v>0.76110000000000011</c:v>
                </c:pt>
                <c:pt idx="5466">
                  <c:v>0.76160000000000017</c:v>
                </c:pt>
                <c:pt idx="5467">
                  <c:v>0.76200000000000012</c:v>
                </c:pt>
                <c:pt idx="5468">
                  <c:v>0.7622000000000001</c:v>
                </c:pt>
                <c:pt idx="5469">
                  <c:v>0.76250000000000007</c:v>
                </c:pt>
                <c:pt idx="5470">
                  <c:v>0.76259999999999994</c:v>
                </c:pt>
                <c:pt idx="5471">
                  <c:v>0.76259999999999994</c:v>
                </c:pt>
                <c:pt idx="5472">
                  <c:v>0.76240000000000008</c:v>
                </c:pt>
                <c:pt idx="5473">
                  <c:v>0.76130000000000009</c:v>
                </c:pt>
                <c:pt idx="5474">
                  <c:v>0.76130000000000009</c:v>
                </c:pt>
                <c:pt idx="5475">
                  <c:v>0.7612000000000001</c:v>
                </c:pt>
                <c:pt idx="5476">
                  <c:v>0.76080000000000014</c:v>
                </c:pt>
                <c:pt idx="5477">
                  <c:v>0.76040000000000008</c:v>
                </c:pt>
                <c:pt idx="5478">
                  <c:v>0.76000000000000012</c:v>
                </c:pt>
                <c:pt idx="5479">
                  <c:v>0.75990000000000013</c:v>
                </c:pt>
                <c:pt idx="5480">
                  <c:v>0.76040000000000008</c:v>
                </c:pt>
                <c:pt idx="5481">
                  <c:v>0.76130000000000009</c:v>
                </c:pt>
                <c:pt idx="5482">
                  <c:v>0.76090000000000013</c:v>
                </c:pt>
                <c:pt idx="5483">
                  <c:v>0.76130000000000009</c:v>
                </c:pt>
                <c:pt idx="5484">
                  <c:v>0.76160000000000017</c:v>
                </c:pt>
                <c:pt idx="5485">
                  <c:v>0.76060000000000016</c:v>
                </c:pt>
                <c:pt idx="5486">
                  <c:v>0.7582000000000001</c:v>
                </c:pt>
                <c:pt idx="5487">
                  <c:v>0.75880000000000014</c:v>
                </c:pt>
                <c:pt idx="5488">
                  <c:v>0.75949999999999995</c:v>
                </c:pt>
                <c:pt idx="5489">
                  <c:v>0.75960000000000016</c:v>
                </c:pt>
                <c:pt idx="5490">
                  <c:v>0.75960000000000016</c:v>
                </c:pt>
                <c:pt idx="5491">
                  <c:v>0.76130000000000009</c:v>
                </c:pt>
                <c:pt idx="5492">
                  <c:v>0.76230000000000009</c:v>
                </c:pt>
                <c:pt idx="5493">
                  <c:v>0.76230000000000009</c:v>
                </c:pt>
                <c:pt idx="5494">
                  <c:v>0.76230000000000009</c:v>
                </c:pt>
                <c:pt idx="5495">
                  <c:v>0.7622000000000001</c:v>
                </c:pt>
                <c:pt idx="5496">
                  <c:v>0.76190000000000013</c:v>
                </c:pt>
                <c:pt idx="5497">
                  <c:v>0.76170000000000015</c:v>
                </c:pt>
                <c:pt idx="5498">
                  <c:v>0.76160000000000017</c:v>
                </c:pt>
                <c:pt idx="5499">
                  <c:v>0.76170000000000015</c:v>
                </c:pt>
                <c:pt idx="5500">
                  <c:v>0.76190000000000013</c:v>
                </c:pt>
                <c:pt idx="5501">
                  <c:v>0.76190000000000013</c:v>
                </c:pt>
                <c:pt idx="5502">
                  <c:v>0.76230000000000009</c:v>
                </c:pt>
                <c:pt idx="5503">
                  <c:v>0.76250000000000007</c:v>
                </c:pt>
                <c:pt idx="5504">
                  <c:v>0.76270000000000016</c:v>
                </c:pt>
                <c:pt idx="5505">
                  <c:v>0.76060000000000016</c:v>
                </c:pt>
                <c:pt idx="5506">
                  <c:v>0.75449999999999995</c:v>
                </c:pt>
                <c:pt idx="5507">
                  <c:v>0.75460000000000016</c:v>
                </c:pt>
                <c:pt idx="5508">
                  <c:v>0.75460000000000016</c:v>
                </c:pt>
                <c:pt idx="5509">
                  <c:v>0.75480000000000014</c:v>
                </c:pt>
                <c:pt idx="5510">
                  <c:v>0.75470000000000015</c:v>
                </c:pt>
                <c:pt idx="5511">
                  <c:v>0.75440000000000007</c:v>
                </c:pt>
                <c:pt idx="5512">
                  <c:v>0.75480000000000014</c:v>
                </c:pt>
                <c:pt idx="5513">
                  <c:v>0.75470000000000015</c:v>
                </c:pt>
                <c:pt idx="5514">
                  <c:v>0.75440000000000007</c:v>
                </c:pt>
                <c:pt idx="5515">
                  <c:v>0.7541000000000001</c:v>
                </c:pt>
                <c:pt idx="5516">
                  <c:v>0.75190000000000012</c:v>
                </c:pt>
                <c:pt idx="5517">
                  <c:v>0.75160000000000016</c:v>
                </c:pt>
                <c:pt idx="5518">
                  <c:v>0.75160000000000016</c:v>
                </c:pt>
                <c:pt idx="5519">
                  <c:v>0.75160000000000016</c:v>
                </c:pt>
                <c:pt idx="5520">
                  <c:v>0.75149999999999995</c:v>
                </c:pt>
                <c:pt idx="5521">
                  <c:v>0.75140000000000007</c:v>
                </c:pt>
                <c:pt idx="5522">
                  <c:v>0.75130000000000008</c:v>
                </c:pt>
                <c:pt idx="5523">
                  <c:v>0.75340000000000007</c:v>
                </c:pt>
                <c:pt idx="5524">
                  <c:v>0.75340000000000007</c:v>
                </c:pt>
                <c:pt idx="5525">
                  <c:v>0.75690000000000013</c:v>
                </c:pt>
                <c:pt idx="5526">
                  <c:v>0.75700000000000012</c:v>
                </c:pt>
                <c:pt idx="5527">
                  <c:v>0.75549999999999995</c:v>
                </c:pt>
                <c:pt idx="5528">
                  <c:v>0.75540000000000007</c:v>
                </c:pt>
                <c:pt idx="5529">
                  <c:v>0.75420000000000009</c:v>
                </c:pt>
                <c:pt idx="5530">
                  <c:v>0.75330000000000008</c:v>
                </c:pt>
                <c:pt idx="5531">
                  <c:v>0.75249999999999995</c:v>
                </c:pt>
                <c:pt idx="5532">
                  <c:v>0.75200000000000011</c:v>
                </c:pt>
                <c:pt idx="5533">
                  <c:v>0.75200000000000011</c:v>
                </c:pt>
                <c:pt idx="5534">
                  <c:v>0.75200000000000011</c:v>
                </c:pt>
                <c:pt idx="5535">
                  <c:v>0.75200000000000011</c:v>
                </c:pt>
                <c:pt idx="5536">
                  <c:v>0.74770000000000014</c:v>
                </c:pt>
                <c:pt idx="5537">
                  <c:v>0.74750000000000005</c:v>
                </c:pt>
                <c:pt idx="5538">
                  <c:v>0.74800000000000011</c:v>
                </c:pt>
                <c:pt idx="5539">
                  <c:v>0.74800000000000011</c:v>
                </c:pt>
                <c:pt idx="5540">
                  <c:v>0.74850000000000005</c:v>
                </c:pt>
                <c:pt idx="5541">
                  <c:v>0.74920000000000009</c:v>
                </c:pt>
                <c:pt idx="5542">
                  <c:v>0.74920000000000009</c:v>
                </c:pt>
                <c:pt idx="5543">
                  <c:v>0.74920000000000009</c:v>
                </c:pt>
                <c:pt idx="5544">
                  <c:v>0.74920000000000009</c:v>
                </c:pt>
                <c:pt idx="5545">
                  <c:v>0.74920000000000009</c:v>
                </c:pt>
                <c:pt idx="5546">
                  <c:v>0.7491000000000001</c:v>
                </c:pt>
                <c:pt idx="5547">
                  <c:v>0.7491000000000001</c:v>
                </c:pt>
                <c:pt idx="5548">
                  <c:v>0.74930000000000008</c:v>
                </c:pt>
                <c:pt idx="5549">
                  <c:v>0.74920000000000009</c:v>
                </c:pt>
                <c:pt idx="5550">
                  <c:v>0.74950000000000017</c:v>
                </c:pt>
                <c:pt idx="5551">
                  <c:v>0.75000000000000011</c:v>
                </c:pt>
                <c:pt idx="5552">
                  <c:v>0.75060000000000016</c:v>
                </c:pt>
                <c:pt idx="5553">
                  <c:v>0.75100000000000011</c:v>
                </c:pt>
                <c:pt idx="5554">
                  <c:v>0.7511000000000001</c:v>
                </c:pt>
                <c:pt idx="5555">
                  <c:v>0.74980000000000013</c:v>
                </c:pt>
                <c:pt idx="5556">
                  <c:v>0.74930000000000008</c:v>
                </c:pt>
                <c:pt idx="5557">
                  <c:v>0.74839999999999995</c:v>
                </c:pt>
                <c:pt idx="5558">
                  <c:v>0.74720000000000009</c:v>
                </c:pt>
                <c:pt idx="5559">
                  <c:v>0.7461000000000001</c:v>
                </c:pt>
                <c:pt idx="5560">
                  <c:v>0.74480000000000013</c:v>
                </c:pt>
                <c:pt idx="5561">
                  <c:v>0.74360000000000015</c:v>
                </c:pt>
                <c:pt idx="5562">
                  <c:v>0.74250000000000005</c:v>
                </c:pt>
                <c:pt idx="5563">
                  <c:v>0.74210000000000009</c:v>
                </c:pt>
                <c:pt idx="5564">
                  <c:v>0.74210000000000009</c:v>
                </c:pt>
                <c:pt idx="5565">
                  <c:v>0.7400000000000001</c:v>
                </c:pt>
                <c:pt idx="5566">
                  <c:v>0.73820000000000008</c:v>
                </c:pt>
                <c:pt idx="5567">
                  <c:v>0.73610000000000009</c:v>
                </c:pt>
                <c:pt idx="5568">
                  <c:v>0.73550000000000004</c:v>
                </c:pt>
                <c:pt idx="5569">
                  <c:v>0.73380000000000012</c:v>
                </c:pt>
                <c:pt idx="5570">
                  <c:v>0.73290000000000011</c:v>
                </c:pt>
                <c:pt idx="5571">
                  <c:v>0.73190000000000011</c:v>
                </c:pt>
                <c:pt idx="5572">
                  <c:v>0.73090000000000011</c:v>
                </c:pt>
                <c:pt idx="5573">
                  <c:v>0.72970000000000013</c:v>
                </c:pt>
                <c:pt idx="5574">
                  <c:v>0.7289000000000001</c:v>
                </c:pt>
                <c:pt idx="5575">
                  <c:v>0.72750000000000004</c:v>
                </c:pt>
                <c:pt idx="5576">
                  <c:v>0.72620000000000007</c:v>
                </c:pt>
                <c:pt idx="5577">
                  <c:v>0.72450000000000003</c:v>
                </c:pt>
                <c:pt idx="5578">
                  <c:v>0.72310000000000008</c:v>
                </c:pt>
                <c:pt idx="5579">
                  <c:v>0.72130000000000005</c:v>
                </c:pt>
                <c:pt idx="5580">
                  <c:v>0.71940000000000004</c:v>
                </c:pt>
                <c:pt idx="5581">
                  <c:v>0.71570000000000011</c:v>
                </c:pt>
                <c:pt idx="5582">
                  <c:v>0.71200000000000008</c:v>
                </c:pt>
                <c:pt idx="5583">
                  <c:v>0.70990000000000009</c:v>
                </c:pt>
                <c:pt idx="5584">
                  <c:v>0.70800000000000007</c:v>
                </c:pt>
                <c:pt idx="5585">
                  <c:v>0.70440000000000003</c:v>
                </c:pt>
                <c:pt idx="5586">
                  <c:v>0.70300000000000007</c:v>
                </c:pt>
                <c:pt idx="5587">
                  <c:v>0.70200000000000007</c:v>
                </c:pt>
                <c:pt idx="5588">
                  <c:v>0.70220000000000005</c:v>
                </c:pt>
                <c:pt idx="5589">
                  <c:v>0.70200000000000007</c:v>
                </c:pt>
                <c:pt idx="5590">
                  <c:v>0.70200000000000007</c:v>
                </c:pt>
                <c:pt idx="5591">
                  <c:v>0.70220000000000005</c:v>
                </c:pt>
                <c:pt idx="5592">
                  <c:v>0.70280000000000009</c:v>
                </c:pt>
                <c:pt idx="5593">
                  <c:v>0.70600000000000007</c:v>
                </c:pt>
                <c:pt idx="5594">
                  <c:v>0.70709999999999995</c:v>
                </c:pt>
                <c:pt idx="5595">
                  <c:v>0.70670000000000011</c:v>
                </c:pt>
                <c:pt idx="5596">
                  <c:v>0.70790000000000008</c:v>
                </c:pt>
                <c:pt idx="5597">
                  <c:v>0.70790000000000008</c:v>
                </c:pt>
                <c:pt idx="5598">
                  <c:v>0.70909999999999995</c:v>
                </c:pt>
                <c:pt idx="5599">
                  <c:v>0.71030000000000004</c:v>
                </c:pt>
                <c:pt idx="5600">
                  <c:v>0.71030000000000004</c:v>
                </c:pt>
                <c:pt idx="5601">
                  <c:v>0.7178000000000001</c:v>
                </c:pt>
                <c:pt idx="5602">
                  <c:v>0.71930000000000005</c:v>
                </c:pt>
                <c:pt idx="5603">
                  <c:v>0.72050000000000003</c:v>
                </c:pt>
                <c:pt idx="5604">
                  <c:v>0.72170000000000012</c:v>
                </c:pt>
                <c:pt idx="5605">
                  <c:v>0.72250000000000003</c:v>
                </c:pt>
                <c:pt idx="5606">
                  <c:v>0.72250000000000003</c:v>
                </c:pt>
                <c:pt idx="5607">
                  <c:v>0.72380000000000011</c:v>
                </c:pt>
                <c:pt idx="5608">
                  <c:v>0.72450000000000003</c:v>
                </c:pt>
                <c:pt idx="5609">
                  <c:v>0.72480000000000011</c:v>
                </c:pt>
                <c:pt idx="5610">
                  <c:v>0.72480000000000011</c:v>
                </c:pt>
                <c:pt idx="5611">
                  <c:v>0.72480000000000011</c:v>
                </c:pt>
                <c:pt idx="5612">
                  <c:v>0.72350000000000003</c:v>
                </c:pt>
                <c:pt idx="5613">
                  <c:v>0.72350000000000003</c:v>
                </c:pt>
                <c:pt idx="5614">
                  <c:v>0.72360000000000013</c:v>
                </c:pt>
                <c:pt idx="5615">
                  <c:v>0.72370000000000012</c:v>
                </c:pt>
                <c:pt idx="5616">
                  <c:v>0.7239000000000001</c:v>
                </c:pt>
                <c:pt idx="5617">
                  <c:v>0.72430000000000005</c:v>
                </c:pt>
                <c:pt idx="5618">
                  <c:v>0.72460000000000013</c:v>
                </c:pt>
                <c:pt idx="5619">
                  <c:v>0.72560000000000013</c:v>
                </c:pt>
                <c:pt idx="5620">
                  <c:v>0.72650000000000003</c:v>
                </c:pt>
                <c:pt idx="5621">
                  <c:v>0.72740000000000005</c:v>
                </c:pt>
                <c:pt idx="5622">
                  <c:v>0.72870000000000013</c:v>
                </c:pt>
                <c:pt idx="5623">
                  <c:v>0.72920000000000007</c:v>
                </c:pt>
                <c:pt idx="5624">
                  <c:v>0.72970000000000013</c:v>
                </c:pt>
                <c:pt idx="5625">
                  <c:v>0.72970000000000013</c:v>
                </c:pt>
                <c:pt idx="5626">
                  <c:v>0.73020000000000007</c:v>
                </c:pt>
                <c:pt idx="5627">
                  <c:v>0.7299000000000001</c:v>
                </c:pt>
                <c:pt idx="5628">
                  <c:v>0.72929999999999995</c:v>
                </c:pt>
                <c:pt idx="5629">
                  <c:v>0.72850000000000004</c:v>
                </c:pt>
                <c:pt idx="5630">
                  <c:v>0.72780000000000011</c:v>
                </c:pt>
                <c:pt idx="5631">
                  <c:v>0.72700000000000009</c:v>
                </c:pt>
                <c:pt idx="5632">
                  <c:v>0.72780000000000011</c:v>
                </c:pt>
                <c:pt idx="5633">
                  <c:v>0.72940000000000005</c:v>
                </c:pt>
                <c:pt idx="5634">
                  <c:v>0.72940000000000005</c:v>
                </c:pt>
                <c:pt idx="5635">
                  <c:v>0.73270000000000013</c:v>
                </c:pt>
                <c:pt idx="5636">
                  <c:v>0.7340000000000001</c:v>
                </c:pt>
                <c:pt idx="5637">
                  <c:v>0.7340000000000001</c:v>
                </c:pt>
                <c:pt idx="5638">
                  <c:v>0.73529999999999995</c:v>
                </c:pt>
                <c:pt idx="5639">
                  <c:v>0.73860000000000015</c:v>
                </c:pt>
                <c:pt idx="5640">
                  <c:v>0.73860000000000015</c:v>
                </c:pt>
                <c:pt idx="5641">
                  <c:v>0.73920000000000008</c:v>
                </c:pt>
                <c:pt idx="5642">
                  <c:v>0.73920000000000008</c:v>
                </c:pt>
                <c:pt idx="5643">
                  <c:v>0.73839999999999995</c:v>
                </c:pt>
                <c:pt idx="5644">
                  <c:v>0.7370000000000001</c:v>
                </c:pt>
                <c:pt idx="5645">
                  <c:v>0.73640000000000005</c:v>
                </c:pt>
                <c:pt idx="5646">
                  <c:v>0.73620000000000008</c:v>
                </c:pt>
                <c:pt idx="5647">
                  <c:v>0.73629999999999995</c:v>
                </c:pt>
                <c:pt idx="5648">
                  <c:v>0.73650000000000004</c:v>
                </c:pt>
                <c:pt idx="5649">
                  <c:v>0.73650000000000004</c:v>
                </c:pt>
                <c:pt idx="5650">
                  <c:v>0.73740000000000017</c:v>
                </c:pt>
                <c:pt idx="5651">
                  <c:v>0.73770000000000013</c:v>
                </c:pt>
                <c:pt idx="5652">
                  <c:v>0.7380000000000001</c:v>
                </c:pt>
                <c:pt idx="5653">
                  <c:v>0.7380000000000001</c:v>
                </c:pt>
                <c:pt idx="5654">
                  <c:v>0.7380000000000001</c:v>
                </c:pt>
                <c:pt idx="5655">
                  <c:v>0.73930000000000007</c:v>
                </c:pt>
                <c:pt idx="5656">
                  <c:v>0.73939999999999995</c:v>
                </c:pt>
                <c:pt idx="5657">
                  <c:v>0.7390000000000001</c:v>
                </c:pt>
                <c:pt idx="5658">
                  <c:v>0.73870000000000013</c:v>
                </c:pt>
                <c:pt idx="5659">
                  <c:v>0.73870000000000013</c:v>
                </c:pt>
                <c:pt idx="5660">
                  <c:v>0.73880000000000012</c:v>
                </c:pt>
                <c:pt idx="5661">
                  <c:v>0.73910000000000009</c:v>
                </c:pt>
                <c:pt idx="5662">
                  <c:v>0.74010000000000009</c:v>
                </c:pt>
                <c:pt idx="5663">
                  <c:v>0.74010000000000009</c:v>
                </c:pt>
                <c:pt idx="5664">
                  <c:v>0.73960000000000015</c:v>
                </c:pt>
                <c:pt idx="5665">
                  <c:v>0.73960000000000015</c:v>
                </c:pt>
                <c:pt idx="5666">
                  <c:v>0.73960000000000015</c:v>
                </c:pt>
                <c:pt idx="5667">
                  <c:v>0.73980000000000012</c:v>
                </c:pt>
                <c:pt idx="5668">
                  <c:v>0.7390000000000001</c:v>
                </c:pt>
                <c:pt idx="5669">
                  <c:v>0.7390000000000001</c:v>
                </c:pt>
                <c:pt idx="5670">
                  <c:v>0.73920000000000008</c:v>
                </c:pt>
                <c:pt idx="5671">
                  <c:v>0.73939999999999995</c:v>
                </c:pt>
                <c:pt idx="5672">
                  <c:v>0.73950000000000005</c:v>
                </c:pt>
                <c:pt idx="5673">
                  <c:v>0.73980000000000012</c:v>
                </c:pt>
                <c:pt idx="5674">
                  <c:v>0.74080000000000013</c:v>
                </c:pt>
                <c:pt idx="5675">
                  <c:v>0.74139999999999995</c:v>
                </c:pt>
                <c:pt idx="5676">
                  <c:v>0.74190000000000011</c:v>
                </c:pt>
                <c:pt idx="5677">
                  <c:v>0.74239999999999995</c:v>
                </c:pt>
                <c:pt idx="5678">
                  <c:v>0.74280000000000013</c:v>
                </c:pt>
                <c:pt idx="5679">
                  <c:v>0.74310000000000009</c:v>
                </c:pt>
                <c:pt idx="5680">
                  <c:v>0.74339999999999995</c:v>
                </c:pt>
                <c:pt idx="5681">
                  <c:v>0.74370000000000014</c:v>
                </c:pt>
                <c:pt idx="5682">
                  <c:v>0.74350000000000005</c:v>
                </c:pt>
                <c:pt idx="5683">
                  <c:v>0.74390000000000012</c:v>
                </c:pt>
                <c:pt idx="5684">
                  <c:v>0.74420000000000008</c:v>
                </c:pt>
                <c:pt idx="5685">
                  <c:v>0.74439999999999995</c:v>
                </c:pt>
                <c:pt idx="5686">
                  <c:v>0.74450000000000005</c:v>
                </c:pt>
                <c:pt idx="5687">
                  <c:v>0.74290000000000012</c:v>
                </c:pt>
                <c:pt idx="5688">
                  <c:v>0.7380000000000001</c:v>
                </c:pt>
                <c:pt idx="5689">
                  <c:v>0.7380000000000001</c:v>
                </c:pt>
                <c:pt idx="5690">
                  <c:v>0.73820000000000008</c:v>
                </c:pt>
                <c:pt idx="5691">
                  <c:v>0.73810000000000009</c:v>
                </c:pt>
                <c:pt idx="5692">
                  <c:v>0.73810000000000009</c:v>
                </c:pt>
                <c:pt idx="5693">
                  <c:v>0.73820000000000008</c:v>
                </c:pt>
                <c:pt idx="5694">
                  <c:v>0.7380000000000001</c:v>
                </c:pt>
                <c:pt idx="5695">
                  <c:v>0.74070000000000014</c:v>
                </c:pt>
                <c:pt idx="5696">
                  <c:v>0.7430000000000001</c:v>
                </c:pt>
                <c:pt idx="5697">
                  <c:v>0.74360000000000015</c:v>
                </c:pt>
                <c:pt idx="5698">
                  <c:v>0.74490000000000012</c:v>
                </c:pt>
                <c:pt idx="5699">
                  <c:v>0.74660000000000015</c:v>
                </c:pt>
                <c:pt idx="5700">
                  <c:v>0.74830000000000008</c:v>
                </c:pt>
                <c:pt idx="5701">
                  <c:v>0.74960000000000016</c:v>
                </c:pt>
                <c:pt idx="5702">
                  <c:v>0.75020000000000009</c:v>
                </c:pt>
                <c:pt idx="5703">
                  <c:v>0.75020000000000009</c:v>
                </c:pt>
                <c:pt idx="5704">
                  <c:v>0.75020000000000009</c:v>
                </c:pt>
                <c:pt idx="5705">
                  <c:v>0.75020000000000009</c:v>
                </c:pt>
                <c:pt idx="5706">
                  <c:v>0.75020000000000009</c:v>
                </c:pt>
                <c:pt idx="5707">
                  <c:v>0.75140000000000007</c:v>
                </c:pt>
                <c:pt idx="5708">
                  <c:v>0.75160000000000016</c:v>
                </c:pt>
                <c:pt idx="5709">
                  <c:v>0.75140000000000007</c:v>
                </c:pt>
                <c:pt idx="5710">
                  <c:v>0.75090000000000012</c:v>
                </c:pt>
                <c:pt idx="5711">
                  <c:v>0.75090000000000012</c:v>
                </c:pt>
                <c:pt idx="5712">
                  <c:v>0.74950000000000017</c:v>
                </c:pt>
                <c:pt idx="5713">
                  <c:v>0.75030000000000008</c:v>
                </c:pt>
                <c:pt idx="5714">
                  <c:v>0.74860000000000015</c:v>
                </c:pt>
                <c:pt idx="5715">
                  <c:v>0.74760000000000015</c:v>
                </c:pt>
                <c:pt idx="5716">
                  <c:v>0.74750000000000005</c:v>
                </c:pt>
                <c:pt idx="5717">
                  <c:v>0.74750000000000005</c:v>
                </c:pt>
                <c:pt idx="5718">
                  <c:v>0.74760000000000015</c:v>
                </c:pt>
                <c:pt idx="5719">
                  <c:v>0.74770000000000014</c:v>
                </c:pt>
                <c:pt idx="5720">
                  <c:v>0.74760000000000015</c:v>
                </c:pt>
                <c:pt idx="5721">
                  <c:v>0.74750000000000005</c:v>
                </c:pt>
                <c:pt idx="5722">
                  <c:v>0.74730000000000008</c:v>
                </c:pt>
                <c:pt idx="5723">
                  <c:v>0.7471000000000001</c:v>
                </c:pt>
                <c:pt idx="5724">
                  <c:v>0.7471000000000001</c:v>
                </c:pt>
                <c:pt idx="5725">
                  <c:v>0.74670000000000014</c:v>
                </c:pt>
                <c:pt idx="5726">
                  <c:v>0.74650000000000005</c:v>
                </c:pt>
                <c:pt idx="5727">
                  <c:v>0.74639999999999995</c:v>
                </c:pt>
                <c:pt idx="5728">
                  <c:v>0.74620000000000009</c:v>
                </c:pt>
                <c:pt idx="5729">
                  <c:v>0.7461000000000001</c:v>
                </c:pt>
                <c:pt idx="5730">
                  <c:v>0.7461000000000001</c:v>
                </c:pt>
                <c:pt idx="5731">
                  <c:v>0.74630000000000007</c:v>
                </c:pt>
                <c:pt idx="5732">
                  <c:v>0.74650000000000005</c:v>
                </c:pt>
                <c:pt idx="5733">
                  <c:v>0.74700000000000011</c:v>
                </c:pt>
                <c:pt idx="5734">
                  <c:v>0.74750000000000005</c:v>
                </c:pt>
                <c:pt idx="5735">
                  <c:v>0.74790000000000012</c:v>
                </c:pt>
                <c:pt idx="5736">
                  <c:v>0.74830000000000008</c:v>
                </c:pt>
                <c:pt idx="5737">
                  <c:v>0.74850000000000005</c:v>
                </c:pt>
                <c:pt idx="5738">
                  <c:v>0.74870000000000014</c:v>
                </c:pt>
                <c:pt idx="5739">
                  <c:v>0.74890000000000012</c:v>
                </c:pt>
                <c:pt idx="5740">
                  <c:v>0.74890000000000012</c:v>
                </c:pt>
                <c:pt idx="5741">
                  <c:v>0.74890000000000012</c:v>
                </c:pt>
                <c:pt idx="5742">
                  <c:v>0.74860000000000015</c:v>
                </c:pt>
                <c:pt idx="5743">
                  <c:v>0.74839999999999995</c:v>
                </c:pt>
                <c:pt idx="5744">
                  <c:v>0.74839999999999995</c:v>
                </c:pt>
                <c:pt idx="5745">
                  <c:v>0.74790000000000012</c:v>
                </c:pt>
                <c:pt idx="5746">
                  <c:v>0.74770000000000014</c:v>
                </c:pt>
                <c:pt idx="5747">
                  <c:v>0.74790000000000012</c:v>
                </c:pt>
                <c:pt idx="5748">
                  <c:v>0.74830000000000008</c:v>
                </c:pt>
                <c:pt idx="5749">
                  <c:v>0.74880000000000013</c:v>
                </c:pt>
                <c:pt idx="5750">
                  <c:v>0.74940000000000007</c:v>
                </c:pt>
                <c:pt idx="5751">
                  <c:v>0.74980000000000013</c:v>
                </c:pt>
                <c:pt idx="5752">
                  <c:v>0.75030000000000008</c:v>
                </c:pt>
                <c:pt idx="5753">
                  <c:v>0.75070000000000014</c:v>
                </c:pt>
                <c:pt idx="5754">
                  <c:v>0.75090000000000012</c:v>
                </c:pt>
                <c:pt idx="5755">
                  <c:v>0.7511000000000001</c:v>
                </c:pt>
                <c:pt idx="5756">
                  <c:v>0.75149999999999995</c:v>
                </c:pt>
                <c:pt idx="5757">
                  <c:v>0.75149999999999995</c:v>
                </c:pt>
                <c:pt idx="5758">
                  <c:v>0.75149999999999995</c:v>
                </c:pt>
                <c:pt idx="5759">
                  <c:v>0.75170000000000015</c:v>
                </c:pt>
                <c:pt idx="5760">
                  <c:v>0.75170000000000015</c:v>
                </c:pt>
                <c:pt idx="5761">
                  <c:v>0.75170000000000015</c:v>
                </c:pt>
                <c:pt idx="5762">
                  <c:v>0.75130000000000008</c:v>
                </c:pt>
                <c:pt idx="5763">
                  <c:v>0.75130000000000008</c:v>
                </c:pt>
                <c:pt idx="5764">
                  <c:v>0.7511000000000001</c:v>
                </c:pt>
                <c:pt idx="5765">
                  <c:v>0.7511000000000001</c:v>
                </c:pt>
                <c:pt idx="5766">
                  <c:v>0.7511000000000001</c:v>
                </c:pt>
                <c:pt idx="5767">
                  <c:v>0.75120000000000009</c:v>
                </c:pt>
                <c:pt idx="5768">
                  <c:v>0.75160000000000016</c:v>
                </c:pt>
                <c:pt idx="5769">
                  <c:v>0.7511000000000001</c:v>
                </c:pt>
                <c:pt idx="5770">
                  <c:v>0.75190000000000012</c:v>
                </c:pt>
                <c:pt idx="5771">
                  <c:v>0.75180000000000013</c:v>
                </c:pt>
                <c:pt idx="5772">
                  <c:v>0.75180000000000013</c:v>
                </c:pt>
                <c:pt idx="5773">
                  <c:v>0.75149999999999995</c:v>
                </c:pt>
                <c:pt idx="5774">
                  <c:v>0.75090000000000012</c:v>
                </c:pt>
                <c:pt idx="5775">
                  <c:v>0.75030000000000008</c:v>
                </c:pt>
                <c:pt idx="5776">
                  <c:v>0.74970000000000014</c:v>
                </c:pt>
                <c:pt idx="5777">
                  <c:v>0.74960000000000016</c:v>
                </c:pt>
                <c:pt idx="5778">
                  <c:v>0.74960000000000016</c:v>
                </c:pt>
                <c:pt idx="5779">
                  <c:v>0.74920000000000009</c:v>
                </c:pt>
                <c:pt idx="5780">
                  <c:v>0.74880000000000013</c:v>
                </c:pt>
                <c:pt idx="5781">
                  <c:v>0.74839999999999995</c:v>
                </c:pt>
                <c:pt idx="5782">
                  <c:v>0.74760000000000015</c:v>
                </c:pt>
                <c:pt idx="5783">
                  <c:v>0.74770000000000014</c:v>
                </c:pt>
                <c:pt idx="5784">
                  <c:v>0.74790000000000012</c:v>
                </c:pt>
                <c:pt idx="5785">
                  <c:v>0.74820000000000009</c:v>
                </c:pt>
                <c:pt idx="5786">
                  <c:v>0.74820000000000009</c:v>
                </c:pt>
                <c:pt idx="5787">
                  <c:v>0.7481000000000001</c:v>
                </c:pt>
                <c:pt idx="5788">
                  <c:v>0.74780000000000013</c:v>
                </c:pt>
                <c:pt idx="5789">
                  <c:v>0.74760000000000015</c:v>
                </c:pt>
                <c:pt idx="5790">
                  <c:v>0.74720000000000009</c:v>
                </c:pt>
                <c:pt idx="5791">
                  <c:v>0.74660000000000015</c:v>
                </c:pt>
                <c:pt idx="5792">
                  <c:v>0.74620000000000009</c:v>
                </c:pt>
                <c:pt idx="5793">
                  <c:v>0.74580000000000013</c:v>
                </c:pt>
                <c:pt idx="5794">
                  <c:v>0.74560000000000015</c:v>
                </c:pt>
                <c:pt idx="5795">
                  <c:v>0.74530000000000007</c:v>
                </c:pt>
                <c:pt idx="5796">
                  <c:v>0.74500000000000011</c:v>
                </c:pt>
                <c:pt idx="5797">
                  <c:v>0.74460000000000015</c:v>
                </c:pt>
                <c:pt idx="5798">
                  <c:v>0.74460000000000015</c:v>
                </c:pt>
                <c:pt idx="5799">
                  <c:v>0.74480000000000013</c:v>
                </c:pt>
                <c:pt idx="5800">
                  <c:v>0.7451000000000001</c:v>
                </c:pt>
                <c:pt idx="5801">
                  <c:v>0.74550000000000005</c:v>
                </c:pt>
                <c:pt idx="5802">
                  <c:v>0.74590000000000012</c:v>
                </c:pt>
                <c:pt idx="5803">
                  <c:v>0.74620000000000009</c:v>
                </c:pt>
                <c:pt idx="5804">
                  <c:v>0.74650000000000005</c:v>
                </c:pt>
                <c:pt idx="5805">
                  <c:v>0.74660000000000015</c:v>
                </c:pt>
                <c:pt idx="5806">
                  <c:v>0.74680000000000013</c:v>
                </c:pt>
                <c:pt idx="5807">
                  <c:v>0.74700000000000011</c:v>
                </c:pt>
                <c:pt idx="5808">
                  <c:v>0.74739999999999995</c:v>
                </c:pt>
                <c:pt idx="5809">
                  <c:v>0.74800000000000011</c:v>
                </c:pt>
                <c:pt idx="5810">
                  <c:v>0.74839999999999995</c:v>
                </c:pt>
                <c:pt idx="5811">
                  <c:v>0.74870000000000014</c:v>
                </c:pt>
                <c:pt idx="5812">
                  <c:v>0.74800000000000011</c:v>
                </c:pt>
                <c:pt idx="5813">
                  <c:v>0.74839999999999995</c:v>
                </c:pt>
                <c:pt idx="5814">
                  <c:v>0.74980000000000013</c:v>
                </c:pt>
                <c:pt idx="5815">
                  <c:v>0.75040000000000007</c:v>
                </c:pt>
                <c:pt idx="5816">
                  <c:v>0.75090000000000012</c:v>
                </c:pt>
                <c:pt idx="5817">
                  <c:v>0.75130000000000008</c:v>
                </c:pt>
                <c:pt idx="5818">
                  <c:v>0.74980000000000013</c:v>
                </c:pt>
                <c:pt idx="5819">
                  <c:v>0.75040000000000007</c:v>
                </c:pt>
                <c:pt idx="5820">
                  <c:v>0.75130000000000008</c:v>
                </c:pt>
                <c:pt idx="5821">
                  <c:v>0.75170000000000015</c:v>
                </c:pt>
                <c:pt idx="5822">
                  <c:v>0.75170000000000015</c:v>
                </c:pt>
                <c:pt idx="5823">
                  <c:v>0.75180000000000013</c:v>
                </c:pt>
                <c:pt idx="5824">
                  <c:v>0.75170000000000015</c:v>
                </c:pt>
                <c:pt idx="5825">
                  <c:v>0.75100000000000011</c:v>
                </c:pt>
                <c:pt idx="5826">
                  <c:v>0.7511000000000001</c:v>
                </c:pt>
                <c:pt idx="5827">
                  <c:v>0.75130000000000008</c:v>
                </c:pt>
                <c:pt idx="5828">
                  <c:v>0.75130000000000008</c:v>
                </c:pt>
                <c:pt idx="5829">
                  <c:v>0.75120000000000009</c:v>
                </c:pt>
                <c:pt idx="5830">
                  <c:v>0.7511000000000001</c:v>
                </c:pt>
                <c:pt idx="5831">
                  <c:v>0.75100000000000011</c:v>
                </c:pt>
                <c:pt idx="5832">
                  <c:v>0.75070000000000014</c:v>
                </c:pt>
                <c:pt idx="5833">
                  <c:v>0.75060000000000016</c:v>
                </c:pt>
                <c:pt idx="5834">
                  <c:v>0.75040000000000007</c:v>
                </c:pt>
                <c:pt idx="5835">
                  <c:v>0.75040000000000007</c:v>
                </c:pt>
                <c:pt idx="5836">
                  <c:v>0.75030000000000008</c:v>
                </c:pt>
                <c:pt idx="5837">
                  <c:v>0.75030000000000008</c:v>
                </c:pt>
                <c:pt idx="5838">
                  <c:v>0.75120000000000009</c:v>
                </c:pt>
                <c:pt idx="5839">
                  <c:v>0.75149999999999995</c:v>
                </c:pt>
                <c:pt idx="5840">
                  <c:v>0.75180000000000013</c:v>
                </c:pt>
                <c:pt idx="5841">
                  <c:v>0.7521000000000001</c:v>
                </c:pt>
                <c:pt idx="5842">
                  <c:v>0.75220000000000009</c:v>
                </c:pt>
                <c:pt idx="5843">
                  <c:v>0.75220000000000009</c:v>
                </c:pt>
                <c:pt idx="5844">
                  <c:v>0.75220000000000009</c:v>
                </c:pt>
                <c:pt idx="5845">
                  <c:v>0.75220000000000009</c:v>
                </c:pt>
                <c:pt idx="5846">
                  <c:v>0.75230000000000008</c:v>
                </c:pt>
                <c:pt idx="5847">
                  <c:v>0.75180000000000013</c:v>
                </c:pt>
                <c:pt idx="5848">
                  <c:v>0.75149999999999995</c:v>
                </c:pt>
                <c:pt idx="5849">
                  <c:v>0.7511000000000001</c:v>
                </c:pt>
                <c:pt idx="5850">
                  <c:v>0.75060000000000016</c:v>
                </c:pt>
                <c:pt idx="5851">
                  <c:v>0.75030000000000008</c:v>
                </c:pt>
                <c:pt idx="5852">
                  <c:v>0.75020000000000009</c:v>
                </c:pt>
                <c:pt idx="5853">
                  <c:v>0.75020000000000009</c:v>
                </c:pt>
                <c:pt idx="5854">
                  <c:v>0.75020000000000009</c:v>
                </c:pt>
                <c:pt idx="5855">
                  <c:v>0.75030000000000008</c:v>
                </c:pt>
                <c:pt idx="5856">
                  <c:v>0.75040000000000007</c:v>
                </c:pt>
                <c:pt idx="5857">
                  <c:v>0.75060000000000016</c:v>
                </c:pt>
                <c:pt idx="5858">
                  <c:v>0.75090000000000012</c:v>
                </c:pt>
                <c:pt idx="5859">
                  <c:v>0.75120000000000009</c:v>
                </c:pt>
                <c:pt idx="5860">
                  <c:v>0.75130000000000008</c:v>
                </c:pt>
                <c:pt idx="5861">
                  <c:v>0.75120000000000009</c:v>
                </c:pt>
                <c:pt idx="5862">
                  <c:v>0.75120000000000009</c:v>
                </c:pt>
                <c:pt idx="5863">
                  <c:v>0.75120000000000009</c:v>
                </c:pt>
                <c:pt idx="5864">
                  <c:v>0.75120000000000009</c:v>
                </c:pt>
                <c:pt idx="5865">
                  <c:v>0.75120000000000009</c:v>
                </c:pt>
                <c:pt idx="5866">
                  <c:v>0.75100000000000011</c:v>
                </c:pt>
                <c:pt idx="5867">
                  <c:v>0.75120000000000009</c:v>
                </c:pt>
                <c:pt idx="5868">
                  <c:v>0.75130000000000008</c:v>
                </c:pt>
                <c:pt idx="5869">
                  <c:v>0.75090000000000012</c:v>
                </c:pt>
                <c:pt idx="5870">
                  <c:v>0.75080000000000013</c:v>
                </c:pt>
                <c:pt idx="5871">
                  <c:v>0.75060000000000016</c:v>
                </c:pt>
                <c:pt idx="5872">
                  <c:v>0.75070000000000014</c:v>
                </c:pt>
                <c:pt idx="5873">
                  <c:v>0.75070000000000014</c:v>
                </c:pt>
                <c:pt idx="5874">
                  <c:v>0.75080000000000013</c:v>
                </c:pt>
                <c:pt idx="5875">
                  <c:v>0.7511000000000001</c:v>
                </c:pt>
                <c:pt idx="5876">
                  <c:v>0.75149999999999995</c:v>
                </c:pt>
                <c:pt idx="5877">
                  <c:v>0.75160000000000016</c:v>
                </c:pt>
                <c:pt idx="5878">
                  <c:v>0.75140000000000007</c:v>
                </c:pt>
                <c:pt idx="5879">
                  <c:v>0.7511000000000001</c:v>
                </c:pt>
                <c:pt idx="5880">
                  <c:v>0.75070000000000014</c:v>
                </c:pt>
                <c:pt idx="5881">
                  <c:v>0.75040000000000007</c:v>
                </c:pt>
                <c:pt idx="5882">
                  <c:v>0.75030000000000008</c:v>
                </c:pt>
                <c:pt idx="5883">
                  <c:v>0.75030000000000008</c:v>
                </c:pt>
                <c:pt idx="5884">
                  <c:v>0.7501000000000001</c:v>
                </c:pt>
                <c:pt idx="5885">
                  <c:v>0.75000000000000011</c:v>
                </c:pt>
                <c:pt idx="5886">
                  <c:v>0.74980000000000013</c:v>
                </c:pt>
                <c:pt idx="5887">
                  <c:v>0.74950000000000017</c:v>
                </c:pt>
                <c:pt idx="5888">
                  <c:v>0.74930000000000008</c:v>
                </c:pt>
                <c:pt idx="5889">
                  <c:v>0.74930000000000008</c:v>
                </c:pt>
                <c:pt idx="5890">
                  <c:v>0.74950000000000017</c:v>
                </c:pt>
                <c:pt idx="5891">
                  <c:v>0.74990000000000012</c:v>
                </c:pt>
                <c:pt idx="5892">
                  <c:v>0.75000000000000011</c:v>
                </c:pt>
                <c:pt idx="5893">
                  <c:v>0.75020000000000009</c:v>
                </c:pt>
                <c:pt idx="5894">
                  <c:v>0.7521000000000001</c:v>
                </c:pt>
                <c:pt idx="5895">
                  <c:v>0.75240000000000007</c:v>
                </c:pt>
                <c:pt idx="5896">
                  <c:v>0.75249999999999995</c:v>
                </c:pt>
                <c:pt idx="5897">
                  <c:v>0.75000000000000011</c:v>
                </c:pt>
                <c:pt idx="5898">
                  <c:v>0.75270000000000015</c:v>
                </c:pt>
                <c:pt idx="5899">
                  <c:v>0.7531000000000001</c:v>
                </c:pt>
                <c:pt idx="5900">
                  <c:v>0.75349999999999995</c:v>
                </c:pt>
                <c:pt idx="5901">
                  <c:v>0.75390000000000013</c:v>
                </c:pt>
                <c:pt idx="5902">
                  <c:v>0.75440000000000007</c:v>
                </c:pt>
                <c:pt idx="5903">
                  <c:v>0.7551000000000001</c:v>
                </c:pt>
                <c:pt idx="5904">
                  <c:v>0.75760000000000016</c:v>
                </c:pt>
                <c:pt idx="5905">
                  <c:v>0.7582000000000001</c:v>
                </c:pt>
                <c:pt idx="5906">
                  <c:v>0.75849999999999995</c:v>
                </c:pt>
                <c:pt idx="5907">
                  <c:v>0.75860000000000016</c:v>
                </c:pt>
                <c:pt idx="5908">
                  <c:v>0.75880000000000014</c:v>
                </c:pt>
                <c:pt idx="5909">
                  <c:v>0.75900000000000012</c:v>
                </c:pt>
                <c:pt idx="5910">
                  <c:v>0.76080000000000014</c:v>
                </c:pt>
                <c:pt idx="5911">
                  <c:v>0.76570000000000016</c:v>
                </c:pt>
                <c:pt idx="5912">
                  <c:v>0.76610000000000011</c:v>
                </c:pt>
                <c:pt idx="5913">
                  <c:v>0.76650000000000007</c:v>
                </c:pt>
                <c:pt idx="5914">
                  <c:v>0.76670000000000016</c:v>
                </c:pt>
                <c:pt idx="5915">
                  <c:v>0.76670000000000016</c:v>
                </c:pt>
                <c:pt idx="5916">
                  <c:v>0.7672000000000001</c:v>
                </c:pt>
                <c:pt idx="5917">
                  <c:v>0.76710000000000012</c:v>
                </c:pt>
                <c:pt idx="5918">
                  <c:v>0.76710000000000012</c:v>
                </c:pt>
                <c:pt idx="5919">
                  <c:v>0.7672000000000001</c:v>
                </c:pt>
                <c:pt idx="5920">
                  <c:v>0.76730000000000009</c:v>
                </c:pt>
                <c:pt idx="5921">
                  <c:v>0.76730000000000009</c:v>
                </c:pt>
                <c:pt idx="5922">
                  <c:v>0.76740000000000008</c:v>
                </c:pt>
                <c:pt idx="5923">
                  <c:v>0.76740000000000008</c:v>
                </c:pt>
                <c:pt idx="5924">
                  <c:v>0.76730000000000009</c:v>
                </c:pt>
                <c:pt idx="5925">
                  <c:v>0.76700000000000013</c:v>
                </c:pt>
                <c:pt idx="5926">
                  <c:v>0.76630000000000009</c:v>
                </c:pt>
                <c:pt idx="5927">
                  <c:v>0.76530000000000009</c:v>
                </c:pt>
                <c:pt idx="5928">
                  <c:v>0.76440000000000008</c:v>
                </c:pt>
                <c:pt idx="5929">
                  <c:v>0.76410000000000011</c:v>
                </c:pt>
                <c:pt idx="5930">
                  <c:v>0.76410000000000011</c:v>
                </c:pt>
                <c:pt idx="5931">
                  <c:v>0.76410000000000011</c:v>
                </c:pt>
                <c:pt idx="5932">
                  <c:v>0.76350000000000007</c:v>
                </c:pt>
                <c:pt idx="5933">
                  <c:v>0.75740000000000007</c:v>
                </c:pt>
                <c:pt idx="5934">
                  <c:v>0.75740000000000007</c:v>
                </c:pt>
                <c:pt idx="5935">
                  <c:v>0.75740000000000007</c:v>
                </c:pt>
                <c:pt idx="5936">
                  <c:v>0.75760000000000016</c:v>
                </c:pt>
                <c:pt idx="5937">
                  <c:v>0.75640000000000007</c:v>
                </c:pt>
                <c:pt idx="5938">
                  <c:v>0.75640000000000007</c:v>
                </c:pt>
                <c:pt idx="5939">
                  <c:v>0.75660000000000016</c:v>
                </c:pt>
                <c:pt idx="5940">
                  <c:v>0.75660000000000016</c:v>
                </c:pt>
                <c:pt idx="5941">
                  <c:v>0.75710000000000011</c:v>
                </c:pt>
                <c:pt idx="5942">
                  <c:v>0.75749999999999995</c:v>
                </c:pt>
                <c:pt idx="5943">
                  <c:v>0.75880000000000014</c:v>
                </c:pt>
                <c:pt idx="5944">
                  <c:v>0.75910000000000011</c:v>
                </c:pt>
                <c:pt idx="5945">
                  <c:v>0.75910000000000011</c:v>
                </c:pt>
                <c:pt idx="5946">
                  <c:v>0.75830000000000009</c:v>
                </c:pt>
                <c:pt idx="5947">
                  <c:v>0.75830000000000009</c:v>
                </c:pt>
                <c:pt idx="5948">
                  <c:v>0.75800000000000012</c:v>
                </c:pt>
                <c:pt idx="5949">
                  <c:v>0.75890000000000013</c:v>
                </c:pt>
                <c:pt idx="5950">
                  <c:v>0.76040000000000008</c:v>
                </c:pt>
                <c:pt idx="5951">
                  <c:v>0.76170000000000015</c:v>
                </c:pt>
                <c:pt idx="5952">
                  <c:v>0.76170000000000015</c:v>
                </c:pt>
                <c:pt idx="5953">
                  <c:v>0.76110000000000011</c:v>
                </c:pt>
                <c:pt idx="5954">
                  <c:v>0.75949999999999995</c:v>
                </c:pt>
                <c:pt idx="5955">
                  <c:v>0.75760000000000016</c:v>
                </c:pt>
                <c:pt idx="5956">
                  <c:v>0.75760000000000016</c:v>
                </c:pt>
                <c:pt idx="5957">
                  <c:v>0.75570000000000015</c:v>
                </c:pt>
                <c:pt idx="5958">
                  <c:v>0.75570000000000015</c:v>
                </c:pt>
                <c:pt idx="5959">
                  <c:v>0.75630000000000008</c:v>
                </c:pt>
                <c:pt idx="5960">
                  <c:v>0.7572000000000001</c:v>
                </c:pt>
                <c:pt idx="5961">
                  <c:v>0.75810000000000011</c:v>
                </c:pt>
                <c:pt idx="5962">
                  <c:v>0.75840000000000007</c:v>
                </c:pt>
                <c:pt idx="5963">
                  <c:v>0.75880000000000014</c:v>
                </c:pt>
                <c:pt idx="5964">
                  <c:v>0.76010000000000011</c:v>
                </c:pt>
                <c:pt idx="5965">
                  <c:v>0.76149999999999995</c:v>
                </c:pt>
                <c:pt idx="5966">
                  <c:v>0.76370000000000016</c:v>
                </c:pt>
                <c:pt idx="5967">
                  <c:v>0.76280000000000014</c:v>
                </c:pt>
                <c:pt idx="5968">
                  <c:v>0.76430000000000009</c:v>
                </c:pt>
                <c:pt idx="5969">
                  <c:v>0.76450000000000007</c:v>
                </c:pt>
                <c:pt idx="5970">
                  <c:v>0.76450000000000007</c:v>
                </c:pt>
                <c:pt idx="5971">
                  <c:v>0.76490000000000014</c:v>
                </c:pt>
                <c:pt idx="5972">
                  <c:v>0.76459999999999995</c:v>
                </c:pt>
                <c:pt idx="5973">
                  <c:v>0.76390000000000013</c:v>
                </c:pt>
                <c:pt idx="5974">
                  <c:v>0.76280000000000014</c:v>
                </c:pt>
                <c:pt idx="5975">
                  <c:v>0.76140000000000008</c:v>
                </c:pt>
                <c:pt idx="5976">
                  <c:v>0.75770000000000015</c:v>
                </c:pt>
                <c:pt idx="5977">
                  <c:v>0.75590000000000013</c:v>
                </c:pt>
                <c:pt idx="5978">
                  <c:v>0.75430000000000008</c:v>
                </c:pt>
                <c:pt idx="5979">
                  <c:v>0.75320000000000009</c:v>
                </c:pt>
                <c:pt idx="5980">
                  <c:v>0.75230000000000008</c:v>
                </c:pt>
                <c:pt idx="5981">
                  <c:v>0.74880000000000013</c:v>
                </c:pt>
                <c:pt idx="5982">
                  <c:v>0.75160000000000016</c:v>
                </c:pt>
                <c:pt idx="5983">
                  <c:v>0.75120000000000009</c:v>
                </c:pt>
                <c:pt idx="5984">
                  <c:v>0.75060000000000016</c:v>
                </c:pt>
                <c:pt idx="5985">
                  <c:v>0.75030000000000008</c:v>
                </c:pt>
                <c:pt idx="5986">
                  <c:v>0.75040000000000007</c:v>
                </c:pt>
                <c:pt idx="5987">
                  <c:v>0.7511000000000001</c:v>
                </c:pt>
                <c:pt idx="5988">
                  <c:v>0.75040000000000007</c:v>
                </c:pt>
                <c:pt idx="5989">
                  <c:v>0.75249999999999995</c:v>
                </c:pt>
                <c:pt idx="5990">
                  <c:v>0.75360000000000016</c:v>
                </c:pt>
                <c:pt idx="5991">
                  <c:v>0.75460000000000016</c:v>
                </c:pt>
                <c:pt idx="5992">
                  <c:v>0.75570000000000015</c:v>
                </c:pt>
                <c:pt idx="5993">
                  <c:v>0.75670000000000015</c:v>
                </c:pt>
                <c:pt idx="5994">
                  <c:v>0.75810000000000011</c:v>
                </c:pt>
                <c:pt idx="5995">
                  <c:v>0.75930000000000009</c:v>
                </c:pt>
                <c:pt idx="5996">
                  <c:v>0.76049999999999995</c:v>
                </c:pt>
                <c:pt idx="5997">
                  <c:v>0.76149999999999995</c:v>
                </c:pt>
                <c:pt idx="5998">
                  <c:v>0.76230000000000009</c:v>
                </c:pt>
                <c:pt idx="5999">
                  <c:v>0.76280000000000014</c:v>
                </c:pt>
                <c:pt idx="6000">
                  <c:v>0.76340000000000008</c:v>
                </c:pt>
                <c:pt idx="6001">
                  <c:v>0.76390000000000013</c:v>
                </c:pt>
                <c:pt idx="6002">
                  <c:v>0.7642000000000001</c:v>
                </c:pt>
                <c:pt idx="6003">
                  <c:v>0.76450000000000007</c:v>
                </c:pt>
                <c:pt idx="6004">
                  <c:v>0.76480000000000015</c:v>
                </c:pt>
                <c:pt idx="6005">
                  <c:v>0.76510000000000011</c:v>
                </c:pt>
                <c:pt idx="6006">
                  <c:v>0.76540000000000008</c:v>
                </c:pt>
                <c:pt idx="6007">
                  <c:v>0.76540000000000008</c:v>
                </c:pt>
                <c:pt idx="6008">
                  <c:v>0.76540000000000008</c:v>
                </c:pt>
                <c:pt idx="6009">
                  <c:v>0.76530000000000009</c:v>
                </c:pt>
                <c:pt idx="6010">
                  <c:v>0.76510000000000011</c:v>
                </c:pt>
                <c:pt idx="6011">
                  <c:v>0.76510000000000011</c:v>
                </c:pt>
                <c:pt idx="6012">
                  <c:v>0.76500000000000012</c:v>
                </c:pt>
                <c:pt idx="6013">
                  <c:v>0.76490000000000014</c:v>
                </c:pt>
                <c:pt idx="6014">
                  <c:v>0.76470000000000016</c:v>
                </c:pt>
                <c:pt idx="6015">
                  <c:v>0.76400000000000012</c:v>
                </c:pt>
                <c:pt idx="6016">
                  <c:v>0.7642000000000001</c:v>
                </c:pt>
                <c:pt idx="6017">
                  <c:v>0.76430000000000009</c:v>
                </c:pt>
                <c:pt idx="6018">
                  <c:v>0.76450000000000007</c:v>
                </c:pt>
                <c:pt idx="6019">
                  <c:v>0.76480000000000015</c:v>
                </c:pt>
                <c:pt idx="6020">
                  <c:v>0.76530000000000009</c:v>
                </c:pt>
                <c:pt idx="6021">
                  <c:v>0.76580000000000015</c:v>
                </c:pt>
                <c:pt idx="6022">
                  <c:v>0.76630000000000009</c:v>
                </c:pt>
                <c:pt idx="6023">
                  <c:v>0.76580000000000015</c:v>
                </c:pt>
                <c:pt idx="6024">
                  <c:v>0.76710000000000012</c:v>
                </c:pt>
                <c:pt idx="6025">
                  <c:v>0.76759999999999995</c:v>
                </c:pt>
                <c:pt idx="6026">
                  <c:v>0.76890000000000014</c:v>
                </c:pt>
                <c:pt idx="6027">
                  <c:v>0.76959999999999995</c:v>
                </c:pt>
                <c:pt idx="6028">
                  <c:v>0.7702</c:v>
                </c:pt>
                <c:pt idx="6029">
                  <c:v>0.77039999999999997</c:v>
                </c:pt>
                <c:pt idx="6030">
                  <c:v>0.77039999999999997</c:v>
                </c:pt>
                <c:pt idx="6031">
                  <c:v>0.77039999999999997</c:v>
                </c:pt>
                <c:pt idx="6032">
                  <c:v>0.77029999999999998</c:v>
                </c:pt>
                <c:pt idx="6033">
                  <c:v>0.77010000000000001</c:v>
                </c:pt>
                <c:pt idx="6034">
                  <c:v>0.76990000000000014</c:v>
                </c:pt>
                <c:pt idx="6035">
                  <c:v>0.76959999999999995</c:v>
                </c:pt>
                <c:pt idx="6036">
                  <c:v>0.76940000000000008</c:v>
                </c:pt>
                <c:pt idx="6037">
                  <c:v>0.76930000000000009</c:v>
                </c:pt>
                <c:pt idx="6038">
                  <c:v>0.76940000000000008</c:v>
                </c:pt>
                <c:pt idx="6039">
                  <c:v>0.76959999999999995</c:v>
                </c:pt>
                <c:pt idx="6040">
                  <c:v>0.77</c:v>
                </c:pt>
                <c:pt idx="6041">
                  <c:v>0.76930000000000009</c:v>
                </c:pt>
                <c:pt idx="6042">
                  <c:v>0.76900000000000013</c:v>
                </c:pt>
                <c:pt idx="6043">
                  <c:v>0.76870000000000016</c:v>
                </c:pt>
                <c:pt idx="6044">
                  <c:v>0.76840000000000008</c:v>
                </c:pt>
                <c:pt idx="6045">
                  <c:v>0.76810000000000012</c:v>
                </c:pt>
                <c:pt idx="6046">
                  <c:v>0.7682000000000001</c:v>
                </c:pt>
                <c:pt idx="6047">
                  <c:v>0.76850000000000007</c:v>
                </c:pt>
                <c:pt idx="6048">
                  <c:v>0.76880000000000015</c:v>
                </c:pt>
                <c:pt idx="6049">
                  <c:v>0.76910000000000012</c:v>
                </c:pt>
                <c:pt idx="6050">
                  <c:v>0.76940000000000008</c:v>
                </c:pt>
                <c:pt idx="6051">
                  <c:v>0.76959999999999995</c:v>
                </c:pt>
                <c:pt idx="6052">
                  <c:v>0.76990000000000014</c:v>
                </c:pt>
                <c:pt idx="6053">
                  <c:v>0.77039999999999997</c:v>
                </c:pt>
                <c:pt idx="6054">
                  <c:v>0.77059999999999984</c:v>
                </c:pt>
                <c:pt idx="6055">
                  <c:v>0.77059999999999984</c:v>
                </c:pt>
                <c:pt idx="6056">
                  <c:v>0.77049999999999996</c:v>
                </c:pt>
                <c:pt idx="6057">
                  <c:v>0.77070000000000005</c:v>
                </c:pt>
                <c:pt idx="6058">
                  <c:v>0.77059999999999984</c:v>
                </c:pt>
                <c:pt idx="6059">
                  <c:v>0.77049999999999996</c:v>
                </c:pt>
                <c:pt idx="6060">
                  <c:v>0.76980000000000015</c:v>
                </c:pt>
                <c:pt idx="6061">
                  <c:v>0.76940000000000008</c:v>
                </c:pt>
                <c:pt idx="6062">
                  <c:v>0.76910000000000012</c:v>
                </c:pt>
                <c:pt idx="6063">
                  <c:v>0.76900000000000013</c:v>
                </c:pt>
                <c:pt idx="6064">
                  <c:v>0.76920000000000011</c:v>
                </c:pt>
                <c:pt idx="6065">
                  <c:v>0.76950000000000007</c:v>
                </c:pt>
                <c:pt idx="6066">
                  <c:v>0.77</c:v>
                </c:pt>
                <c:pt idx="6067">
                  <c:v>0.77049999999999996</c:v>
                </c:pt>
                <c:pt idx="6068">
                  <c:v>0.77190000000000003</c:v>
                </c:pt>
                <c:pt idx="6069">
                  <c:v>0.77949999999999997</c:v>
                </c:pt>
                <c:pt idx="6070">
                  <c:v>0.78</c:v>
                </c:pt>
                <c:pt idx="6071">
                  <c:v>0.78069999999999995</c:v>
                </c:pt>
                <c:pt idx="6072">
                  <c:v>0.78180000000000005</c:v>
                </c:pt>
                <c:pt idx="6073">
                  <c:v>0.78390000000000004</c:v>
                </c:pt>
                <c:pt idx="6074">
                  <c:v>0.78469999999999995</c:v>
                </c:pt>
                <c:pt idx="6075">
                  <c:v>0.78469999999999995</c:v>
                </c:pt>
                <c:pt idx="6076">
                  <c:v>0.78600000000000003</c:v>
                </c:pt>
                <c:pt idx="6077">
                  <c:v>0.78649999999999998</c:v>
                </c:pt>
                <c:pt idx="6078">
                  <c:v>0.78720000000000001</c:v>
                </c:pt>
                <c:pt idx="6079">
                  <c:v>0.78749999999999998</c:v>
                </c:pt>
                <c:pt idx="6080">
                  <c:v>0.78749999999999998</c:v>
                </c:pt>
                <c:pt idx="6081">
                  <c:v>0.78779999999999994</c:v>
                </c:pt>
                <c:pt idx="6082">
                  <c:v>0.78810000000000002</c:v>
                </c:pt>
                <c:pt idx="6083">
                  <c:v>0.78859999999999997</c:v>
                </c:pt>
                <c:pt idx="6084">
                  <c:v>0.78970000000000007</c:v>
                </c:pt>
                <c:pt idx="6085">
                  <c:v>0.7903</c:v>
                </c:pt>
                <c:pt idx="6086">
                  <c:v>0.79079999999999995</c:v>
                </c:pt>
                <c:pt idx="6087">
                  <c:v>0.7913</c:v>
                </c:pt>
                <c:pt idx="6088">
                  <c:v>0.79139999999999999</c:v>
                </c:pt>
                <c:pt idx="6089">
                  <c:v>0.79149999999999998</c:v>
                </c:pt>
                <c:pt idx="6090">
                  <c:v>0.7913</c:v>
                </c:pt>
                <c:pt idx="6091">
                  <c:v>0.79120000000000001</c:v>
                </c:pt>
                <c:pt idx="6092">
                  <c:v>0.79079999999999995</c:v>
                </c:pt>
                <c:pt idx="6095">
                  <c:v>0.79070000000000007</c:v>
                </c:pt>
                <c:pt idx="6096">
                  <c:v>0.79049999999999998</c:v>
                </c:pt>
                <c:pt idx="6097">
                  <c:v>0.79059999999999997</c:v>
                </c:pt>
                <c:pt idx="6098">
                  <c:v>0.79070000000000007</c:v>
                </c:pt>
                <c:pt idx="6099">
                  <c:v>0.79079999999999995</c:v>
                </c:pt>
                <c:pt idx="6100">
                  <c:v>0.78870000000000007</c:v>
                </c:pt>
                <c:pt idx="6101">
                  <c:v>0.7833</c:v>
                </c:pt>
                <c:pt idx="6102">
                  <c:v>0.7833</c:v>
                </c:pt>
                <c:pt idx="6103">
                  <c:v>0.78390000000000004</c:v>
                </c:pt>
                <c:pt idx="6104">
                  <c:v>0.78390000000000004</c:v>
                </c:pt>
                <c:pt idx="6105">
                  <c:v>0.78359999999999996</c:v>
                </c:pt>
                <c:pt idx="6106">
                  <c:v>0.78249999999999997</c:v>
                </c:pt>
                <c:pt idx="6107">
                  <c:v>0.78090000000000004</c:v>
                </c:pt>
                <c:pt idx="6108">
                  <c:v>0.77959999999999996</c:v>
                </c:pt>
                <c:pt idx="6109">
                  <c:v>0.77829999999999999</c:v>
                </c:pt>
                <c:pt idx="6110">
                  <c:v>0.77680000000000005</c:v>
                </c:pt>
                <c:pt idx="6111">
                  <c:v>0.77549999999999997</c:v>
                </c:pt>
                <c:pt idx="6112">
                  <c:v>0.77239999999999998</c:v>
                </c:pt>
                <c:pt idx="6113">
                  <c:v>0.77200000000000002</c:v>
                </c:pt>
                <c:pt idx="6114">
                  <c:v>0.77210000000000001</c:v>
                </c:pt>
                <c:pt idx="6115">
                  <c:v>0.77229999999999999</c:v>
                </c:pt>
                <c:pt idx="6116">
                  <c:v>0.77239999999999998</c:v>
                </c:pt>
                <c:pt idx="6117">
                  <c:v>0.77210000000000001</c:v>
                </c:pt>
                <c:pt idx="6118">
                  <c:v>0.77149999999999996</c:v>
                </c:pt>
                <c:pt idx="6119">
                  <c:v>0.76290000000000013</c:v>
                </c:pt>
                <c:pt idx="6120">
                  <c:v>0.7622000000000001</c:v>
                </c:pt>
                <c:pt idx="6121">
                  <c:v>0.76170000000000015</c:v>
                </c:pt>
                <c:pt idx="6122">
                  <c:v>0.76140000000000008</c:v>
                </c:pt>
                <c:pt idx="6123">
                  <c:v>0.76100000000000012</c:v>
                </c:pt>
                <c:pt idx="6124">
                  <c:v>0.75890000000000013</c:v>
                </c:pt>
                <c:pt idx="6125">
                  <c:v>0.75830000000000009</c:v>
                </c:pt>
                <c:pt idx="6126">
                  <c:v>0.75649999999999995</c:v>
                </c:pt>
                <c:pt idx="6127">
                  <c:v>0.75580000000000014</c:v>
                </c:pt>
                <c:pt idx="6128">
                  <c:v>0.75520000000000009</c:v>
                </c:pt>
                <c:pt idx="6129">
                  <c:v>0.75500000000000012</c:v>
                </c:pt>
                <c:pt idx="6130">
                  <c:v>0.76200000000000012</c:v>
                </c:pt>
                <c:pt idx="6131">
                  <c:v>0.76370000000000016</c:v>
                </c:pt>
                <c:pt idx="6132">
                  <c:v>0.7642000000000001</c:v>
                </c:pt>
                <c:pt idx="6133">
                  <c:v>0.76430000000000009</c:v>
                </c:pt>
                <c:pt idx="6134">
                  <c:v>0.76559999999999995</c:v>
                </c:pt>
                <c:pt idx="6135">
                  <c:v>0.7662000000000001</c:v>
                </c:pt>
                <c:pt idx="6136">
                  <c:v>0.76590000000000014</c:v>
                </c:pt>
                <c:pt idx="6137">
                  <c:v>0.76590000000000014</c:v>
                </c:pt>
                <c:pt idx="6138">
                  <c:v>0.76610000000000011</c:v>
                </c:pt>
                <c:pt idx="6139">
                  <c:v>0.76830000000000009</c:v>
                </c:pt>
                <c:pt idx="6140">
                  <c:v>0.76959999999999995</c:v>
                </c:pt>
                <c:pt idx="6141">
                  <c:v>0.77110000000000001</c:v>
                </c:pt>
                <c:pt idx="6142">
                  <c:v>0.77290000000000003</c:v>
                </c:pt>
                <c:pt idx="6143">
                  <c:v>0.7752</c:v>
                </c:pt>
                <c:pt idx="6144">
                  <c:v>0.77790000000000004</c:v>
                </c:pt>
                <c:pt idx="6145">
                  <c:v>0.78090000000000004</c:v>
                </c:pt>
                <c:pt idx="6146">
                  <c:v>0.78469999999999995</c:v>
                </c:pt>
                <c:pt idx="6147">
                  <c:v>0.7893</c:v>
                </c:pt>
                <c:pt idx="6148">
                  <c:v>0.79479999999999995</c:v>
                </c:pt>
                <c:pt idx="6149">
                  <c:v>0.80149999999999999</c:v>
                </c:pt>
                <c:pt idx="6150">
                  <c:v>0.80910000000000004</c:v>
                </c:pt>
                <c:pt idx="6151">
                  <c:v>0.81720000000000004</c:v>
                </c:pt>
                <c:pt idx="6152">
                  <c:v>0.82080000000000009</c:v>
                </c:pt>
                <c:pt idx="6153">
                  <c:v>0.82830000000000004</c:v>
                </c:pt>
                <c:pt idx="6154">
                  <c:v>0.83460000000000012</c:v>
                </c:pt>
                <c:pt idx="6155">
                  <c:v>0.84000000000000008</c:v>
                </c:pt>
                <c:pt idx="6156">
                  <c:v>0.84470000000000012</c:v>
                </c:pt>
                <c:pt idx="6157">
                  <c:v>0.84930000000000005</c:v>
                </c:pt>
                <c:pt idx="6158">
                  <c:v>0.85520000000000007</c:v>
                </c:pt>
                <c:pt idx="6159">
                  <c:v>0.85840000000000005</c:v>
                </c:pt>
                <c:pt idx="6160">
                  <c:v>0.86120000000000008</c:v>
                </c:pt>
                <c:pt idx="6161">
                  <c:v>0.86360000000000015</c:v>
                </c:pt>
                <c:pt idx="6162">
                  <c:v>0.86560000000000015</c:v>
                </c:pt>
                <c:pt idx="6163">
                  <c:v>0.86720000000000008</c:v>
                </c:pt>
                <c:pt idx="6164">
                  <c:v>0.86770000000000014</c:v>
                </c:pt>
                <c:pt idx="6165">
                  <c:v>0.86690000000000011</c:v>
                </c:pt>
                <c:pt idx="6166">
                  <c:v>0.86690000000000011</c:v>
                </c:pt>
                <c:pt idx="6167">
                  <c:v>0.85400000000000009</c:v>
                </c:pt>
                <c:pt idx="6168">
                  <c:v>0.86690000000000011</c:v>
                </c:pt>
              </c:numCache>
            </c:numRef>
          </c:val>
          <c:smooth val="0"/>
          <c:extLst>
            <c:ext xmlns:c16="http://schemas.microsoft.com/office/drawing/2014/chart" uri="{C3380CC4-5D6E-409C-BE32-E72D297353CC}">
              <c16:uniqueId val="{00000001-F423-4AC0-A322-45EF59034A13}"/>
            </c:ext>
          </c:extLst>
        </c:ser>
        <c:ser>
          <c:idx val="2"/>
          <c:order val="2"/>
          <c:tx>
            <c:strRef>
              <c:f>'t1'!$C$1</c:f>
              <c:strCache>
                <c:ptCount val="1"/>
                <c:pt idx="0">
                  <c:v>Left Eye Y</c:v>
                </c:pt>
              </c:strCache>
            </c:strRef>
          </c:tx>
          <c:marker>
            <c:symbol val="none"/>
          </c:marker>
          <c:val>
            <c:numRef>
              <c:f>'t1'!$C$2:$C$6170</c:f>
              <c:numCache>
                <c:formatCode>General</c:formatCode>
                <c:ptCount val="6169"/>
                <c:pt idx="0">
                  <c:v>0.45120000000000005</c:v>
                </c:pt>
                <c:pt idx="1">
                  <c:v>0.4516</c:v>
                </c:pt>
                <c:pt idx="2">
                  <c:v>0.45229999999999998</c:v>
                </c:pt>
                <c:pt idx="3">
                  <c:v>0.45240000000000002</c:v>
                </c:pt>
                <c:pt idx="4">
                  <c:v>0.45279999999999998</c:v>
                </c:pt>
                <c:pt idx="5">
                  <c:v>0.45290000000000002</c:v>
                </c:pt>
                <c:pt idx="6">
                  <c:v>0.4531</c:v>
                </c:pt>
                <c:pt idx="7">
                  <c:v>0.45329999999999998</c:v>
                </c:pt>
                <c:pt idx="8">
                  <c:v>0.45329999999999998</c:v>
                </c:pt>
                <c:pt idx="9">
                  <c:v>0.45329999999999998</c:v>
                </c:pt>
                <c:pt idx="10">
                  <c:v>0.45329999999999998</c:v>
                </c:pt>
                <c:pt idx="11">
                  <c:v>0.45329999999999998</c:v>
                </c:pt>
                <c:pt idx="12">
                  <c:v>0.45379999999999998</c:v>
                </c:pt>
                <c:pt idx="13">
                  <c:v>0.45290000000000002</c:v>
                </c:pt>
                <c:pt idx="14">
                  <c:v>0.45250000000000001</c:v>
                </c:pt>
                <c:pt idx="15">
                  <c:v>0.45240000000000002</c:v>
                </c:pt>
                <c:pt idx="16">
                  <c:v>0.4526</c:v>
                </c:pt>
                <c:pt idx="17">
                  <c:v>0.45270000000000005</c:v>
                </c:pt>
                <c:pt idx="18">
                  <c:v>0.45300000000000001</c:v>
                </c:pt>
                <c:pt idx="19">
                  <c:v>0.4526</c:v>
                </c:pt>
                <c:pt idx="20">
                  <c:v>0.45300000000000001</c:v>
                </c:pt>
                <c:pt idx="21">
                  <c:v>0.45300000000000001</c:v>
                </c:pt>
                <c:pt idx="22">
                  <c:v>0.45300000000000001</c:v>
                </c:pt>
                <c:pt idx="23">
                  <c:v>0.45340000000000008</c:v>
                </c:pt>
                <c:pt idx="24">
                  <c:v>0.45340000000000008</c:v>
                </c:pt>
                <c:pt idx="25">
                  <c:v>0.45329999999999998</c:v>
                </c:pt>
                <c:pt idx="26">
                  <c:v>0.45370000000000005</c:v>
                </c:pt>
                <c:pt idx="27">
                  <c:v>0.4531</c:v>
                </c:pt>
                <c:pt idx="28">
                  <c:v>0.45300000000000001</c:v>
                </c:pt>
                <c:pt idx="29">
                  <c:v>0.45300000000000001</c:v>
                </c:pt>
                <c:pt idx="30">
                  <c:v>0.4531</c:v>
                </c:pt>
                <c:pt idx="31">
                  <c:v>0.45270000000000005</c:v>
                </c:pt>
                <c:pt idx="32">
                  <c:v>0.45300000000000001</c:v>
                </c:pt>
                <c:pt idx="33">
                  <c:v>0.45320000000000005</c:v>
                </c:pt>
                <c:pt idx="34">
                  <c:v>0.4531</c:v>
                </c:pt>
                <c:pt idx="35">
                  <c:v>0.45320000000000005</c:v>
                </c:pt>
                <c:pt idx="36">
                  <c:v>0.45350000000000001</c:v>
                </c:pt>
                <c:pt idx="37">
                  <c:v>0.45220000000000005</c:v>
                </c:pt>
                <c:pt idx="38">
                  <c:v>0.44900000000000007</c:v>
                </c:pt>
                <c:pt idx="39">
                  <c:v>0.4457000000000001</c:v>
                </c:pt>
                <c:pt idx="40">
                  <c:v>0.44280000000000014</c:v>
                </c:pt>
                <c:pt idx="41">
                  <c:v>0.44080000000000014</c:v>
                </c:pt>
                <c:pt idx="42">
                  <c:v>0.4376000000000001</c:v>
                </c:pt>
                <c:pt idx="43">
                  <c:v>0.43470000000000003</c:v>
                </c:pt>
                <c:pt idx="44">
                  <c:v>0.43210000000000004</c:v>
                </c:pt>
                <c:pt idx="45">
                  <c:v>0.42870000000000008</c:v>
                </c:pt>
                <c:pt idx="46">
                  <c:v>0.4245000000000001</c:v>
                </c:pt>
                <c:pt idx="47">
                  <c:v>0.42010000000000003</c:v>
                </c:pt>
                <c:pt idx="48">
                  <c:v>0.41710000000000008</c:v>
                </c:pt>
                <c:pt idx="49">
                  <c:v>0.41500000000000004</c:v>
                </c:pt>
                <c:pt idx="50">
                  <c:v>0.41420000000000001</c:v>
                </c:pt>
                <c:pt idx="51">
                  <c:v>0.4144000000000001</c:v>
                </c:pt>
                <c:pt idx="52">
                  <c:v>0.4144000000000001</c:v>
                </c:pt>
                <c:pt idx="53">
                  <c:v>0.41380000000000006</c:v>
                </c:pt>
                <c:pt idx="54">
                  <c:v>0.41600000000000004</c:v>
                </c:pt>
                <c:pt idx="55">
                  <c:v>0.4179000000000001</c:v>
                </c:pt>
                <c:pt idx="56">
                  <c:v>0.41920000000000002</c:v>
                </c:pt>
                <c:pt idx="57">
                  <c:v>0.42050000000000004</c:v>
                </c:pt>
                <c:pt idx="58">
                  <c:v>0.42270000000000002</c:v>
                </c:pt>
                <c:pt idx="59">
                  <c:v>0.42570000000000002</c:v>
                </c:pt>
                <c:pt idx="60">
                  <c:v>0.42810000000000004</c:v>
                </c:pt>
                <c:pt idx="61">
                  <c:v>0.43020000000000008</c:v>
                </c:pt>
                <c:pt idx="62">
                  <c:v>0.43140000000000006</c:v>
                </c:pt>
                <c:pt idx="63">
                  <c:v>0.43090000000000006</c:v>
                </c:pt>
                <c:pt idx="64">
                  <c:v>0.43020000000000008</c:v>
                </c:pt>
                <c:pt idx="65">
                  <c:v>0.42970000000000008</c:v>
                </c:pt>
                <c:pt idx="66">
                  <c:v>0.43000000000000005</c:v>
                </c:pt>
                <c:pt idx="67">
                  <c:v>0.4295000000000001</c:v>
                </c:pt>
                <c:pt idx="68">
                  <c:v>0.42790000000000006</c:v>
                </c:pt>
                <c:pt idx="69">
                  <c:v>0.4255000000000001</c:v>
                </c:pt>
                <c:pt idx="70">
                  <c:v>0.42160000000000003</c:v>
                </c:pt>
                <c:pt idx="71">
                  <c:v>0.41800000000000004</c:v>
                </c:pt>
                <c:pt idx="72">
                  <c:v>0.41560000000000002</c:v>
                </c:pt>
                <c:pt idx="73">
                  <c:v>0.41450000000000004</c:v>
                </c:pt>
                <c:pt idx="74">
                  <c:v>0.41400000000000003</c:v>
                </c:pt>
                <c:pt idx="75">
                  <c:v>0.41360000000000002</c:v>
                </c:pt>
                <c:pt idx="76">
                  <c:v>0.41380000000000006</c:v>
                </c:pt>
                <c:pt idx="77">
                  <c:v>0.41410000000000002</c:v>
                </c:pt>
                <c:pt idx="78">
                  <c:v>0.41430000000000006</c:v>
                </c:pt>
                <c:pt idx="79">
                  <c:v>0.41510000000000002</c:v>
                </c:pt>
                <c:pt idx="80">
                  <c:v>0.41650000000000004</c:v>
                </c:pt>
                <c:pt idx="81">
                  <c:v>0.41820000000000002</c:v>
                </c:pt>
                <c:pt idx="82">
                  <c:v>0.42000000000000004</c:v>
                </c:pt>
                <c:pt idx="83">
                  <c:v>0.4215000000000001</c:v>
                </c:pt>
                <c:pt idx="84">
                  <c:v>0.42240000000000005</c:v>
                </c:pt>
                <c:pt idx="85">
                  <c:v>0.42290000000000005</c:v>
                </c:pt>
                <c:pt idx="86">
                  <c:v>0.42370000000000002</c:v>
                </c:pt>
                <c:pt idx="87">
                  <c:v>0.42460000000000003</c:v>
                </c:pt>
                <c:pt idx="88">
                  <c:v>0.42610000000000003</c:v>
                </c:pt>
                <c:pt idx="89">
                  <c:v>0.42790000000000006</c:v>
                </c:pt>
                <c:pt idx="90">
                  <c:v>0.42960000000000004</c:v>
                </c:pt>
                <c:pt idx="91">
                  <c:v>0.43140000000000006</c:v>
                </c:pt>
                <c:pt idx="92">
                  <c:v>0.43290000000000006</c:v>
                </c:pt>
                <c:pt idx="93">
                  <c:v>0.43420000000000003</c:v>
                </c:pt>
                <c:pt idx="94">
                  <c:v>0.43530000000000008</c:v>
                </c:pt>
                <c:pt idx="95">
                  <c:v>0.4361000000000001</c:v>
                </c:pt>
                <c:pt idx="96">
                  <c:v>0.43680000000000008</c:v>
                </c:pt>
                <c:pt idx="97">
                  <c:v>0.4376000000000001</c:v>
                </c:pt>
                <c:pt idx="98">
                  <c:v>0.43820000000000003</c:v>
                </c:pt>
                <c:pt idx="99">
                  <c:v>0.4386000000000001</c:v>
                </c:pt>
                <c:pt idx="100">
                  <c:v>0.43870000000000003</c:v>
                </c:pt>
                <c:pt idx="101">
                  <c:v>0.43880000000000008</c:v>
                </c:pt>
                <c:pt idx="102">
                  <c:v>0.4386000000000001</c:v>
                </c:pt>
                <c:pt idx="103">
                  <c:v>0.43820000000000003</c:v>
                </c:pt>
                <c:pt idx="104">
                  <c:v>0.43800000000000006</c:v>
                </c:pt>
                <c:pt idx="105">
                  <c:v>0.4376000000000001</c:v>
                </c:pt>
                <c:pt idx="106">
                  <c:v>0.4376000000000001</c:v>
                </c:pt>
                <c:pt idx="107">
                  <c:v>0.43730000000000008</c:v>
                </c:pt>
                <c:pt idx="108">
                  <c:v>0.43730000000000008</c:v>
                </c:pt>
                <c:pt idx="109">
                  <c:v>0.4371000000000001</c:v>
                </c:pt>
                <c:pt idx="110">
                  <c:v>0.43700000000000006</c:v>
                </c:pt>
                <c:pt idx="111">
                  <c:v>0.4371000000000001</c:v>
                </c:pt>
                <c:pt idx="112">
                  <c:v>0.43720000000000003</c:v>
                </c:pt>
                <c:pt idx="113">
                  <c:v>0.4376000000000001</c:v>
                </c:pt>
                <c:pt idx="114">
                  <c:v>0.43770000000000003</c:v>
                </c:pt>
                <c:pt idx="115">
                  <c:v>0.43800000000000006</c:v>
                </c:pt>
                <c:pt idx="116">
                  <c:v>0.43850000000000006</c:v>
                </c:pt>
                <c:pt idx="117">
                  <c:v>0.43890000000000007</c:v>
                </c:pt>
                <c:pt idx="118">
                  <c:v>0.4396000000000001</c:v>
                </c:pt>
                <c:pt idx="119">
                  <c:v>0.4401000000000001</c:v>
                </c:pt>
                <c:pt idx="120">
                  <c:v>0.4406000000000001</c:v>
                </c:pt>
                <c:pt idx="121">
                  <c:v>0.44230000000000014</c:v>
                </c:pt>
                <c:pt idx="122">
                  <c:v>0.44270000000000004</c:v>
                </c:pt>
                <c:pt idx="123">
                  <c:v>0.44290000000000007</c:v>
                </c:pt>
                <c:pt idx="124">
                  <c:v>0.4431000000000001</c:v>
                </c:pt>
                <c:pt idx="125">
                  <c:v>0.44350000000000006</c:v>
                </c:pt>
                <c:pt idx="126">
                  <c:v>0.44390000000000007</c:v>
                </c:pt>
                <c:pt idx="127">
                  <c:v>0.44410000000000011</c:v>
                </c:pt>
                <c:pt idx="128">
                  <c:v>0.44420000000000004</c:v>
                </c:pt>
                <c:pt idx="129">
                  <c:v>0.44410000000000011</c:v>
                </c:pt>
                <c:pt idx="130">
                  <c:v>0.44320000000000004</c:v>
                </c:pt>
                <c:pt idx="131">
                  <c:v>0.44300000000000006</c:v>
                </c:pt>
                <c:pt idx="132">
                  <c:v>0.44250000000000006</c:v>
                </c:pt>
                <c:pt idx="133">
                  <c:v>0.44250000000000006</c:v>
                </c:pt>
                <c:pt idx="134">
                  <c:v>0.4426000000000001</c:v>
                </c:pt>
                <c:pt idx="135">
                  <c:v>0.44270000000000004</c:v>
                </c:pt>
                <c:pt idx="136">
                  <c:v>0.44280000000000014</c:v>
                </c:pt>
                <c:pt idx="137">
                  <c:v>0.44270000000000004</c:v>
                </c:pt>
                <c:pt idx="140">
                  <c:v>0.44280000000000014</c:v>
                </c:pt>
                <c:pt idx="141">
                  <c:v>0.44300000000000006</c:v>
                </c:pt>
                <c:pt idx="142">
                  <c:v>0.4431000000000001</c:v>
                </c:pt>
                <c:pt idx="143">
                  <c:v>0.44290000000000007</c:v>
                </c:pt>
                <c:pt idx="144">
                  <c:v>0.44280000000000014</c:v>
                </c:pt>
                <c:pt idx="145">
                  <c:v>0.44290000000000007</c:v>
                </c:pt>
                <c:pt idx="146">
                  <c:v>0.44290000000000007</c:v>
                </c:pt>
                <c:pt idx="147">
                  <c:v>0.4431000000000001</c:v>
                </c:pt>
                <c:pt idx="148">
                  <c:v>0.4431000000000001</c:v>
                </c:pt>
                <c:pt idx="149">
                  <c:v>0.44320000000000004</c:v>
                </c:pt>
                <c:pt idx="150">
                  <c:v>0.44330000000000014</c:v>
                </c:pt>
                <c:pt idx="151">
                  <c:v>0.44330000000000014</c:v>
                </c:pt>
                <c:pt idx="152">
                  <c:v>0.44330000000000014</c:v>
                </c:pt>
                <c:pt idx="153">
                  <c:v>0.4431000000000001</c:v>
                </c:pt>
                <c:pt idx="154">
                  <c:v>0.4426000000000001</c:v>
                </c:pt>
                <c:pt idx="155">
                  <c:v>0.4406000000000001</c:v>
                </c:pt>
                <c:pt idx="156">
                  <c:v>0.4406000000000001</c:v>
                </c:pt>
                <c:pt idx="157">
                  <c:v>0.44040000000000007</c:v>
                </c:pt>
                <c:pt idx="158">
                  <c:v>0.44020000000000004</c:v>
                </c:pt>
                <c:pt idx="159">
                  <c:v>0.43950000000000006</c:v>
                </c:pt>
                <c:pt idx="160">
                  <c:v>0.43920000000000003</c:v>
                </c:pt>
                <c:pt idx="161">
                  <c:v>0.4391000000000001</c:v>
                </c:pt>
                <c:pt idx="162">
                  <c:v>0.4391000000000001</c:v>
                </c:pt>
                <c:pt idx="163">
                  <c:v>0.4391000000000001</c:v>
                </c:pt>
                <c:pt idx="164">
                  <c:v>0.43920000000000003</c:v>
                </c:pt>
                <c:pt idx="165">
                  <c:v>0.43930000000000008</c:v>
                </c:pt>
                <c:pt idx="166">
                  <c:v>0.43940000000000007</c:v>
                </c:pt>
                <c:pt idx="167">
                  <c:v>0.43950000000000006</c:v>
                </c:pt>
                <c:pt idx="168">
                  <c:v>0.43980000000000008</c:v>
                </c:pt>
                <c:pt idx="169">
                  <c:v>0.43970000000000004</c:v>
                </c:pt>
                <c:pt idx="170">
                  <c:v>0.43970000000000004</c:v>
                </c:pt>
                <c:pt idx="171">
                  <c:v>0.4396000000000001</c:v>
                </c:pt>
                <c:pt idx="172">
                  <c:v>0.4396000000000001</c:v>
                </c:pt>
                <c:pt idx="173">
                  <c:v>0.43950000000000006</c:v>
                </c:pt>
                <c:pt idx="174">
                  <c:v>0.44050000000000006</c:v>
                </c:pt>
                <c:pt idx="175">
                  <c:v>0.44030000000000008</c:v>
                </c:pt>
                <c:pt idx="176">
                  <c:v>0.44030000000000008</c:v>
                </c:pt>
                <c:pt idx="177">
                  <c:v>0.4401000000000001</c:v>
                </c:pt>
                <c:pt idx="178">
                  <c:v>0.43990000000000007</c:v>
                </c:pt>
                <c:pt idx="179">
                  <c:v>0.43980000000000008</c:v>
                </c:pt>
                <c:pt idx="180">
                  <c:v>0.43980000000000008</c:v>
                </c:pt>
                <c:pt idx="181">
                  <c:v>0.43970000000000004</c:v>
                </c:pt>
                <c:pt idx="182">
                  <c:v>0.4396000000000001</c:v>
                </c:pt>
                <c:pt idx="183">
                  <c:v>0.43950000000000006</c:v>
                </c:pt>
                <c:pt idx="184">
                  <c:v>0.43940000000000007</c:v>
                </c:pt>
                <c:pt idx="185">
                  <c:v>0.43950000000000006</c:v>
                </c:pt>
                <c:pt idx="186">
                  <c:v>0.43990000000000007</c:v>
                </c:pt>
                <c:pt idx="187">
                  <c:v>0.4401000000000001</c:v>
                </c:pt>
                <c:pt idx="188">
                  <c:v>0.44090000000000007</c:v>
                </c:pt>
                <c:pt idx="189">
                  <c:v>0.44090000000000007</c:v>
                </c:pt>
                <c:pt idx="190">
                  <c:v>0.44090000000000007</c:v>
                </c:pt>
                <c:pt idx="191">
                  <c:v>0.44100000000000006</c:v>
                </c:pt>
                <c:pt idx="192">
                  <c:v>0.44090000000000007</c:v>
                </c:pt>
                <c:pt idx="193">
                  <c:v>0.44080000000000014</c:v>
                </c:pt>
                <c:pt idx="194">
                  <c:v>0.43940000000000007</c:v>
                </c:pt>
                <c:pt idx="195">
                  <c:v>0.43940000000000007</c:v>
                </c:pt>
                <c:pt idx="196">
                  <c:v>0.43930000000000008</c:v>
                </c:pt>
                <c:pt idx="197">
                  <c:v>0.43930000000000008</c:v>
                </c:pt>
                <c:pt idx="198">
                  <c:v>0.43920000000000003</c:v>
                </c:pt>
                <c:pt idx="199">
                  <c:v>0.43900000000000006</c:v>
                </c:pt>
                <c:pt idx="200">
                  <c:v>0.4391000000000001</c:v>
                </c:pt>
                <c:pt idx="201">
                  <c:v>0.4386000000000001</c:v>
                </c:pt>
                <c:pt idx="202">
                  <c:v>0.43850000000000006</c:v>
                </c:pt>
                <c:pt idx="203">
                  <c:v>0.43830000000000008</c:v>
                </c:pt>
                <c:pt idx="204">
                  <c:v>0.43830000000000008</c:v>
                </c:pt>
                <c:pt idx="205">
                  <c:v>0.43830000000000008</c:v>
                </c:pt>
                <c:pt idx="206">
                  <c:v>0.43840000000000007</c:v>
                </c:pt>
                <c:pt idx="207">
                  <c:v>0.43850000000000006</c:v>
                </c:pt>
                <c:pt idx="208">
                  <c:v>0.4386000000000001</c:v>
                </c:pt>
                <c:pt idx="209">
                  <c:v>0.43880000000000008</c:v>
                </c:pt>
                <c:pt idx="210">
                  <c:v>0.43880000000000008</c:v>
                </c:pt>
                <c:pt idx="211">
                  <c:v>0.43880000000000008</c:v>
                </c:pt>
                <c:pt idx="212">
                  <c:v>0.43880000000000008</c:v>
                </c:pt>
                <c:pt idx="213">
                  <c:v>0.43880000000000008</c:v>
                </c:pt>
                <c:pt idx="214">
                  <c:v>0.43880000000000008</c:v>
                </c:pt>
                <c:pt idx="215">
                  <c:v>0.43880000000000008</c:v>
                </c:pt>
                <c:pt idx="216">
                  <c:v>0.43880000000000008</c:v>
                </c:pt>
                <c:pt idx="217">
                  <c:v>0.43870000000000003</c:v>
                </c:pt>
                <c:pt idx="218">
                  <c:v>0.43870000000000003</c:v>
                </c:pt>
                <c:pt idx="219">
                  <c:v>0.4386000000000001</c:v>
                </c:pt>
                <c:pt idx="220">
                  <c:v>0.4386000000000001</c:v>
                </c:pt>
                <c:pt idx="221">
                  <c:v>0.43870000000000003</c:v>
                </c:pt>
                <c:pt idx="222">
                  <c:v>0.4386000000000001</c:v>
                </c:pt>
                <c:pt idx="223">
                  <c:v>0.43870000000000003</c:v>
                </c:pt>
                <c:pt idx="224">
                  <c:v>0.43890000000000007</c:v>
                </c:pt>
                <c:pt idx="225">
                  <c:v>0.4391000000000001</c:v>
                </c:pt>
                <c:pt idx="226">
                  <c:v>0.43920000000000003</c:v>
                </c:pt>
                <c:pt idx="227">
                  <c:v>0.4391000000000001</c:v>
                </c:pt>
                <c:pt idx="228">
                  <c:v>0.43900000000000006</c:v>
                </c:pt>
                <c:pt idx="229">
                  <c:v>0.4391000000000001</c:v>
                </c:pt>
                <c:pt idx="230">
                  <c:v>0.4391000000000001</c:v>
                </c:pt>
                <c:pt idx="231">
                  <c:v>0.43900000000000006</c:v>
                </c:pt>
                <c:pt idx="232">
                  <c:v>0.43900000000000006</c:v>
                </c:pt>
                <c:pt idx="233">
                  <c:v>0.43900000000000006</c:v>
                </c:pt>
                <c:pt idx="234">
                  <c:v>0.43900000000000006</c:v>
                </c:pt>
                <c:pt idx="235">
                  <c:v>0.43900000000000006</c:v>
                </c:pt>
                <c:pt idx="236">
                  <c:v>0.43900000000000006</c:v>
                </c:pt>
                <c:pt idx="237">
                  <c:v>0.43920000000000003</c:v>
                </c:pt>
                <c:pt idx="238">
                  <c:v>0.43940000000000007</c:v>
                </c:pt>
                <c:pt idx="239">
                  <c:v>0.4396000000000001</c:v>
                </c:pt>
                <c:pt idx="240">
                  <c:v>0.43980000000000008</c:v>
                </c:pt>
                <c:pt idx="241">
                  <c:v>0.43980000000000008</c:v>
                </c:pt>
                <c:pt idx="242">
                  <c:v>0.44020000000000004</c:v>
                </c:pt>
                <c:pt idx="243">
                  <c:v>0.44070000000000004</c:v>
                </c:pt>
                <c:pt idx="244">
                  <c:v>0.44100000000000006</c:v>
                </c:pt>
                <c:pt idx="245">
                  <c:v>0.44150000000000006</c:v>
                </c:pt>
                <c:pt idx="246">
                  <c:v>0.4416000000000001</c:v>
                </c:pt>
                <c:pt idx="247">
                  <c:v>0.4416000000000001</c:v>
                </c:pt>
                <c:pt idx="248">
                  <c:v>0.44200000000000006</c:v>
                </c:pt>
                <c:pt idx="249">
                  <c:v>0.4421000000000001</c:v>
                </c:pt>
                <c:pt idx="250">
                  <c:v>0.44190000000000007</c:v>
                </c:pt>
                <c:pt idx="251">
                  <c:v>0.44140000000000007</c:v>
                </c:pt>
                <c:pt idx="252">
                  <c:v>0.44100000000000006</c:v>
                </c:pt>
                <c:pt idx="253">
                  <c:v>0.44080000000000014</c:v>
                </c:pt>
                <c:pt idx="254">
                  <c:v>0.4406000000000001</c:v>
                </c:pt>
                <c:pt idx="255">
                  <c:v>0.44050000000000006</c:v>
                </c:pt>
                <c:pt idx="256">
                  <c:v>0.44020000000000004</c:v>
                </c:pt>
                <c:pt idx="257">
                  <c:v>0.43970000000000004</c:v>
                </c:pt>
                <c:pt idx="258">
                  <c:v>0.43890000000000007</c:v>
                </c:pt>
                <c:pt idx="259">
                  <c:v>0.43890000000000007</c:v>
                </c:pt>
                <c:pt idx="260">
                  <c:v>0.43830000000000008</c:v>
                </c:pt>
                <c:pt idx="261">
                  <c:v>0.43770000000000003</c:v>
                </c:pt>
                <c:pt idx="262">
                  <c:v>0.4376000000000001</c:v>
                </c:pt>
                <c:pt idx="263">
                  <c:v>0.43780000000000008</c:v>
                </c:pt>
                <c:pt idx="264">
                  <c:v>0.43830000000000008</c:v>
                </c:pt>
                <c:pt idx="265">
                  <c:v>0.43870000000000003</c:v>
                </c:pt>
                <c:pt idx="266">
                  <c:v>0.43890000000000007</c:v>
                </c:pt>
                <c:pt idx="267">
                  <c:v>0.43890000000000007</c:v>
                </c:pt>
                <c:pt idx="268">
                  <c:v>0.43890000000000007</c:v>
                </c:pt>
                <c:pt idx="269">
                  <c:v>0.43890000000000007</c:v>
                </c:pt>
                <c:pt idx="270">
                  <c:v>0.43900000000000006</c:v>
                </c:pt>
                <c:pt idx="271">
                  <c:v>0.43890000000000007</c:v>
                </c:pt>
                <c:pt idx="272">
                  <c:v>0.43900000000000006</c:v>
                </c:pt>
                <c:pt idx="273">
                  <c:v>0.43900000000000006</c:v>
                </c:pt>
                <c:pt idx="274">
                  <c:v>0.4391000000000001</c:v>
                </c:pt>
                <c:pt idx="275">
                  <c:v>0.4391000000000001</c:v>
                </c:pt>
                <c:pt idx="276">
                  <c:v>0.43930000000000008</c:v>
                </c:pt>
                <c:pt idx="277">
                  <c:v>0.4396000000000001</c:v>
                </c:pt>
                <c:pt idx="278">
                  <c:v>0.43970000000000004</c:v>
                </c:pt>
                <c:pt idx="279">
                  <c:v>0.43980000000000008</c:v>
                </c:pt>
                <c:pt idx="280">
                  <c:v>0.43980000000000008</c:v>
                </c:pt>
                <c:pt idx="281">
                  <c:v>0.43980000000000008</c:v>
                </c:pt>
                <c:pt idx="282">
                  <c:v>0.43990000000000007</c:v>
                </c:pt>
                <c:pt idx="283">
                  <c:v>0.44000000000000006</c:v>
                </c:pt>
                <c:pt idx="284">
                  <c:v>0.43990000000000007</c:v>
                </c:pt>
                <c:pt idx="285">
                  <c:v>0.43990000000000007</c:v>
                </c:pt>
                <c:pt idx="286">
                  <c:v>0.43990000000000007</c:v>
                </c:pt>
                <c:pt idx="287">
                  <c:v>0.44000000000000006</c:v>
                </c:pt>
                <c:pt idx="288">
                  <c:v>0.44000000000000006</c:v>
                </c:pt>
                <c:pt idx="289">
                  <c:v>0.43990000000000007</c:v>
                </c:pt>
                <c:pt idx="290">
                  <c:v>0.44000000000000006</c:v>
                </c:pt>
                <c:pt idx="291">
                  <c:v>0.43990000000000007</c:v>
                </c:pt>
                <c:pt idx="292">
                  <c:v>0.43990000000000007</c:v>
                </c:pt>
                <c:pt idx="293">
                  <c:v>0.44030000000000008</c:v>
                </c:pt>
                <c:pt idx="294">
                  <c:v>0.44020000000000004</c:v>
                </c:pt>
                <c:pt idx="295">
                  <c:v>0.44020000000000004</c:v>
                </c:pt>
                <c:pt idx="296">
                  <c:v>0.44030000000000008</c:v>
                </c:pt>
                <c:pt idx="297">
                  <c:v>0.4406000000000001</c:v>
                </c:pt>
                <c:pt idx="298">
                  <c:v>0.44070000000000004</c:v>
                </c:pt>
                <c:pt idx="299">
                  <c:v>0.44070000000000004</c:v>
                </c:pt>
                <c:pt idx="300">
                  <c:v>0.44070000000000004</c:v>
                </c:pt>
                <c:pt idx="301">
                  <c:v>0.44100000000000006</c:v>
                </c:pt>
                <c:pt idx="302">
                  <c:v>0.44130000000000014</c:v>
                </c:pt>
                <c:pt idx="303">
                  <c:v>0.44140000000000007</c:v>
                </c:pt>
                <c:pt idx="304">
                  <c:v>0.44140000000000007</c:v>
                </c:pt>
                <c:pt idx="305">
                  <c:v>0.44140000000000007</c:v>
                </c:pt>
                <c:pt idx="306">
                  <c:v>0.44140000000000007</c:v>
                </c:pt>
                <c:pt idx="307">
                  <c:v>0.44120000000000004</c:v>
                </c:pt>
                <c:pt idx="308">
                  <c:v>0.44120000000000004</c:v>
                </c:pt>
                <c:pt idx="309">
                  <c:v>0.44070000000000004</c:v>
                </c:pt>
                <c:pt idx="310">
                  <c:v>0.44070000000000004</c:v>
                </c:pt>
                <c:pt idx="311">
                  <c:v>0.44070000000000004</c:v>
                </c:pt>
                <c:pt idx="312">
                  <c:v>0.4406000000000001</c:v>
                </c:pt>
                <c:pt idx="313">
                  <c:v>0.44070000000000004</c:v>
                </c:pt>
                <c:pt idx="314">
                  <c:v>0.44070000000000004</c:v>
                </c:pt>
                <c:pt idx="315">
                  <c:v>0.44070000000000004</c:v>
                </c:pt>
                <c:pt idx="316">
                  <c:v>0.44080000000000014</c:v>
                </c:pt>
                <c:pt idx="317">
                  <c:v>0.44090000000000007</c:v>
                </c:pt>
                <c:pt idx="318">
                  <c:v>0.44090000000000007</c:v>
                </c:pt>
                <c:pt idx="319">
                  <c:v>0.44100000000000006</c:v>
                </c:pt>
                <c:pt idx="320">
                  <c:v>0.44090000000000007</c:v>
                </c:pt>
                <c:pt idx="321">
                  <c:v>0.44100000000000006</c:v>
                </c:pt>
                <c:pt idx="322">
                  <c:v>0.44090000000000007</c:v>
                </c:pt>
                <c:pt idx="323">
                  <c:v>0.44120000000000004</c:v>
                </c:pt>
                <c:pt idx="324">
                  <c:v>0.44140000000000007</c:v>
                </c:pt>
                <c:pt idx="325">
                  <c:v>0.4416000000000001</c:v>
                </c:pt>
                <c:pt idx="326">
                  <c:v>0.44120000000000004</c:v>
                </c:pt>
                <c:pt idx="327">
                  <c:v>0.4416000000000001</c:v>
                </c:pt>
                <c:pt idx="328">
                  <c:v>0.44120000000000004</c:v>
                </c:pt>
                <c:pt idx="329">
                  <c:v>0.4411000000000001</c:v>
                </c:pt>
                <c:pt idx="330">
                  <c:v>0.44100000000000006</c:v>
                </c:pt>
                <c:pt idx="331">
                  <c:v>0.44080000000000014</c:v>
                </c:pt>
                <c:pt idx="332">
                  <c:v>0.44040000000000007</c:v>
                </c:pt>
                <c:pt idx="333">
                  <c:v>0.4401000000000001</c:v>
                </c:pt>
                <c:pt idx="334">
                  <c:v>0.43990000000000007</c:v>
                </c:pt>
                <c:pt idx="335">
                  <c:v>0.43990000000000007</c:v>
                </c:pt>
                <c:pt idx="336">
                  <c:v>0.44000000000000006</c:v>
                </c:pt>
                <c:pt idx="337">
                  <c:v>0.44040000000000007</c:v>
                </c:pt>
                <c:pt idx="338">
                  <c:v>0.44050000000000006</c:v>
                </c:pt>
                <c:pt idx="339">
                  <c:v>0.4406000000000001</c:v>
                </c:pt>
                <c:pt idx="340">
                  <c:v>0.4406000000000001</c:v>
                </c:pt>
                <c:pt idx="341">
                  <c:v>0.44090000000000007</c:v>
                </c:pt>
                <c:pt idx="342">
                  <c:v>0.4411000000000001</c:v>
                </c:pt>
                <c:pt idx="343">
                  <c:v>0.44140000000000007</c:v>
                </c:pt>
                <c:pt idx="344">
                  <c:v>0.44180000000000014</c:v>
                </c:pt>
                <c:pt idx="345">
                  <c:v>0.44190000000000007</c:v>
                </c:pt>
                <c:pt idx="346">
                  <c:v>0.44180000000000014</c:v>
                </c:pt>
                <c:pt idx="347">
                  <c:v>0.44180000000000014</c:v>
                </c:pt>
                <c:pt idx="348">
                  <c:v>0.4416000000000001</c:v>
                </c:pt>
                <c:pt idx="349">
                  <c:v>0.44140000000000007</c:v>
                </c:pt>
                <c:pt idx="350">
                  <c:v>0.44140000000000007</c:v>
                </c:pt>
                <c:pt idx="351">
                  <c:v>0.44120000000000004</c:v>
                </c:pt>
                <c:pt idx="352">
                  <c:v>0.44120000000000004</c:v>
                </c:pt>
                <c:pt idx="353">
                  <c:v>0.4411000000000001</c:v>
                </c:pt>
                <c:pt idx="354">
                  <c:v>0.4411000000000001</c:v>
                </c:pt>
                <c:pt idx="355">
                  <c:v>0.44090000000000007</c:v>
                </c:pt>
                <c:pt idx="356">
                  <c:v>0.44090000000000007</c:v>
                </c:pt>
                <c:pt idx="357">
                  <c:v>0.44080000000000014</c:v>
                </c:pt>
                <c:pt idx="358">
                  <c:v>0.44080000000000014</c:v>
                </c:pt>
                <c:pt idx="359">
                  <c:v>0.44090000000000007</c:v>
                </c:pt>
                <c:pt idx="360">
                  <c:v>0.44090000000000007</c:v>
                </c:pt>
                <c:pt idx="361">
                  <c:v>0.4411000000000001</c:v>
                </c:pt>
                <c:pt idx="362">
                  <c:v>0.44150000000000006</c:v>
                </c:pt>
                <c:pt idx="363">
                  <c:v>0.44170000000000004</c:v>
                </c:pt>
                <c:pt idx="364">
                  <c:v>0.4421000000000001</c:v>
                </c:pt>
                <c:pt idx="365">
                  <c:v>0.44230000000000014</c:v>
                </c:pt>
                <c:pt idx="366">
                  <c:v>0.44230000000000014</c:v>
                </c:pt>
                <c:pt idx="367">
                  <c:v>0.44230000000000014</c:v>
                </c:pt>
                <c:pt idx="368">
                  <c:v>0.4421000000000001</c:v>
                </c:pt>
                <c:pt idx="369">
                  <c:v>0.44180000000000014</c:v>
                </c:pt>
                <c:pt idx="370">
                  <c:v>0.44170000000000004</c:v>
                </c:pt>
                <c:pt idx="371">
                  <c:v>0.44130000000000014</c:v>
                </c:pt>
                <c:pt idx="372">
                  <c:v>0.44130000000000014</c:v>
                </c:pt>
                <c:pt idx="373">
                  <c:v>0.4411000000000001</c:v>
                </c:pt>
                <c:pt idx="374">
                  <c:v>0.4411000000000001</c:v>
                </c:pt>
                <c:pt idx="375">
                  <c:v>0.44240000000000007</c:v>
                </c:pt>
                <c:pt idx="376">
                  <c:v>0.44860000000000005</c:v>
                </c:pt>
                <c:pt idx="377">
                  <c:v>0.4506</c:v>
                </c:pt>
                <c:pt idx="378">
                  <c:v>0.4506</c:v>
                </c:pt>
                <c:pt idx="379">
                  <c:v>0.45070000000000005</c:v>
                </c:pt>
                <c:pt idx="380">
                  <c:v>0.4506</c:v>
                </c:pt>
                <c:pt idx="381">
                  <c:v>0.45040000000000002</c:v>
                </c:pt>
                <c:pt idx="382">
                  <c:v>0.45079999999999998</c:v>
                </c:pt>
                <c:pt idx="383">
                  <c:v>0.4516</c:v>
                </c:pt>
                <c:pt idx="384">
                  <c:v>0.45179999999999998</c:v>
                </c:pt>
                <c:pt idx="385">
                  <c:v>0.45190000000000002</c:v>
                </c:pt>
                <c:pt idx="386">
                  <c:v>0.45140000000000002</c:v>
                </c:pt>
                <c:pt idx="387">
                  <c:v>0.45150000000000001</c:v>
                </c:pt>
                <c:pt idx="388">
                  <c:v>0.45140000000000002</c:v>
                </c:pt>
                <c:pt idx="389">
                  <c:v>0.45140000000000002</c:v>
                </c:pt>
                <c:pt idx="390">
                  <c:v>0.45140000000000002</c:v>
                </c:pt>
                <c:pt idx="391">
                  <c:v>0.45129999999999998</c:v>
                </c:pt>
                <c:pt idx="392">
                  <c:v>0.45140000000000002</c:v>
                </c:pt>
                <c:pt idx="393">
                  <c:v>0.45120000000000005</c:v>
                </c:pt>
                <c:pt idx="394">
                  <c:v>0.45090000000000002</c:v>
                </c:pt>
                <c:pt idx="395">
                  <c:v>0.45090000000000002</c:v>
                </c:pt>
                <c:pt idx="396">
                  <c:v>0.4511</c:v>
                </c:pt>
                <c:pt idx="397">
                  <c:v>0.45120000000000005</c:v>
                </c:pt>
                <c:pt idx="398">
                  <c:v>0.45150000000000001</c:v>
                </c:pt>
                <c:pt idx="399">
                  <c:v>0.45150000000000001</c:v>
                </c:pt>
                <c:pt idx="400">
                  <c:v>0.45190000000000002</c:v>
                </c:pt>
                <c:pt idx="401">
                  <c:v>0.45200000000000001</c:v>
                </c:pt>
                <c:pt idx="402">
                  <c:v>0.45200000000000001</c:v>
                </c:pt>
                <c:pt idx="403">
                  <c:v>0.45270000000000005</c:v>
                </c:pt>
                <c:pt idx="404">
                  <c:v>0.45229999999999998</c:v>
                </c:pt>
                <c:pt idx="405">
                  <c:v>0.45290000000000002</c:v>
                </c:pt>
                <c:pt idx="406">
                  <c:v>0.45290000000000002</c:v>
                </c:pt>
                <c:pt idx="407">
                  <c:v>0.45279999999999998</c:v>
                </c:pt>
                <c:pt idx="408">
                  <c:v>0.45279999999999998</c:v>
                </c:pt>
                <c:pt idx="409">
                  <c:v>0.45279999999999998</c:v>
                </c:pt>
                <c:pt idx="410">
                  <c:v>0.4531</c:v>
                </c:pt>
                <c:pt idx="411">
                  <c:v>0.4531</c:v>
                </c:pt>
                <c:pt idx="412">
                  <c:v>0.4531</c:v>
                </c:pt>
                <c:pt idx="413">
                  <c:v>0.45240000000000002</c:v>
                </c:pt>
                <c:pt idx="414">
                  <c:v>0.4526</c:v>
                </c:pt>
                <c:pt idx="415">
                  <c:v>0.45270000000000005</c:v>
                </c:pt>
                <c:pt idx="416">
                  <c:v>0.45270000000000005</c:v>
                </c:pt>
                <c:pt idx="417">
                  <c:v>0.45250000000000001</c:v>
                </c:pt>
                <c:pt idx="418">
                  <c:v>0.45279999999999998</c:v>
                </c:pt>
                <c:pt idx="419">
                  <c:v>0.45290000000000002</c:v>
                </c:pt>
                <c:pt idx="420">
                  <c:v>0.45300000000000001</c:v>
                </c:pt>
                <c:pt idx="421">
                  <c:v>0.45300000000000001</c:v>
                </c:pt>
                <c:pt idx="422">
                  <c:v>0.4531</c:v>
                </c:pt>
                <c:pt idx="425">
                  <c:v>0.45320000000000005</c:v>
                </c:pt>
                <c:pt idx="426">
                  <c:v>0.4531</c:v>
                </c:pt>
                <c:pt idx="427">
                  <c:v>0.45279999999999998</c:v>
                </c:pt>
                <c:pt idx="428">
                  <c:v>0.45250000000000001</c:v>
                </c:pt>
                <c:pt idx="429">
                  <c:v>0.45220000000000005</c:v>
                </c:pt>
                <c:pt idx="430">
                  <c:v>0.4521</c:v>
                </c:pt>
                <c:pt idx="431">
                  <c:v>0.45220000000000005</c:v>
                </c:pt>
                <c:pt idx="432">
                  <c:v>0.45229999999999998</c:v>
                </c:pt>
                <c:pt idx="433">
                  <c:v>0.45070000000000005</c:v>
                </c:pt>
                <c:pt idx="434">
                  <c:v>0.44850000000000007</c:v>
                </c:pt>
                <c:pt idx="435">
                  <c:v>0.4482000000000001</c:v>
                </c:pt>
                <c:pt idx="436">
                  <c:v>0.44800000000000006</c:v>
                </c:pt>
                <c:pt idx="437">
                  <c:v>0.44700000000000006</c:v>
                </c:pt>
                <c:pt idx="438">
                  <c:v>0.44490000000000007</c:v>
                </c:pt>
                <c:pt idx="439">
                  <c:v>0.44490000000000007</c:v>
                </c:pt>
                <c:pt idx="440">
                  <c:v>0.44500000000000006</c:v>
                </c:pt>
                <c:pt idx="441">
                  <c:v>0.44540000000000007</c:v>
                </c:pt>
                <c:pt idx="442">
                  <c:v>0.44560000000000005</c:v>
                </c:pt>
                <c:pt idx="443">
                  <c:v>0.44640000000000007</c:v>
                </c:pt>
                <c:pt idx="444">
                  <c:v>0.44660000000000005</c:v>
                </c:pt>
                <c:pt idx="445">
                  <c:v>0.4467000000000001</c:v>
                </c:pt>
                <c:pt idx="446">
                  <c:v>0.44650000000000006</c:v>
                </c:pt>
                <c:pt idx="447">
                  <c:v>0.44680000000000003</c:v>
                </c:pt>
                <c:pt idx="448">
                  <c:v>0.44680000000000003</c:v>
                </c:pt>
                <c:pt idx="449">
                  <c:v>0.44710000000000005</c:v>
                </c:pt>
                <c:pt idx="450">
                  <c:v>0.44760000000000005</c:v>
                </c:pt>
                <c:pt idx="451">
                  <c:v>0.44730000000000003</c:v>
                </c:pt>
                <c:pt idx="452">
                  <c:v>0.44760000000000005</c:v>
                </c:pt>
                <c:pt idx="453">
                  <c:v>0.44760000000000005</c:v>
                </c:pt>
                <c:pt idx="454">
                  <c:v>0.44780000000000003</c:v>
                </c:pt>
                <c:pt idx="455">
                  <c:v>0.44790000000000008</c:v>
                </c:pt>
                <c:pt idx="456">
                  <c:v>0.44830000000000003</c:v>
                </c:pt>
                <c:pt idx="457">
                  <c:v>0.44880000000000003</c:v>
                </c:pt>
                <c:pt idx="458">
                  <c:v>0.44860000000000005</c:v>
                </c:pt>
                <c:pt idx="459">
                  <c:v>0.44860000000000005</c:v>
                </c:pt>
                <c:pt idx="460">
                  <c:v>0.44800000000000006</c:v>
                </c:pt>
                <c:pt idx="461">
                  <c:v>0.44790000000000008</c:v>
                </c:pt>
                <c:pt idx="462">
                  <c:v>0.44790000000000008</c:v>
                </c:pt>
                <c:pt idx="463">
                  <c:v>0.44930000000000003</c:v>
                </c:pt>
                <c:pt idx="464">
                  <c:v>0.45070000000000005</c:v>
                </c:pt>
                <c:pt idx="465">
                  <c:v>0.45050000000000001</c:v>
                </c:pt>
                <c:pt idx="466">
                  <c:v>0.4506</c:v>
                </c:pt>
                <c:pt idx="467">
                  <c:v>0.45040000000000002</c:v>
                </c:pt>
                <c:pt idx="468">
                  <c:v>0.4506</c:v>
                </c:pt>
                <c:pt idx="469">
                  <c:v>0.45050000000000001</c:v>
                </c:pt>
                <c:pt idx="470">
                  <c:v>0.4501</c:v>
                </c:pt>
                <c:pt idx="471">
                  <c:v>0.45020000000000004</c:v>
                </c:pt>
                <c:pt idx="472">
                  <c:v>0.45020000000000004</c:v>
                </c:pt>
                <c:pt idx="473">
                  <c:v>0.45029999999999998</c:v>
                </c:pt>
                <c:pt idx="474">
                  <c:v>0.4501</c:v>
                </c:pt>
                <c:pt idx="475">
                  <c:v>0.4477000000000001</c:v>
                </c:pt>
                <c:pt idx="476">
                  <c:v>0.44760000000000005</c:v>
                </c:pt>
                <c:pt idx="477">
                  <c:v>0.44760000000000005</c:v>
                </c:pt>
                <c:pt idx="478">
                  <c:v>0.44730000000000003</c:v>
                </c:pt>
                <c:pt idx="479">
                  <c:v>0.44740000000000008</c:v>
                </c:pt>
                <c:pt idx="480">
                  <c:v>0.44760000000000005</c:v>
                </c:pt>
                <c:pt idx="481">
                  <c:v>0.4477000000000001</c:v>
                </c:pt>
                <c:pt idx="482">
                  <c:v>0.4477000000000001</c:v>
                </c:pt>
                <c:pt idx="483">
                  <c:v>0.44730000000000003</c:v>
                </c:pt>
                <c:pt idx="484">
                  <c:v>0.4467000000000001</c:v>
                </c:pt>
                <c:pt idx="485">
                  <c:v>0.44610000000000005</c:v>
                </c:pt>
                <c:pt idx="486">
                  <c:v>0.44530000000000003</c:v>
                </c:pt>
                <c:pt idx="487">
                  <c:v>0.44450000000000006</c:v>
                </c:pt>
                <c:pt idx="488">
                  <c:v>0.44320000000000004</c:v>
                </c:pt>
                <c:pt idx="489">
                  <c:v>0.4421000000000001</c:v>
                </c:pt>
                <c:pt idx="490">
                  <c:v>0.44150000000000006</c:v>
                </c:pt>
                <c:pt idx="491">
                  <c:v>0.44050000000000006</c:v>
                </c:pt>
                <c:pt idx="492">
                  <c:v>0.43950000000000006</c:v>
                </c:pt>
                <c:pt idx="493">
                  <c:v>0.43940000000000007</c:v>
                </c:pt>
                <c:pt idx="494">
                  <c:v>0.44020000000000004</c:v>
                </c:pt>
                <c:pt idx="495">
                  <c:v>0.44070000000000004</c:v>
                </c:pt>
                <c:pt idx="496">
                  <c:v>0.43970000000000004</c:v>
                </c:pt>
                <c:pt idx="497">
                  <c:v>0.43930000000000008</c:v>
                </c:pt>
                <c:pt idx="498">
                  <c:v>0.43940000000000007</c:v>
                </c:pt>
                <c:pt idx="499">
                  <c:v>0.4396000000000001</c:v>
                </c:pt>
                <c:pt idx="500">
                  <c:v>0.43950000000000006</c:v>
                </c:pt>
                <c:pt idx="501">
                  <c:v>0.43920000000000003</c:v>
                </c:pt>
                <c:pt idx="502">
                  <c:v>0.43890000000000007</c:v>
                </c:pt>
                <c:pt idx="503">
                  <c:v>0.43820000000000003</c:v>
                </c:pt>
                <c:pt idx="504">
                  <c:v>0.43930000000000008</c:v>
                </c:pt>
                <c:pt idx="505">
                  <c:v>0.44040000000000007</c:v>
                </c:pt>
                <c:pt idx="506">
                  <c:v>0.44040000000000007</c:v>
                </c:pt>
                <c:pt idx="507">
                  <c:v>0.4406000000000001</c:v>
                </c:pt>
                <c:pt idx="508">
                  <c:v>0.4406000000000001</c:v>
                </c:pt>
                <c:pt idx="509">
                  <c:v>0.4401000000000001</c:v>
                </c:pt>
                <c:pt idx="510">
                  <c:v>0.43930000000000008</c:v>
                </c:pt>
                <c:pt idx="511">
                  <c:v>0.43930000000000008</c:v>
                </c:pt>
                <c:pt idx="512">
                  <c:v>0.43930000000000008</c:v>
                </c:pt>
                <c:pt idx="513">
                  <c:v>0.43890000000000007</c:v>
                </c:pt>
                <c:pt idx="514">
                  <c:v>0.43840000000000007</c:v>
                </c:pt>
                <c:pt idx="515">
                  <c:v>0.43870000000000003</c:v>
                </c:pt>
                <c:pt idx="516">
                  <c:v>0.43770000000000003</c:v>
                </c:pt>
                <c:pt idx="517">
                  <c:v>0.43740000000000007</c:v>
                </c:pt>
                <c:pt idx="518">
                  <c:v>0.43740000000000007</c:v>
                </c:pt>
                <c:pt idx="519">
                  <c:v>0.43780000000000008</c:v>
                </c:pt>
                <c:pt idx="520">
                  <c:v>0.43870000000000003</c:v>
                </c:pt>
                <c:pt idx="521">
                  <c:v>0.43930000000000008</c:v>
                </c:pt>
                <c:pt idx="522">
                  <c:v>0.43940000000000007</c:v>
                </c:pt>
                <c:pt idx="523">
                  <c:v>0.43920000000000003</c:v>
                </c:pt>
                <c:pt idx="524">
                  <c:v>0.43880000000000008</c:v>
                </c:pt>
                <c:pt idx="525">
                  <c:v>0.4386000000000001</c:v>
                </c:pt>
                <c:pt idx="526">
                  <c:v>0.4386000000000001</c:v>
                </c:pt>
                <c:pt idx="527">
                  <c:v>0.43850000000000006</c:v>
                </c:pt>
                <c:pt idx="528">
                  <c:v>0.43880000000000008</c:v>
                </c:pt>
                <c:pt idx="529">
                  <c:v>0.43930000000000008</c:v>
                </c:pt>
                <c:pt idx="530">
                  <c:v>0.43930000000000008</c:v>
                </c:pt>
                <c:pt idx="531">
                  <c:v>0.43920000000000003</c:v>
                </c:pt>
                <c:pt idx="532">
                  <c:v>0.43920000000000003</c:v>
                </c:pt>
                <c:pt idx="533">
                  <c:v>0.44180000000000014</c:v>
                </c:pt>
                <c:pt idx="534">
                  <c:v>0.44250000000000006</c:v>
                </c:pt>
                <c:pt idx="535">
                  <c:v>0.44280000000000014</c:v>
                </c:pt>
                <c:pt idx="536">
                  <c:v>0.44280000000000014</c:v>
                </c:pt>
                <c:pt idx="537">
                  <c:v>0.44290000000000007</c:v>
                </c:pt>
                <c:pt idx="538">
                  <c:v>0.4431000000000001</c:v>
                </c:pt>
                <c:pt idx="539">
                  <c:v>0.44330000000000014</c:v>
                </c:pt>
                <c:pt idx="540">
                  <c:v>0.44300000000000006</c:v>
                </c:pt>
                <c:pt idx="541">
                  <c:v>0.44120000000000004</c:v>
                </c:pt>
                <c:pt idx="542">
                  <c:v>0.44100000000000006</c:v>
                </c:pt>
                <c:pt idx="543">
                  <c:v>0.44100000000000006</c:v>
                </c:pt>
                <c:pt idx="544">
                  <c:v>0.44100000000000006</c:v>
                </c:pt>
                <c:pt idx="545">
                  <c:v>0.44120000000000004</c:v>
                </c:pt>
                <c:pt idx="546">
                  <c:v>0.44240000000000007</c:v>
                </c:pt>
                <c:pt idx="547">
                  <c:v>0.44420000000000004</c:v>
                </c:pt>
                <c:pt idx="548">
                  <c:v>0.44400000000000006</c:v>
                </c:pt>
                <c:pt idx="549">
                  <c:v>0.44450000000000006</c:v>
                </c:pt>
                <c:pt idx="550">
                  <c:v>0.44400000000000006</c:v>
                </c:pt>
                <c:pt idx="551">
                  <c:v>0.44440000000000007</c:v>
                </c:pt>
                <c:pt idx="552">
                  <c:v>0.44410000000000011</c:v>
                </c:pt>
                <c:pt idx="553">
                  <c:v>0.44420000000000004</c:v>
                </c:pt>
                <c:pt idx="554">
                  <c:v>0.44330000000000014</c:v>
                </c:pt>
                <c:pt idx="555">
                  <c:v>0.43950000000000006</c:v>
                </c:pt>
                <c:pt idx="556">
                  <c:v>0.4396000000000001</c:v>
                </c:pt>
                <c:pt idx="557">
                  <c:v>0.43970000000000004</c:v>
                </c:pt>
                <c:pt idx="558">
                  <c:v>0.43970000000000004</c:v>
                </c:pt>
                <c:pt idx="559">
                  <c:v>0.43980000000000008</c:v>
                </c:pt>
                <c:pt idx="560">
                  <c:v>0.4391000000000001</c:v>
                </c:pt>
                <c:pt idx="561">
                  <c:v>0.43900000000000006</c:v>
                </c:pt>
                <c:pt idx="562">
                  <c:v>0.43900000000000006</c:v>
                </c:pt>
                <c:pt idx="563">
                  <c:v>0.43900000000000006</c:v>
                </c:pt>
                <c:pt idx="564">
                  <c:v>0.43920000000000003</c:v>
                </c:pt>
                <c:pt idx="565">
                  <c:v>0.43930000000000008</c:v>
                </c:pt>
                <c:pt idx="566">
                  <c:v>0.43930000000000008</c:v>
                </c:pt>
                <c:pt idx="567">
                  <c:v>0.43930000000000008</c:v>
                </c:pt>
                <c:pt idx="568">
                  <c:v>0.43930000000000008</c:v>
                </c:pt>
                <c:pt idx="569">
                  <c:v>0.43930000000000008</c:v>
                </c:pt>
                <c:pt idx="570">
                  <c:v>0.43920000000000003</c:v>
                </c:pt>
                <c:pt idx="571">
                  <c:v>0.43930000000000008</c:v>
                </c:pt>
                <c:pt idx="572">
                  <c:v>0.43930000000000008</c:v>
                </c:pt>
                <c:pt idx="573">
                  <c:v>0.43930000000000008</c:v>
                </c:pt>
                <c:pt idx="574">
                  <c:v>0.44000000000000006</c:v>
                </c:pt>
                <c:pt idx="575">
                  <c:v>0.44070000000000004</c:v>
                </c:pt>
                <c:pt idx="576">
                  <c:v>0.44080000000000014</c:v>
                </c:pt>
                <c:pt idx="577">
                  <c:v>0.44080000000000014</c:v>
                </c:pt>
                <c:pt idx="578">
                  <c:v>0.44100000000000006</c:v>
                </c:pt>
                <c:pt idx="579">
                  <c:v>0.4411000000000001</c:v>
                </c:pt>
                <c:pt idx="580">
                  <c:v>0.44120000000000004</c:v>
                </c:pt>
                <c:pt idx="581">
                  <c:v>0.44130000000000014</c:v>
                </c:pt>
                <c:pt idx="582">
                  <c:v>0.44300000000000006</c:v>
                </c:pt>
                <c:pt idx="583">
                  <c:v>0.44320000000000004</c:v>
                </c:pt>
                <c:pt idx="584">
                  <c:v>0.44320000000000004</c:v>
                </c:pt>
                <c:pt idx="585">
                  <c:v>0.4431000000000001</c:v>
                </c:pt>
                <c:pt idx="586">
                  <c:v>0.44340000000000007</c:v>
                </c:pt>
                <c:pt idx="587">
                  <c:v>0.44340000000000007</c:v>
                </c:pt>
                <c:pt idx="588">
                  <c:v>0.44340000000000007</c:v>
                </c:pt>
                <c:pt idx="589">
                  <c:v>0.44470000000000004</c:v>
                </c:pt>
                <c:pt idx="590">
                  <c:v>0.44360000000000011</c:v>
                </c:pt>
                <c:pt idx="591">
                  <c:v>0.44340000000000007</c:v>
                </c:pt>
                <c:pt idx="592">
                  <c:v>0.4431000000000001</c:v>
                </c:pt>
                <c:pt idx="593">
                  <c:v>0.44370000000000004</c:v>
                </c:pt>
                <c:pt idx="594">
                  <c:v>0.44350000000000006</c:v>
                </c:pt>
                <c:pt idx="595">
                  <c:v>0.44420000000000004</c:v>
                </c:pt>
                <c:pt idx="596">
                  <c:v>0.44450000000000006</c:v>
                </c:pt>
                <c:pt idx="597">
                  <c:v>0.44450000000000006</c:v>
                </c:pt>
                <c:pt idx="598">
                  <c:v>0.44460000000000005</c:v>
                </c:pt>
                <c:pt idx="599">
                  <c:v>0.44520000000000004</c:v>
                </c:pt>
                <c:pt idx="600">
                  <c:v>0.44480000000000003</c:v>
                </c:pt>
                <c:pt idx="601">
                  <c:v>0.44380000000000003</c:v>
                </c:pt>
                <c:pt idx="602">
                  <c:v>0.44040000000000007</c:v>
                </c:pt>
                <c:pt idx="603">
                  <c:v>0.44050000000000006</c:v>
                </c:pt>
                <c:pt idx="604">
                  <c:v>0.44050000000000006</c:v>
                </c:pt>
                <c:pt idx="605">
                  <c:v>0.44070000000000004</c:v>
                </c:pt>
                <c:pt idx="606">
                  <c:v>0.44090000000000007</c:v>
                </c:pt>
                <c:pt idx="607">
                  <c:v>0.44080000000000014</c:v>
                </c:pt>
                <c:pt idx="608">
                  <c:v>0.44040000000000007</c:v>
                </c:pt>
                <c:pt idx="609">
                  <c:v>0.44040000000000007</c:v>
                </c:pt>
                <c:pt idx="610">
                  <c:v>0.44020000000000004</c:v>
                </c:pt>
                <c:pt idx="611">
                  <c:v>0.43970000000000004</c:v>
                </c:pt>
                <c:pt idx="612">
                  <c:v>0.43940000000000007</c:v>
                </c:pt>
                <c:pt idx="613">
                  <c:v>0.43880000000000008</c:v>
                </c:pt>
                <c:pt idx="614">
                  <c:v>0.43840000000000007</c:v>
                </c:pt>
                <c:pt idx="615">
                  <c:v>0.4381000000000001</c:v>
                </c:pt>
                <c:pt idx="616">
                  <c:v>0.4381000000000001</c:v>
                </c:pt>
                <c:pt idx="617">
                  <c:v>0.43790000000000007</c:v>
                </c:pt>
                <c:pt idx="618">
                  <c:v>0.43790000000000007</c:v>
                </c:pt>
                <c:pt idx="619">
                  <c:v>0.43800000000000006</c:v>
                </c:pt>
                <c:pt idx="620">
                  <c:v>0.43800000000000006</c:v>
                </c:pt>
                <c:pt idx="621">
                  <c:v>0.43800000000000006</c:v>
                </c:pt>
                <c:pt idx="622">
                  <c:v>0.43800000000000006</c:v>
                </c:pt>
                <c:pt idx="623">
                  <c:v>0.43950000000000006</c:v>
                </c:pt>
                <c:pt idx="624">
                  <c:v>0.43730000000000008</c:v>
                </c:pt>
                <c:pt idx="625">
                  <c:v>0.43630000000000008</c:v>
                </c:pt>
                <c:pt idx="626">
                  <c:v>0.4361000000000001</c:v>
                </c:pt>
                <c:pt idx="627">
                  <c:v>0.4361000000000001</c:v>
                </c:pt>
                <c:pt idx="628">
                  <c:v>0.43590000000000007</c:v>
                </c:pt>
                <c:pt idx="629">
                  <c:v>0.43540000000000006</c:v>
                </c:pt>
                <c:pt idx="630">
                  <c:v>0.43490000000000006</c:v>
                </c:pt>
                <c:pt idx="631">
                  <c:v>0.43440000000000006</c:v>
                </c:pt>
                <c:pt idx="632">
                  <c:v>0.43380000000000007</c:v>
                </c:pt>
                <c:pt idx="633">
                  <c:v>0.4336000000000001</c:v>
                </c:pt>
                <c:pt idx="634">
                  <c:v>0.43390000000000006</c:v>
                </c:pt>
                <c:pt idx="635">
                  <c:v>0.43380000000000007</c:v>
                </c:pt>
                <c:pt idx="636">
                  <c:v>0.43390000000000006</c:v>
                </c:pt>
                <c:pt idx="637">
                  <c:v>0.43400000000000005</c:v>
                </c:pt>
                <c:pt idx="638">
                  <c:v>0.43440000000000006</c:v>
                </c:pt>
                <c:pt idx="639">
                  <c:v>0.43450000000000005</c:v>
                </c:pt>
                <c:pt idx="640">
                  <c:v>0.43490000000000006</c:v>
                </c:pt>
                <c:pt idx="641">
                  <c:v>0.43540000000000006</c:v>
                </c:pt>
                <c:pt idx="642">
                  <c:v>0.4356000000000001</c:v>
                </c:pt>
                <c:pt idx="643">
                  <c:v>0.43550000000000005</c:v>
                </c:pt>
                <c:pt idx="644">
                  <c:v>0.4351000000000001</c:v>
                </c:pt>
                <c:pt idx="645">
                  <c:v>0.43480000000000008</c:v>
                </c:pt>
                <c:pt idx="646">
                  <c:v>0.43600000000000005</c:v>
                </c:pt>
                <c:pt idx="647">
                  <c:v>0.43520000000000003</c:v>
                </c:pt>
                <c:pt idx="648">
                  <c:v>0.4341000000000001</c:v>
                </c:pt>
                <c:pt idx="649">
                  <c:v>0.43330000000000007</c:v>
                </c:pt>
                <c:pt idx="650">
                  <c:v>0.43120000000000008</c:v>
                </c:pt>
                <c:pt idx="651">
                  <c:v>0.43160000000000004</c:v>
                </c:pt>
                <c:pt idx="652">
                  <c:v>0.43170000000000003</c:v>
                </c:pt>
                <c:pt idx="653">
                  <c:v>0.43290000000000006</c:v>
                </c:pt>
                <c:pt idx="654">
                  <c:v>0.43290000000000006</c:v>
                </c:pt>
                <c:pt idx="655">
                  <c:v>0.43290000000000006</c:v>
                </c:pt>
                <c:pt idx="656">
                  <c:v>0.43290000000000006</c:v>
                </c:pt>
                <c:pt idx="657">
                  <c:v>0.43290000000000006</c:v>
                </c:pt>
                <c:pt idx="658">
                  <c:v>0.42660000000000003</c:v>
                </c:pt>
                <c:pt idx="659">
                  <c:v>0.42540000000000006</c:v>
                </c:pt>
                <c:pt idx="660">
                  <c:v>0.42530000000000007</c:v>
                </c:pt>
                <c:pt idx="661">
                  <c:v>0.4255000000000001</c:v>
                </c:pt>
                <c:pt idx="662">
                  <c:v>0.42590000000000006</c:v>
                </c:pt>
                <c:pt idx="663">
                  <c:v>0.42670000000000002</c:v>
                </c:pt>
                <c:pt idx="664">
                  <c:v>0.42760000000000004</c:v>
                </c:pt>
                <c:pt idx="665">
                  <c:v>0.42810000000000004</c:v>
                </c:pt>
                <c:pt idx="666">
                  <c:v>0.42820000000000008</c:v>
                </c:pt>
                <c:pt idx="667">
                  <c:v>0.42780000000000007</c:v>
                </c:pt>
                <c:pt idx="668">
                  <c:v>0.4275000000000001</c:v>
                </c:pt>
                <c:pt idx="669">
                  <c:v>0.42740000000000006</c:v>
                </c:pt>
                <c:pt idx="670">
                  <c:v>0.42780000000000007</c:v>
                </c:pt>
                <c:pt idx="671">
                  <c:v>0.42810000000000004</c:v>
                </c:pt>
                <c:pt idx="672">
                  <c:v>0.42830000000000007</c:v>
                </c:pt>
                <c:pt idx="673">
                  <c:v>0.42830000000000007</c:v>
                </c:pt>
                <c:pt idx="674">
                  <c:v>0.42880000000000007</c:v>
                </c:pt>
                <c:pt idx="675">
                  <c:v>0.42880000000000007</c:v>
                </c:pt>
                <c:pt idx="676">
                  <c:v>0.42910000000000004</c:v>
                </c:pt>
                <c:pt idx="677">
                  <c:v>0.42940000000000006</c:v>
                </c:pt>
                <c:pt idx="678">
                  <c:v>0.42980000000000007</c:v>
                </c:pt>
                <c:pt idx="679">
                  <c:v>0.4295000000000001</c:v>
                </c:pt>
                <c:pt idx="680">
                  <c:v>0.4295000000000001</c:v>
                </c:pt>
                <c:pt idx="681">
                  <c:v>0.4295000000000001</c:v>
                </c:pt>
                <c:pt idx="682">
                  <c:v>0.4295000000000001</c:v>
                </c:pt>
                <c:pt idx="683">
                  <c:v>0.42940000000000006</c:v>
                </c:pt>
                <c:pt idx="684">
                  <c:v>0.42930000000000007</c:v>
                </c:pt>
                <c:pt idx="685">
                  <c:v>0.4295000000000001</c:v>
                </c:pt>
                <c:pt idx="686">
                  <c:v>0.42960000000000004</c:v>
                </c:pt>
                <c:pt idx="687">
                  <c:v>0.42960000000000004</c:v>
                </c:pt>
                <c:pt idx="688">
                  <c:v>0.43020000000000008</c:v>
                </c:pt>
                <c:pt idx="689">
                  <c:v>0.43080000000000007</c:v>
                </c:pt>
                <c:pt idx="690">
                  <c:v>0.43090000000000006</c:v>
                </c:pt>
                <c:pt idx="691">
                  <c:v>0.43110000000000004</c:v>
                </c:pt>
                <c:pt idx="692">
                  <c:v>0.43140000000000006</c:v>
                </c:pt>
                <c:pt idx="693">
                  <c:v>0.43140000000000006</c:v>
                </c:pt>
                <c:pt idx="694">
                  <c:v>0.43130000000000007</c:v>
                </c:pt>
                <c:pt idx="695">
                  <c:v>0.43120000000000008</c:v>
                </c:pt>
                <c:pt idx="696">
                  <c:v>0.4295000000000001</c:v>
                </c:pt>
                <c:pt idx="697">
                  <c:v>0.42930000000000007</c:v>
                </c:pt>
                <c:pt idx="698">
                  <c:v>0.42940000000000006</c:v>
                </c:pt>
                <c:pt idx="699">
                  <c:v>0.42960000000000004</c:v>
                </c:pt>
                <c:pt idx="700">
                  <c:v>0.42960000000000004</c:v>
                </c:pt>
                <c:pt idx="701">
                  <c:v>0.42980000000000007</c:v>
                </c:pt>
                <c:pt idx="702">
                  <c:v>0.42990000000000006</c:v>
                </c:pt>
                <c:pt idx="703">
                  <c:v>0.43010000000000004</c:v>
                </c:pt>
                <c:pt idx="704">
                  <c:v>0.43020000000000008</c:v>
                </c:pt>
                <c:pt idx="705">
                  <c:v>0.43070000000000008</c:v>
                </c:pt>
                <c:pt idx="706">
                  <c:v>0.43070000000000008</c:v>
                </c:pt>
                <c:pt idx="707">
                  <c:v>0.43140000000000006</c:v>
                </c:pt>
                <c:pt idx="708">
                  <c:v>0.43140000000000006</c:v>
                </c:pt>
                <c:pt idx="709">
                  <c:v>0.43150000000000011</c:v>
                </c:pt>
                <c:pt idx="710">
                  <c:v>0.43170000000000003</c:v>
                </c:pt>
                <c:pt idx="711">
                  <c:v>0.43180000000000007</c:v>
                </c:pt>
                <c:pt idx="712">
                  <c:v>0.43220000000000003</c:v>
                </c:pt>
                <c:pt idx="713">
                  <c:v>0.43230000000000007</c:v>
                </c:pt>
                <c:pt idx="714">
                  <c:v>0.43220000000000003</c:v>
                </c:pt>
                <c:pt idx="715">
                  <c:v>0.43220000000000003</c:v>
                </c:pt>
                <c:pt idx="716">
                  <c:v>0.43180000000000007</c:v>
                </c:pt>
                <c:pt idx="717">
                  <c:v>0.43130000000000007</c:v>
                </c:pt>
                <c:pt idx="718">
                  <c:v>0.43120000000000008</c:v>
                </c:pt>
                <c:pt idx="719">
                  <c:v>0.43120000000000008</c:v>
                </c:pt>
                <c:pt idx="720">
                  <c:v>0.43120000000000008</c:v>
                </c:pt>
                <c:pt idx="721">
                  <c:v>0.43130000000000007</c:v>
                </c:pt>
                <c:pt idx="722">
                  <c:v>0.43180000000000007</c:v>
                </c:pt>
                <c:pt idx="723">
                  <c:v>0.43230000000000007</c:v>
                </c:pt>
                <c:pt idx="724">
                  <c:v>0.43240000000000006</c:v>
                </c:pt>
                <c:pt idx="725">
                  <c:v>0.43280000000000007</c:v>
                </c:pt>
                <c:pt idx="726">
                  <c:v>0.43220000000000003</c:v>
                </c:pt>
                <c:pt idx="727">
                  <c:v>0.43150000000000011</c:v>
                </c:pt>
                <c:pt idx="728">
                  <c:v>0.43140000000000006</c:v>
                </c:pt>
                <c:pt idx="729">
                  <c:v>0.43130000000000007</c:v>
                </c:pt>
                <c:pt idx="730">
                  <c:v>0.43110000000000004</c:v>
                </c:pt>
                <c:pt idx="731">
                  <c:v>0.43100000000000011</c:v>
                </c:pt>
                <c:pt idx="732">
                  <c:v>0.43090000000000006</c:v>
                </c:pt>
                <c:pt idx="733">
                  <c:v>0.43080000000000007</c:v>
                </c:pt>
                <c:pt idx="734">
                  <c:v>0.43080000000000007</c:v>
                </c:pt>
                <c:pt idx="735">
                  <c:v>0.43070000000000008</c:v>
                </c:pt>
                <c:pt idx="736">
                  <c:v>0.43060000000000004</c:v>
                </c:pt>
                <c:pt idx="737">
                  <c:v>0.43070000000000008</c:v>
                </c:pt>
                <c:pt idx="738">
                  <c:v>0.4305000000000001</c:v>
                </c:pt>
                <c:pt idx="739">
                  <c:v>0.43060000000000004</c:v>
                </c:pt>
                <c:pt idx="740">
                  <c:v>0.43080000000000007</c:v>
                </c:pt>
                <c:pt idx="741">
                  <c:v>0.43080000000000007</c:v>
                </c:pt>
                <c:pt idx="742">
                  <c:v>0.43090000000000006</c:v>
                </c:pt>
                <c:pt idx="743">
                  <c:v>0.43110000000000004</c:v>
                </c:pt>
                <c:pt idx="744">
                  <c:v>0.43120000000000008</c:v>
                </c:pt>
                <c:pt idx="745">
                  <c:v>0.43140000000000006</c:v>
                </c:pt>
                <c:pt idx="746">
                  <c:v>0.43140000000000006</c:v>
                </c:pt>
                <c:pt idx="747">
                  <c:v>0.43150000000000011</c:v>
                </c:pt>
                <c:pt idx="748">
                  <c:v>0.43190000000000006</c:v>
                </c:pt>
                <c:pt idx="749">
                  <c:v>0.43260000000000004</c:v>
                </c:pt>
                <c:pt idx="750">
                  <c:v>0.43260000000000004</c:v>
                </c:pt>
                <c:pt idx="751">
                  <c:v>0.43310000000000004</c:v>
                </c:pt>
                <c:pt idx="752">
                  <c:v>0.43340000000000006</c:v>
                </c:pt>
                <c:pt idx="753">
                  <c:v>0.43340000000000006</c:v>
                </c:pt>
                <c:pt idx="754">
                  <c:v>0.43260000000000004</c:v>
                </c:pt>
                <c:pt idx="755">
                  <c:v>0.43210000000000004</c:v>
                </c:pt>
                <c:pt idx="756">
                  <c:v>0.43180000000000007</c:v>
                </c:pt>
                <c:pt idx="757">
                  <c:v>0.43140000000000006</c:v>
                </c:pt>
                <c:pt idx="758">
                  <c:v>0.43140000000000006</c:v>
                </c:pt>
                <c:pt idx="759">
                  <c:v>0.43330000000000007</c:v>
                </c:pt>
                <c:pt idx="760">
                  <c:v>0.43380000000000007</c:v>
                </c:pt>
                <c:pt idx="761">
                  <c:v>0.43420000000000003</c:v>
                </c:pt>
                <c:pt idx="762">
                  <c:v>0.43470000000000003</c:v>
                </c:pt>
                <c:pt idx="763">
                  <c:v>0.43550000000000005</c:v>
                </c:pt>
                <c:pt idx="764">
                  <c:v>0.43640000000000007</c:v>
                </c:pt>
                <c:pt idx="765">
                  <c:v>0.4366000000000001</c:v>
                </c:pt>
                <c:pt idx="766">
                  <c:v>0.43630000000000008</c:v>
                </c:pt>
                <c:pt idx="767">
                  <c:v>0.43640000000000007</c:v>
                </c:pt>
                <c:pt idx="768">
                  <c:v>0.4366000000000001</c:v>
                </c:pt>
                <c:pt idx="769">
                  <c:v>0.4366000000000001</c:v>
                </c:pt>
                <c:pt idx="770">
                  <c:v>0.43650000000000005</c:v>
                </c:pt>
                <c:pt idx="771">
                  <c:v>0.43640000000000007</c:v>
                </c:pt>
                <c:pt idx="772">
                  <c:v>0.43620000000000003</c:v>
                </c:pt>
                <c:pt idx="773">
                  <c:v>0.43580000000000008</c:v>
                </c:pt>
                <c:pt idx="774">
                  <c:v>0.43570000000000003</c:v>
                </c:pt>
                <c:pt idx="775">
                  <c:v>0.4356000000000001</c:v>
                </c:pt>
                <c:pt idx="776">
                  <c:v>0.43520000000000003</c:v>
                </c:pt>
                <c:pt idx="777">
                  <c:v>0.43550000000000005</c:v>
                </c:pt>
                <c:pt idx="778">
                  <c:v>0.43550000000000005</c:v>
                </c:pt>
                <c:pt idx="779">
                  <c:v>0.43590000000000007</c:v>
                </c:pt>
                <c:pt idx="780">
                  <c:v>0.43620000000000003</c:v>
                </c:pt>
                <c:pt idx="781">
                  <c:v>0.43650000000000005</c:v>
                </c:pt>
                <c:pt idx="782">
                  <c:v>0.43670000000000003</c:v>
                </c:pt>
                <c:pt idx="783">
                  <c:v>0.43640000000000007</c:v>
                </c:pt>
                <c:pt idx="784">
                  <c:v>0.43630000000000008</c:v>
                </c:pt>
                <c:pt idx="785">
                  <c:v>0.43640000000000007</c:v>
                </c:pt>
                <c:pt idx="786">
                  <c:v>0.43620000000000003</c:v>
                </c:pt>
                <c:pt idx="787">
                  <c:v>0.43630000000000008</c:v>
                </c:pt>
                <c:pt idx="788">
                  <c:v>0.43620000000000003</c:v>
                </c:pt>
                <c:pt idx="789">
                  <c:v>0.43600000000000005</c:v>
                </c:pt>
                <c:pt idx="790">
                  <c:v>0.43580000000000008</c:v>
                </c:pt>
                <c:pt idx="791">
                  <c:v>0.43570000000000003</c:v>
                </c:pt>
                <c:pt idx="792">
                  <c:v>0.43590000000000007</c:v>
                </c:pt>
                <c:pt idx="793">
                  <c:v>0.43600000000000005</c:v>
                </c:pt>
                <c:pt idx="794">
                  <c:v>0.43580000000000008</c:v>
                </c:pt>
                <c:pt idx="795">
                  <c:v>0.43590000000000007</c:v>
                </c:pt>
                <c:pt idx="796">
                  <c:v>0.4361000000000001</c:v>
                </c:pt>
                <c:pt idx="797">
                  <c:v>0.43600000000000005</c:v>
                </c:pt>
                <c:pt idx="798">
                  <c:v>0.43620000000000003</c:v>
                </c:pt>
                <c:pt idx="799">
                  <c:v>0.43640000000000007</c:v>
                </c:pt>
                <c:pt idx="800">
                  <c:v>0.43620000000000003</c:v>
                </c:pt>
                <c:pt idx="801">
                  <c:v>0.43640000000000007</c:v>
                </c:pt>
                <c:pt idx="802">
                  <c:v>0.43670000000000003</c:v>
                </c:pt>
                <c:pt idx="803">
                  <c:v>0.43640000000000007</c:v>
                </c:pt>
                <c:pt idx="804">
                  <c:v>0.43720000000000003</c:v>
                </c:pt>
                <c:pt idx="805">
                  <c:v>0.43800000000000006</c:v>
                </c:pt>
                <c:pt idx="806">
                  <c:v>0.43800000000000006</c:v>
                </c:pt>
                <c:pt idx="807">
                  <c:v>0.43800000000000006</c:v>
                </c:pt>
                <c:pt idx="808">
                  <c:v>0.43800000000000006</c:v>
                </c:pt>
                <c:pt idx="809">
                  <c:v>0.43780000000000008</c:v>
                </c:pt>
                <c:pt idx="810">
                  <c:v>0.43820000000000003</c:v>
                </c:pt>
                <c:pt idx="811">
                  <c:v>0.43720000000000003</c:v>
                </c:pt>
                <c:pt idx="812">
                  <c:v>0.43740000000000007</c:v>
                </c:pt>
                <c:pt idx="813">
                  <c:v>0.43750000000000006</c:v>
                </c:pt>
                <c:pt idx="814">
                  <c:v>0.43780000000000008</c:v>
                </c:pt>
                <c:pt idx="815">
                  <c:v>0.4381000000000001</c:v>
                </c:pt>
                <c:pt idx="816">
                  <c:v>0.43840000000000007</c:v>
                </c:pt>
                <c:pt idx="817">
                  <c:v>0.43870000000000003</c:v>
                </c:pt>
                <c:pt idx="818">
                  <c:v>0.4391000000000001</c:v>
                </c:pt>
                <c:pt idx="819">
                  <c:v>0.43920000000000003</c:v>
                </c:pt>
                <c:pt idx="820">
                  <c:v>0.43920000000000003</c:v>
                </c:pt>
                <c:pt idx="821">
                  <c:v>0.43920000000000003</c:v>
                </c:pt>
                <c:pt idx="822">
                  <c:v>0.43890000000000007</c:v>
                </c:pt>
                <c:pt idx="823">
                  <c:v>0.43850000000000006</c:v>
                </c:pt>
                <c:pt idx="824">
                  <c:v>0.43830000000000008</c:v>
                </c:pt>
                <c:pt idx="825">
                  <c:v>0.43790000000000007</c:v>
                </c:pt>
                <c:pt idx="826">
                  <c:v>0.43740000000000007</c:v>
                </c:pt>
                <c:pt idx="827">
                  <c:v>0.43640000000000007</c:v>
                </c:pt>
                <c:pt idx="828">
                  <c:v>0.4366000000000001</c:v>
                </c:pt>
                <c:pt idx="829">
                  <c:v>0.43680000000000008</c:v>
                </c:pt>
                <c:pt idx="830">
                  <c:v>0.43700000000000006</c:v>
                </c:pt>
                <c:pt idx="831">
                  <c:v>0.43700000000000006</c:v>
                </c:pt>
                <c:pt idx="832">
                  <c:v>0.43700000000000006</c:v>
                </c:pt>
                <c:pt idx="833">
                  <c:v>0.4371000000000001</c:v>
                </c:pt>
                <c:pt idx="834">
                  <c:v>0.43740000000000007</c:v>
                </c:pt>
                <c:pt idx="835">
                  <c:v>0.43670000000000003</c:v>
                </c:pt>
                <c:pt idx="836">
                  <c:v>0.43690000000000007</c:v>
                </c:pt>
                <c:pt idx="837">
                  <c:v>0.43690000000000007</c:v>
                </c:pt>
                <c:pt idx="838">
                  <c:v>0.4371000000000001</c:v>
                </c:pt>
                <c:pt idx="839">
                  <c:v>0.43680000000000008</c:v>
                </c:pt>
                <c:pt idx="840">
                  <c:v>0.43620000000000003</c:v>
                </c:pt>
                <c:pt idx="841">
                  <c:v>0.4361000000000001</c:v>
                </c:pt>
                <c:pt idx="842">
                  <c:v>0.43570000000000003</c:v>
                </c:pt>
                <c:pt idx="843">
                  <c:v>0.43570000000000003</c:v>
                </c:pt>
                <c:pt idx="844">
                  <c:v>0.4356000000000001</c:v>
                </c:pt>
                <c:pt idx="845">
                  <c:v>0.4356000000000001</c:v>
                </c:pt>
                <c:pt idx="846">
                  <c:v>0.4356000000000001</c:v>
                </c:pt>
                <c:pt idx="847">
                  <c:v>0.43550000000000005</c:v>
                </c:pt>
                <c:pt idx="848">
                  <c:v>0.43540000000000006</c:v>
                </c:pt>
                <c:pt idx="849">
                  <c:v>0.43550000000000005</c:v>
                </c:pt>
                <c:pt idx="850">
                  <c:v>0.43550000000000005</c:v>
                </c:pt>
                <c:pt idx="851">
                  <c:v>0.4356000000000001</c:v>
                </c:pt>
                <c:pt idx="852">
                  <c:v>0.43700000000000006</c:v>
                </c:pt>
                <c:pt idx="853">
                  <c:v>0.4381000000000001</c:v>
                </c:pt>
                <c:pt idx="854">
                  <c:v>0.43830000000000008</c:v>
                </c:pt>
                <c:pt idx="855">
                  <c:v>0.43840000000000007</c:v>
                </c:pt>
                <c:pt idx="856">
                  <c:v>0.43830000000000008</c:v>
                </c:pt>
                <c:pt idx="857">
                  <c:v>0.43850000000000006</c:v>
                </c:pt>
                <c:pt idx="858">
                  <c:v>0.43840000000000007</c:v>
                </c:pt>
                <c:pt idx="859">
                  <c:v>0.4386000000000001</c:v>
                </c:pt>
                <c:pt idx="860">
                  <c:v>0.4386000000000001</c:v>
                </c:pt>
                <c:pt idx="861">
                  <c:v>0.4386000000000001</c:v>
                </c:pt>
                <c:pt idx="862">
                  <c:v>0.43950000000000006</c:v>
                </c:pt>
                <c:pt idx="863">
                  <c:v>0.43830000000000008</c:v>
                </c:pt>
                <c:pt idx="864">
                  <c:v>0.43830000000000008</c:v>
                </c:pt>
                <c:pt idx="865">
                  <c:v>0.43740000000000007</c:v>
                </c:pt>
                <c:pt idx="866">
                  <c:v>0.43750000000000006</c:v>
                </c:pt>
                <c:pt idx="867">
                  <c:v>0.4376000000000001</c:v>
                </c:pt>
                <c:pt idx="868">
                  <c:v>0.43950000000000006</c:v>
                </c:pt>
                <c:pt idx="869">
                  <c:v>0.43950000000000006</c:v>
                </c:pt>
                <c:pt idx="870">
                  <c:v>0.43990000000000007</c:v>
                </c:pt>
                <c:pt idx="871">
                  <c:v>0.44020000000000004</c:v>
                </c:pt>
                <c:pt idx="872">
                  <c:v>0.4401000000000001</c:v>
                </c:pt>
                <c:pt idx="873">
                  <c:v>0.44020000000000004</c:v>
                </c:pt>
                <c:pt idx="874">
                  <c:v>0.44040000000000007</c:v>
                </c:pt>
                <c:pt idx="875">
                  <c:v>0.44030000000000008</c:v>
                </c:pt>
                <c:pt idx="876">
                  <c:v>0.4406000000000001</c:v>
                </c:pt>
                <c:pt idx="877">
                  <c:v>0.44090000000000007</c:v>
                </c:pt>
                <c:pt idx="878">
                  <c:v>0.4406000000000001</c:v>
                </c:pt>
                <c:pt idx="879">
                  <c:v>0.44070000000000004</c:v>
                </c:pt>
                <c:pt idx="880">
                  <c:v>0.44080000000000014</c:v>
                </c:pt>
                <c:pt idx="881">
                  <c:v>0.44130000000000014</c:v>
                </c:pt>
                <c:pt idx="882">
                  <c:v>0.44280000000000014</c:v>
                </c:pt>
                <c:pt idx="883">
                  <c:v>0.44320000000000004</c:v>
                </c:pt>
                <c:pt idx="884">
                  <c:v>0.44320000000000004</c:v>
                </c:pt>
                <c:pt idx="885">
                  <c:v>0.44320000000000004</c:v>
                </c:pt>
                <c:pt idx="886">
                  <c:v>0.4431000000000001</c:v>
                </c:pt>
                <c:pt idx="887">
                  <c:v>0.44270000000000004</c:v>
                </c:pt>
                <c:pt idx="888">
                  <c:v>0.4426000000000001</c:v>
                </c:pt>
                <c:pt idx="889">
                  <c:v>0.44270000000000004</c:v>
                </c:pt>
                <c:pt idx="890">
                  <c:v>0.44300000000000006</c:v>
                </c:pt>
                <c:pt idx="891">
                  <c:v>0.44320000000000004</c:v>
                </c:pt>
                <c:pt idx="892">
                  <c:v>0.44320000000000004</c:v>
                </c:pt>
                <c:pt idx="893">
                  <c:v>0.44320000000000004</c:v>
                </c:pt>
                <c:pt idx="894">
                  <c:v>0.4391000000000001</c:v>
                </c:pt>
                <c:pt idx="895">
                  <c:v>0.43880000000000008</c:v>
                </c:pt>
                <c:pt idx="896">
                  <c:v>0.43890000000000007</c:v>
                </c:pt>
                <c:pt idx="897">
                  <c:v>0.43840000000000007</c:v>
                </c:pt>
                <c:pt idx="898">
                  <c:v>0.4381000000000001</c:v>
                </c:pt>
                <c:pt idx="899">
                  <c:v>0.43780000000000008</c:v>
                </c:pt>
                <c:pt idx="900">
                  <c:v>0.43670000000000003</c:v>
                </c:pt>
                <c:pt idx="901">
                  <c:v>0.4371000000000001</c:v>
                </c:pt>
                <c:pt idx="902">
                  <c:v>0.43850000000000006</c:v>
                </c:pt>
                <c:pt idx="903">
                  <c:v>0.43830000000000008</c:v>
                </c:pt>
                <c:pt idx="904">
                  <c:v>0.43800000000000006</c:v>
                </c:pt>
                <c:pt idx="905">
                  <c:v>0.43830000000000008</c:v>
                </c:pt>
                <c:pt idx="906">
                  <c:v>0.44070000000000004</c:v>
                </c:pt>
                <c:pt idx="907">
                  <c:v>0.44040000000000007</c:v>
                </c:pt>
                <c:pt idx="908">
                  <c:v>0.44020000000000004</c:v>
                </c:pt>
                <c:pt idx="909">
                  <c:v>0.44020000000000004</c:v>
                </c:pt>
                <c:pt idx="910">
                  <c:v>0.44020000000000004</c:v>
                </c:pt>
                <c:pt idx="911">
                  <c:v>0.44270000000000004</c:v>
                </c:pt>
                <c:pt idx="912">
                  <c:v>0.44190000000000007</c:v>
                </c:pt>
                <c:pt idx="913">
                  <c:v>0.44180000000000014</c:v>
                </c:pt>
                <c:pt idx="914">
                  <c:v>0.44200000000000006</c:v>
                </c:pt>
                <c:pt idx="915">
                  <c:v>0.44230000000000014</c:v>
                </c:pt>
                <c:pt idx="916">
                  <c:v>0.4426000000000001</c:v>
                </c:pt>
                <c:pt idx="917">
                  <c:v>0.44400000000000006</c:v>
                </c:pt>
                <c:pt idx="918">
                  <c:v>0.44430000000000003</c:v>
                </c:pt>
                <c:pt idx="919">
                  <c:v>0.44430000000000003</c:v>
                </c:pt>
                <c:pt idx="920">
                  <c:v>0.44430000000000003</c:v>
                </c:pt>
                <c:pt idx="921">
                  <c:v>0.4391000000000001</c:v>
                </c:pt>
                <c:pt idx="922">
                  <c:v>0.43880000000000008</c:v>
                </c:pt>
                <c:pt idx="923">
                  <c:v>0.43870000000000003</c:v>
                </c:pt>
                <c:pt idx="924">
                  <c:v>0.4386000000000001</c:v>
                </c:pt>
                <c:pt idx="925">
                  <c:v>0.43850000000000006</c:v>
                </c:pt>
                <c:pt idx="926">
                  <c:v>0.4381000000000001</c:v>
                </c:pt>
                <c:pt idx="927">
                  <c:v>0.4381000000000001</c:v>
                </c:pt>
                <c:pt idx="928">
                  <c:v>0.4381000000000001</c:v>
                </c:pt>
                <c:pt idx="929">
                  <c:v>0.4381000000000001</c:v>
                </c:pt>
                <c:pt idx="930">
                  <c:v>0.43820000000000003</c:v>
                </c:pt>
                <c:pt idx="931">
                  <c:v>0.43840000000000007</c:v>
                </c:pt>
                <c:pt idx="932">
                  <c:v>0.43870000000000003</c:v>
                </c:pt>
                <c:pt idx="933">
                  <c:v>0.43890000000000007</c:v>
                </c:pt>
                <c:pt idx="934">
                  <c:v>0.43930000000000008</c:v>
                </c:pt>
                <c:pt idx="935">
                  <c:v>0.43970000000000004</c:v>
                </c:pt>
                <c:pt idx="936">
                  <c:v>0.43950000000000006</c:v>
                </c:pt>
                <c:pt idx="937">
                  <c:v>0.43950000000000006</c:v>
                </c:pt>
                <c:pt idx="938">
                  <c:v>0.43950000000000006</c:v>
                </c:pt>
                <c:pt idx="939">
                  <c:v>0.4391000000000001</c:v>
                </c:pt>
                <c:pt idx="940">
                  <c:v>0.43900000000000006</c:v>
                </c:pt>
                <c:pt idx="941">
                  <c:v>0.43900000000000006</c:v>
                </c:pt>
                <c:pt idx="942">
                  <c:v>0.43900000000000006</c:v>
                </c:pt>
                <c:pt idx="943">
                  <c:v>0.43900000000000006</c:v>
                </c:pt>
                <c:pt idx="944">
                  <c:v>0.44080000000000014</c:v>
                </c:pt>
                <c:pt idx="945">
                  <c:v>0.44080000000000014</c:v>
                </c:pt>
                <c:pt idx="946">
                  <c:v>0.4411000000000001</c:v>
                </c:pt>
                <c:pt idx="947">
                  <c:v>0.4411000000000001</c:v>
                </c:pt>
                <c:pt idx="948">
                  <c:v>0.44100000000000006</c:v>
                </c:pt>
                <c:pt idx="949">
                  <c:v>0.44100000000000006</c:v>
                </c:pt>
                <c:pt idx="950">
                  <c:v>0.44120000000000004</c:v>
                </c:pt>
                <c:pt idx="951">
                  <c:v>0.44120000000000004</c:v>
                </c:pt>
                <c:pt idx="952">
                  <c:v>0.44120000000000004</c:v>
                </c:pt>
                <c:pt idx="953">
                  <c:v>0.44130000000000014</c:v>
                </c:pt>
                <c:pt idx="954">
                  <c:v>0.44150000000000006</c:v>
                </c:pt>
                <c:pt idx="955">
                  <c:v>0.44220000000000004</c:v>
                </c:pt>
                <c:pt idx="956">
                  <c:v>0.44230000000000014</c:v>
                </c:pt>
                <c:pt idx="957">
                  <c:v>0.44230000000000014</c:v>
                </c:pt>
                <c:pt idx="958">
                  <c:v>0.44220000000000004</c:v>
                </c:pt>
                <c:pt idx="959">
                  <c:v>0.44220000000000004</c:v>
                </c:pt>
                <c:pt idx="960">
                  <c:v>0.4426000000000001</c:v>
                </c:pt>
                <c:pt idx="961">
                  <c:v>0.44240000000000007</c:v>
                </c:pt>
                <c:pt idx="962">
                  <c:v>0.44270000000000004</c:v>
                </c:pt>
                <c:pt idx="963">
                  <c:v>0.44240000000000007</c:v>
                </c:pt>
                <c:pt idx="964">
                  <c:v>0.44270000000000004</c:v>
                </c:pt>
                <c:pt idx="965">
                  <c:v>0.44240000000000007</c:v>
                </c:pt>
                <c:pt idx="966">
                  <c:v>0.44240000000000007</c:v>
                </c:pt>
                <c:pt idx="967">
                  <c:v>0.4426000000000001</c:v>
                </c:pt>
                <c:pt idx="968">
                  <c:v>0.44280000000000014</c:v>
                </c:pt>
                <c:pt idx="969">
                  <c:v>0.44280000000000014</c:v>
                </c:pt>
                <c:pt idx="970">
                  <c:v>0.44470000000000004</c:v>
                </c:pt>
                <c:pt idx="971">
                  <c:v>0.44400000000000006</c:v>
                </c:pt>
                <c:pt idx="972">
                  <c:v>0.44400000000000006</c:v>
                </c:pt>
                <c:pt idx="973">
                  <c:v>0.44420000000000004</c:v>
                </c:pt>
                <c:pt idx="974">
                  <c:v>0.44350000000000006</c:v>
                </c:pt>
                <c:pt idx="975">
                  <c:v>0.44370000000000004</c:v>
                </c:pt>
                <c:pt idx="976">
                  <c:v>0.44370000000000004</c:v>
                </c:pt>
                <c:pt idx="977">
                  <c:v>0.44380000000000003</c:v>
                </c:pt>
                <c:pt idx="978">
                  <c:v>0.44360000000000011</c:v>
                </c:pt>
                <c:pt idx="979">
                  <c:v>0.44370000000000004</c:v>
                </c:pt>
                <c:pt idx="980">
                  <c:v>0.44370000000000004</c:v>
                </c:pt>
                <c:pt idx="981">
                  <c:v>0.44340000000000007</c:v>
                </c:pt>
                <c:pt idx="982">
                  <c:v>0.44360000000000011</c:v>
                </c:pt>
                <c:pt idx="983">
                  <c:v>0.44390000000000007</c:v>
                </c:pt>
                <c:pt idx="984">
                  <c:v>0.44400000000000006</c:v>
                </c:pt>
                <c:pt idx="985">
                  <c:v>0.44410000000000011</c:v>
                </c:pt>
                <c:pt idx="986">
                  <c:v>0.44410000000000011</c:v>
                </c:pt>
                <c:pt idx="987">
                  <c:v>0.44470000000000004</c:v>
                </c:pt>
                <c:pt idx="988">
                  <c:v>0.44510000000000005</c:v>
                </c:pt>
                <c:pt idx="989">
                  <c:v>0.44480000000000003</c:v>
                </c:pt>
                <c:pt idx="990">
                  <c:v>0.44530000000000003</c:v>
                </c:pt>
                <c:pt idx="991">
                  <c:v>0.44550000000000006</c:v>
                </c:pt>
                <c:pt idx="992">
                  <c:v>0.44500000000000006</c:v>
                </c:pt>
                <c:pt idx="993">
                  <c:v>0.44500000000000006</c:v>
                </c:pt>
                <c:pt idx="994">
                  <c:v>0.44510000000000005</c:v>
                </c:pt>
                <c:pt idx="995">
                  <c:v>0.44430000000000003</c:v>
                </c:pt>
                <c:pt idx="996">
                  <c:v>0.44380000000000003</c:v>
                </c:pt>
                <c:pt idx="997">
                  <c:v>0.44350000000000006</c:v>
                </c:pt>
                <c:pt idx="998">
                  <c:v>0.44340000000000007</c:v>
                </c:pt>
                <c:pt idx="999">
                  <c:v>0.44340000000000007</c:v>
                </c:pt>
                <c:pt idx="1000">
                  <c:v>0.44360000000000011</c:v>
                </c:pt>
                <c:pt idx="1001">
                  <c:v>0.44380000000000003</c:v>
                </c:pt>
                <c:pt idx="1002">
                  <c:v>0.44410000000000011</c:v>
                </c:pt>
                <c:pt idx="1003">
                  <c:v>0.44410000000000011</c:v>
                </c:pt>
                <c:pt idx="1004">
                  <c:v>0.4457000000000001</c:v>
                </c:pt>
                <c:pt idx="1005">
                  <c:v>0.4467000000000001</c:v>
                </c:pt>
                <c:pt idx="1006">
                  <c:v>0.44710000000000005</c:v>
                </c:pt>
                <c:pt idx="1007">
                  <c:v>0.44660000000000005</c:v>
                </c:pt>
                <c:pt idx="1008">
                  <c:v>0.4472000000000001</c:v>
                </c:pt>
                <c:pt idx="1009">
                  <c:v>0.44760000000000005</c:v>
                </c:pt>
                <c:pt idx="1010">
                  <c:v>0.44750000000000006</c:v>
                </c:pt>
                <c:pt idx="1011">
                  <c:v>0.44740000000000008</c:v>
                </c:pt>
                <c:pt idx="1012">
                  <c:v>0.44690000000000007</c:v>
                </c:pt>
                <c:pt idx="1013">
                  <c:v>0.44690000000000007</c:v>
                </c:pt>
                <c:pt idx="1014">
                  <c:v>0.44690000000000007</c:v>
                </c:pt>
                <c:pt idx="1015">
                  <c:v>0.44650000000000006</c:v>
                </c:pt>
                <c:pt idx="1016">
                  <c:v>0.44760000000000005</c:v>
                </c:pt>
                <c:pt idx="1017">
                  <c:v>0.44800000000000006</c:v>
                </c:pt>
                <c:pt idx="1018">
                  <c:v>0.44810000000000005</c:v>
                </c:pt>
                <c:pt idx="1019">
                  <c:v>0.44830000000000003</c:v>
                </c:pt>
                <c:pt idx="1020">
                  <c:v>0.44850000000000007</c:v>
                </c:pt>
                <c:pt idx="1021">
                  <c:v>0.44850000000000007</c:v>
                </c:pt>
                <c:pt idx="1022">
                  <c:v>0.44890000000000008</c:v>
                </c:pt>
                <c:pt idx="1023">
                  <c:v>0.4492000000000001</c:v>
                </c:pt>
                <c:pt idx="1024">
                  <c:v>0.44910000000000005</c:v>
                </c:pt>
                <c:pt idx="1025">
                  <c:v>0.44890000000000008</c:v>
                </c:pt>
                <c:pt idx="1026">
                  <c:v>0.4492000000000001</c:v>
                </c:pt>
                <c:pt idx="1027">
                  <c:v>0.44910000000000005</c:v>
                </c:pt>
                <c:pt idx="1028">
                  <c:v>0.44880000000000003</c:v>
                </c:pt>
                <c:pt idx="1029">
                  <c:v>0.44790000000000008</c:v>
                </c:pt>
                <c:pt idx="1030">
                  <c:v>0.44740000000000008</c:v>
                </c:pt>
                <c:pt idx="1031">
                  <c:v>0.44690000000000007</c:v>
                </c:pt>
                <c:pt idx="1032">
                  <c:v>0.44700000000000006</c:v>
                </c:pt>
                <c:pt idx="1033">
                  <c:v>0.4472000000000001</c:v>
                </c:pt>
                <c:pt idx="1034">
                  <c:v>0.44760000000000005</c:v>
                </c:pt>
                <c:pt idx="1035">
                  <c:v>0.44830000000000003</c:v>
                </c:pt>
                <c:pt idx="1036">
                  <c:v>0.44900000000000007</c:v>
                </c:pt>
                <c:pt idx="1037">
                  <c:v>0.44960000000000006</c:v>
                </c:pt>
                <c:pt idx="1038">
                  <c:v>0.45029999999999998</c:v>
                </c:pt>
                <c:pt idx="1039">
                  <c:v>0.45050000000000001</c:v>
                </c:pt>
                <c:pt idx="1040">
                  <c:v>0.45</c:v>
                </c:pt>
                <c:pt idx="1041">
                  <c:v>0.44990000000000008</c:v>
                </c:pt>
                <c:pt idx="1042">
                  <c:v>0.4497000000000001</c:v>
                </c:pt>
                <c:pt idx="1043">
                  <c:v>0.44950000000000007</c:v>
                </c:pt>
                <c:pt idx="1044">
                  <c:v>0.44900000000000007</c:v>
                </c:pt>
                <c:pt idx="1045">
                  <c:v>0.4482000000000001</c:v>
                </c:pt>
                <c:pt idx="1046">
                  <c:v>0.4457000000000001</c:v>
                </c:pt>
                <c:pt idx="1047">
                  <c:v>0.44530000000000003</c:v>
                </c:pt>
                <c:pt idx="1048">
                  <c:v>0.44480000000000003</c:v>
                </c:pt>
                <c:pt idx="1049">
                  <c:v>0.44470000000000004</c:v>
                </c:pt>
                <c:pt idx="1050">
                  <c:v>0.44490000000000007</c:v>
                </c:pt>
                <c:pt idx="1051">
                  <c:v>0.44500000000000006</c:v>
                </c:pt>
                <c:pt idx="1052">
                  <c:v>0.44550000000000006</c:v>
                </c:pt>
                <c:pt idx="1053">
                  <c:v>0.44580000000000003</c:v>
                </c:pt>
                <c:pt idx="1054">
                  <c:v>0.44600000000000006</c:v>
                </c:pt>
                <c:pt idx="1055">
                  <c:v>0.4462000000000001</c:v>
                </c:pt>
                <c:pt idx="1056">
                  <c:v>0.44640000000000007</c:v>
                </c:pt>
                <c:pt idx="1057">
                  <c:v>0.4467000000000001</c:v>
                </c:pt>
                <c:pt idx="1058">
                  <c:v>0.44760000000000005</c:v>
                </c:pt>
                <c:pt idx="1059">
                  <c:v>0.44830000000000003</c:v>
                </c:pt>
                <c:pt idx="1060">
                  <c:v>0.44780000000000003</c:v>
                </c:pt>
                <c:pt idx="1061">
                  <c:v>0.44760000000000005</c:v>
                </c:pt>
                <c:pt idx="1062">
                  <c:v>0.44750000000000006</c:v>
                </c:pt>
                <c:pt idx="1063">
                  <c:v>0.44690000000000007</c:v>
                </c:pt>
                <c:pt idx="1064">
                  <c:v>0.44690000000000007</c:v>
                </c:pt>
                <c:pt idx="1065">
                  <c:v>0.44660000000000005</c:v>
                </c:pt>
                <c:pt idx="1066">
                  <c:v>0.44740000000000008</c:v>
                </c:pt>
                <c:pt idx="1067">
                  <c:v>0.44750000000000006</c:v>
                </c:pt>
                <c:pt idx="1068">
                  <c:v>0.44790000000000008</c:v>
                </c:pt>
                <c:pt idx="1069">
                  <c:v>0.44780000000000003</c:v>
                </c:pt>
                <c:pt idx="1070">
                  <c:v>0.44780000000000003</c:v>
                </c:pt>
                <c:pt idx="1071">
                  <c:v>0.44780000000000003</c:v>
                </c:pt>
                <c:pt idx="1072">
                  <c:v>0.44780000000000003</c:v>
                </c:pt>
                <c:pt idx="1073">
                  <c:v>0.44780000000000003</c:v>
                </c:pt>
                <c:pt idx="1074">
                  <c:v>0.4472000000000001</c:v>
                </c:pt>
                <c:pt idx="1075">
                  <c:v>0.44710000000000005</c:v>
                </c:pt>
                <c:pt idx="1076">
                  <c:v>0.44730000000000003</c:v>
                </c:pt>
                <c:pt idx="1077">
                  <c:v>0.44750000000000006</c:v>
                </c:pt>
                <c:pt idx="1078">
                  <c:v>0.44750000000000006</c:v>
                </c:pt>
                <c:pt idx="1079">
                  <c:v>0.44760000000000005</c:v>
                </c:pt>
                <c:pt idx="1080">
                  <c:v>0.44760000000000005</c:v>
                </c:pt>
                <c:pt idx="1081">
                  <c:v>0.44810000000000005</c:v>
                </c:pt>
                <c:pt idx="1082">
                  <c:v>0.44830000000000003</c:v>
                </c:pt>
                <c:pt idx="1083">
                  <c:v>0.44830000000000003</c:v>
                </c:pt>
                <c:pt idx="1084">
                  <c:v>0.44830000000000003</c:v>
                </c:pt>
                <c:pt idx="1085">
                  <c:v>0.44840000000000008</c:v>
                </c:pt>
                <c:pt idx="1086">
                  <c:v>0.44790000000000008</c:v>
                </c:pt>
                <c:pt idx="1087">
                  <c:v>0.4477000000000001</c:v>
                </c:pt>
                <c:pt idx="1088">
                  <c:v>0.44750000000000006</c:v>
                </c:pt>
                <c:pt idx="1089">
                  <c:v>0.4472000000000001</c:v>
                </c:pt>
                <c:pt idx="1090">
                  <c:v>0.4472000000000001</c:v>
                </c:pt>
                <c:pt idx="1091">
                  <c:v>0.44740000000000008</c:v>
                </c:pt>
                <c:pt idx="1092">
                  <c:v>0.44740000000000008</c:v>
                </c:pt>
                <c:pt idx="1093">
                  <c:v>0.44750000000000006</c:v>
                </c:pt>
                <c:pt idx="1094">
                  <c:v>0.44730000000000003</c:v>
                </c:pt>
                <c:pt idx="1095">
                  <c:v>0.4477000000000001</c:v>
                </c:pt>
                <c:pt idx="1096">
                  <c:v>0.4477000000000001</c:v>
                </c:pt>
                <c:pt idx="1097">
                  <c:v>0.44850000000000007</c:v>
                </c:pt>
                <c:pt idx="1098">
                  <c:v>0.44910000000000005</c:v>
                </c:pt>
                <c:pt idx="1099">
                  <c:v>0.44930000000000003</c:v>
                </c:pt>
                <c:pt idx="1100">
                  <c:v>0.4492000000000001</c:v>
                </c:pt>
                <c:pt idx="1101">
                  <c:v>0.4492000000000001</c:v>
                </c:pt>
                <c:pt idx="1102">
                  <c:v>0.44950000000000007</c:v>
                </c:pt>
                <c:pt idx="1103">
                  <c:v>0.44950000000000007</c:v>
                </c:pt>
                <c:pt idx="1104">
                  <c:v>0.44880000000000003</c:v>
                </c:pt>
                <c:pt idx="1105">
                  <c:v>0.44860000000000005</c:v>
                </c:pt>
                <c:pt idx="1106">
                  <c:v>0.44860000000000005</c:v>
                </c:pt>
                <c:pt idx="1107">
                  <c:v>0.44850000000000007</c:v>
                </c:pt>
                <c:pt idx="1108">
                  <c:v>0.44910000000000005</c:v>
                </c:pt>
                <c:pt idx="1109">
                  <c:v>0.45200000000000001</c:v>
                </c:pt>
                <c:pt idx="1110">
                  <c:v>0.45200000000000001</c:v>
                </c:pt>
                <c:pt idx="1111">
                  <c:v>0.45170000000000005</c:v>
                </c:pt>
                <c:pt idx="1112">
                  <c:v>0.45200000000000001</c:v>
                </c:pt>
                <c:pt idx="1113">
                  <c:v>0.4521</c:v>
                </c:pt>
                <c:pt idx="1114">
                  <c:v>0.45300000000000001</c:v>
                </c:pt>
                <c:pt idx="1115">
                  <c:v>0.45350000000000001</c:v>
                </c:pt>
                <c:pt idx="1116">
                  <c:v>0.45429999999999998</c:v>
                </c:pt>
                <c:pt idx="1117">
                  <c:v>0.45350000000000001</c:v>
                </c:pt>
                <c:pt idx="1118">
                  <c:v>0.4526</c:v>
                </c:pt>
                <c:pt idx="1119">
                  <c:v>0.45190000000000002</c:v>
                </c:pt>
                <c:pt idx="1120">
                  <c:v>0.4516</c:v>
                </c:pt>
                <c:pt idx="1121">
                  <c:v>0.45179999999999998</c:v>
                </c:pt>
                <c:pt idx="1122">
                  <c:v>0.45200000000000001</c:v>
                </c:pt>
                <c:pt idx="1123">
                  <c:v>0.45140000000000002</c:v>
                </c:pt>
                <c:pt idx="1124">
                  <c:v>0.4497000000000001</c:v>
                </c:pt>
                <c:pt idx="1125">
                  <c:v>0.44990000000000008</c:v>
                </c:pt>
                <c:pt idx="1126">
                  <c:v>0.45020000000000004</c:v>
                </c:pt>
                <c:pt idx="1127">
                  <c:v>0.4492000000000001</c:v>
                </c:pt>
                <c:pt idx="1128">
                  <c:v>0.44890000000000008</c:v>
                </c:pt>
                <c:pt idx="1129">
                  <c:v>0.44890000000000008</c:v>
                </c:pt>
                <c:pt idx="1130">
                  <c:v>0.44780000000000003</c:v>
                </c:pt>
                <c:pt idx="1131">
                  <c:v>0.44960000000000006</c:v>
                </c:pt>
                <c:pt idx="1132">
                  <c:v>0.4541</c:v>
                </c:pt>
                <c:pt idx="1133">
                  <c:v>0.45490000000000008</c:v>
                </c:pt>
                <c:pt idx="1134">
                  <c:v>0.45470000000000005</c:v>
                </c:pt>
                <c:pt idx="1135">
                  <c:v>0.45420000000000005</c:v>
                </c:pt>
                <c:pt idx="1136">
                  <c:v>0.45429999999999998</c:v>
                </c:pt>
                <c:pt idx="1137">
                  <c:v>0.45450000000000002</c:v>
                </c:pt>
                <c:pt idx="1138">
                  <c:v>0.45400000000000001</c:v>
                </c:pt>
                <c:pt idx="1139">
                  <c:v>0.45200000000000001</c:v>
                </c:pt>
                <c:pt idx="1140">
                  <c:v>0.45090000000000002</c:v>
                </c:pt>
                <c:pt idx="1141">
                  <c:v>0.45100000000000001</c:v>
                </c:pt>
                <c:pt idx="1142">
                  <c:v>0.45190000000000002</c:v>
                </c:pt>
                <c:pt idx="1143">
                  <c:v>0.45240000000000002</c:v>
                </c:pt>
                <c:pt idx="1144">
                  <c:v>0.4526</c:v>
                </c:pt>
                <c:pt idx="1145">
                  <c:v>0.44840000000000008</c:v>
                </c:pt>
                <c:pt idx="1146">
                  <c:v>0.44460000000000005</c:v>
                </c:pt>
                <c:pt idx="1147">
                  <c:v>0.44280000000000014</c:v>
                </c:pt>
                <c:pt idx="1148">
                  <c:v>0.44100000000000006</c:v>
                </c:pt>
                <c:pt idx="1149">
                  <c:v>0.43950000000000006</c:v>
                </c:pt>
                <c:pt idx="1150">
                  <c:v>0.43840000000000007</c:v>
                </c:pt>
                <c:pt idx="1151">
                  <c:v>0.43730000000000008</c:v>
                </c:pt>
                <c:pt idx="1152">
                  <c:v>0.4366000000000001</c:v>
                </c:pt>
                <c:pt idx="1153">
                  <c:v>0.43570000000000003</c:v>
                </c:pt>
                <c:pt idx="1154">
                  <c:v>0.43540000000000006</c:v>
                </c:pt>
                <c:pt idx="1155">
                  <c:v>0.43540000000000006</c:v>
                </c:pt>
                <c:pt idx="1156">
                  <c:v>0.43540000000000006</c:v>
                </c:pt>
                <c:pt idx="1157">
                  <c:v>0.4361000000000001</c:v>
                </c:pt>
                <c:pt idx="1158">
                  <c:v>0.43670000000000003</c:v>
                </c:pt>
                <c:pt idx="1159">
                  <c:v>0.4376000000000001</c:v>
                </c:pt>
                <c:pt idx="1160">
                  <c:v>0.43790000000000007</c:v>
                </c:pt>
                <c:pt idx="1161">
                  <c:v>0.43830000000000008</c:v>
                </c:pt>
                <c:pt idx="1162">
                  <c:v>0.43770000000000003</c:v>
                </c:pt>
                <c:pt idx="1163">
                  <c:v>0.43720000000000003</c:v>
                </c:pt>
                <c:pt idx="1164">
                  <c:v>0.4371000000000001</c:v>
                </c:pt>
                <c:pt idx="1165">
                  <c:v>0.43680000000000008</c:v>
                </c:pt>
                <c:pt idx="1166">
                  <c:v>0.4371000000000001</c:v>
                </c:pt>
                <c:pt idx="1167">
                  <c:v>0.43700000000000006</c:v>
                </c:pt>
                <c:pt idx="1168">
                  <c:v>0.43720000000000003</c:v>
                </c:pt>
                <c:pt idx="1169">
                  <c:v>0.4371000000000001</c:v>
                </c:pt>
                <c:pt idx="1170">
                  <c:v>0.43700000000000006</c:v>
                </c:pt>
                <c:pt idx="1171">
                  <c:v>0.4366000000000001</c:v>
                </c:pt>
                <c:pt idx="1172">
                  <c:v>0.43620000000000003</c:v>
                </c:pt>
                <c:pt idx="1173">
                  <c:v>0.43550000000000005</c:v>
                </c:pt>
                <c:pt idx="1174">
                  <c:v>0.4346000000000001</c:v>
                </c:pt>
                <c:pt idx="1175">
                  <c:v>0.43280000000000007</c:v>
                </c:pt>
                <c:pt idx="1176">
                  <c:v>0.43100000000000011</c:v>
                </c:pt>
                <c:pt idx="1177">
                  <c:v>0.4290000000000001</c:v>
                </c:pt>
                <c:pt idx="1178">
                  <c:v>0.42770000000000002</c:v>
                </c:pt>
                <c:pt idx="1179">
                  <c:v>0.42870000000000008</c:v>
                </c:pt>
                <c:pt idx="1180">
                  <c:v>0.42870000000000008</c:v>
                </c:pt>
                <c:pt idx="1181">
                  <c:v>0.42620000000000002</c:v>
                </c:pt>
                <c:pt idx="1182">
                  <c:v>0.42410000000000003</c:v>
                </c:pt>
                <c:pt idx="1183">
                  <c:v>0.4230000000000001</c:v>
                </c:pt>
                <c:pt idx="1184">
                  <c:v>0.42280000000000006</c:v>
                </c:pt>
                <c:pt idx="1185">
                  <c:v>0.4225000000000001</c:v>
                </c:pt>
                <c:pt idx="1186">
                  <c:v>0.4225000000000001</c:v>
                </c:pt>
                <c:pt idx="1187">
                  <c:v>0.42240000000000005</c:v>
                </c:pt>
                <c:pt idx="1188">
                  <c:v>0.42230000000000006</c:v>
                </c:pt>
                <c:pt idx="1189">
                  <c:v>0.42230000000000006</c:v>
                </c:pt>
                <c:pt idx="1190">
                  <c:v>0.42220000000000002</c:v>
                </c:pt>
                <c:pt idx="1191">
                  <c:v>0.42110000000000003</c:v>
                </c:pt>
                <c:pt idx="1192">
                  <c:v>0.41960000000000003</c:v>
                </c:pt>
                <c:pt idx="1193">
                  <c:v>0.42080000000000006</c:v>
                </c:pt>
                <c:pt idx="1194">
                  <c:v>0.42040000000000005</c:v>
                </c:pt>
                <c:pt idx="1195">
                  <c:v>0.42030000000000006</c:v>
                </c:pt>
                <c:pt idx="1196">
                  <c:v>0.42090000000000005</c:v>
                </c:pt>
                <c:pt idx="1197">
                  <c:v>0.42120000000000002</c:v>
                </c:pt>
                <c:pt idx="1198">
                  <c:v>0.42120000000000002</c:v>
                </c:pt>
                <c:pt idx="1199">
                  <c:v>0.4210000000000001</c:v>
                </c:pt>
                <c:pt idx="1200">
                  <c:v>0.41940000000000005</c:v>
                </c:pt>
                <c:pt idx="1201">
                  <c:v>0.41930000000000006</c:v>
                </c:pt>
                <c:pt idx="1202">
                  <c:v>0.42020000000000002</c:v>
                </c:pt>
                <c:pt idx="1203">
                  <c:v>0.42080000000000006</c:v>
                </c:pt>
                <c:pt idx="1204">
                  <c:v>0.42070000000000002</c:v>
                </c:pt>
                <c:pt idx="1205">
                  <c:v>0.42020000000000002</c:v>
                </c:pt>
                <c:pt idx="1206">
                  <c:v>0.41990000000000005</c:v>
                </c:pt>
                <c:pt idx="1207">
                  <c:v>0.42040000000000005</c:v>
                </c:pt>
                <c:pt idx="1208">
                  <c:v>0.42050000000000004</c:v>
                </c:pt>
                <c:pt idx="1209">
                  <c:v>0.42020000000000002</c:v>
                </c:pt>
                <c:pt idx="1210">
                  <c:v>0.42070000000000002</c:v>
                </c:pt>
                <c:pt idx="1211">
                  <c:v>0.42090000000000005</c:v>
                </c:pt>
                <c:pt idx="1212">
                  <c:v>0.42140000000000005</c:v>
                </c:pt>
                <c:pt idx="1213">
                  <c:v>0.42160000000000003</c:v>
                </c:pt>
                <c:pt idx="1214">
                  <c:v>0.4220000000000001</c:v>
                </c:pt>
                <c:pt idx="1215">
                  <c:v>0.42230000000000006</c:v>
                </c:pt>
                <c:pt idx="1216">
                  <c:v>0.42210000000000003</c:v>
                </c:pt>
                <c:pt idx="1217">
                  <c:v>0.42190000000000005</c:v>
                </c:pt>
                <c:pt idx="1218">
                  <c:v>0.42170000000000002</c:v>
                </c:pt>
                <c:pt idx="1219">
                  <c:v>0.42130000000000006</c:v>
                </c:pt>
                <c:pt idx="1220">
                  <c:v>0.42130000000000006</c:v>
                </c:pt>
                <c:pt idx="1221">
                  <c:v>0.4220000000000001</c:v>
                </c:pt>
                <c:pt idx="1222">
                  <c:v>0.42190000000000005</c:v>
                </c:pt>
                <c:pt idx="1223">
                  <c:v>0.4220000000000001</c:v>
                </c:pt>
                <c:pt idx="1224">
                  <c:v>0.42220000000000002</c:v>
                </c:pt>
                <c:pt idx="1225">
                  <c:v>0.4225000000000001</c:v>
                </c:pt>
                <c:pt idx="1226">
                  <c:v>0.42260000000000003</c:v>
                </c:pt>
                <c:pt idx="1227">
                  <c:v>0.42320000000000002</c:v>
                </c:pt>
                <c:pt idx="1228">
                  <c:v>0.42330000000000007</c:v>
                </c:pt>
                <c:pt idx="1229">
                  <c:v>0.4235000000000001</c:v>
                </c:pt>
                <c:pt idx="1230">
                  <c:v>0.4240000000000001</c:v>
                </c:pt>
                <c:pt idx="1231">
                  <c:v>0.42420000000000002</c:v>
                </c:pt>
                <c:pt idx="1232">
                  <c:v>0.42420000000000002</c:v>
                </c:pt>
                <c:pt idx="1233">
                  <c:v>0.42430000000000007</c:v>
                </c:pt>
                <c:pt idx="1234">
                  <c:v>0.42440000000000005</c:v>
                </c:pt>
                <c:pt idx="1235">
                  <c:v>0.42440000000000005</c:v>
                </c:pt>
                <c:pt idx="1236">
                  <c:v>0.42260000000000003</c:v>
                </c:pt>
                <c:pt idx="1237">
                  <c:v>0.42290000000000005</c:v>
                </c:pt>
                <c:pt idx="1238">
                  <c:v>0.42280000000000006</c:v>
                </c:pt>
                <c:pt idx="1239">
                  <c:v>0.42290000000000005</c:v>
                </c:pt>
                <c:pt idx="1240">
                  <c:v>0.42280000000000006</c:v>
                </c:pt>
                <c:pt idx="1241">
                  <c:v>0.42280000000000006</c:v>
                </c:pt>
                <c:pt idx="1242">
                  <c:v>0.42290000000000005</c:v>
                </c:pt>
                <c:pt idx="1243">
                  <c:v>0.42320000000000002</c:v>
                </c:pt>
                <c:pt idx="1244">
                  <c:v>0.42270000000000002</c:v>
                </c:pt>
                <c:pt idx="1245">
                  <c:v>0.42290000000000005</c:v>
                </c:pt>
                <c:pt idx="1246">
                  <c:v>0.42330000000000007</c:v>
                </c:pt>
                <c:pt idx="1247">
                  <c:v>0.42340000000000005</c:v>
                </c:pt>
                <c:pt idx="1248">
                  <c:v>0.42370000000000002</c:v>
                </c:pt>
                <c:pt idx="1249">
                  <c:v>0.4240000000000001</c:v>
                </c:pt>
                <c:pt idx="1250">
                  <c:v>0.42380000000000007</c:v>
                </c:pt>
                <c:pt idx="1251">
                  <c:v>0.4235000000000001</c:v>
                </c:pt>
                <c:pt idx="1252">
                  <c:v>0.42340000000000005</c:v>
                </c:pt>
                <c:pt idx="1253">
                  <c:v>0.42330000000000007</c:v>
                </c:pt>
                <c:pt idx="1254">
                  <c:v>0.42360000000000003</c:v>
                </c:pt>
                <c:pt idx="1255">
                  <c:v>0.42360000000000003</c:v>
                </c:pt>
                <c:pt idx="1256">
                  <c:v>0.4235000000000001</c:v>
                </c:pt>
                <c:pt idx="1257">
                  <c:v>0.42340000000000005</c:v>
                </c:pt>
                <c:pt idx="1258">
                  <c:v>0.42340000000000005</c:v>
                </c:pt>
                <c:pt idx="1259">
                  <c:v>0.4235000000000001</c:v>
                </c:pt>
                <c:pt idx="1260">
                  <c:v>0.42580000000000007</c:v>
                </c:pt>
                <c:pt idx="1261">
                  <c:v>0.42610000000000003</c:v>
                </c:pt>
                <c:pt idx="1262">
                  <c:v>0.42660000000000003</c:v>
                </c:pt>
                <c:pt idx="1263">
                  <c:v>0.42690000000000006</c:v>
                </c:pt>
                <c:pt idx="1264">
                  <c:v>0.42710000000000004</c:v>
                </c:pt>
                <c:pt idx="1265">
                  <c:v>0.42740000000000006</c:v>
                </c:pt>
                <c:pt idx="1266">
                  <c:v>0.42760000000000004</c:v>
                </c:pt>
                <c:pt idx="1267">
                  <c:v>0.4280000000000001</c:v>
                </c:pt>
                <c:pt idx="1268">
                  <c:v>0.42780000000000007</c:v>
                </c:pt>
                <c:pt idx="1269">
                  <c:v>0.42760000000000004</c:v>
                </c:pt>
                <c:pt idx="1270">
                  <c:v>0.42740000000000006</c:v>
                </c:pt>
                <c:pt idx="1271">
                  <c:v>0.42710000000000004</c:v>
                </c:pt>
                <c:pt idx="1272">
                  <c:v>0.42690000000000006</c:v>
                </c:pt>
                <c:pt idx="1273">
                  <c:v>0.42660000000000003</c:v>
                </c:pt>
                <c:pt idx="1274">
                  <c:v>0.42540000000000006</c:v>
                </c:pt>
                <c:pt idx="1275">
                  <c:v>0.42540000000000006</c:v>
                </c:pt>
                <c:pt idx="1276">
                  <c:v>0.42510000000000003</c:v>
                </c:pt>
                <c:pt idx="1277">
                  <c:v>0.42530000000000007</c:v>
                </c:pt>
                <c:pt idx="1278">
                  <c:v>0.42530000000000007</c:v>
                </c:pt>
                <c:pt idx="1279">
                  <c:v>0.42540000000000006</c:v>
                </c:pt>
                <c:pt idx="1280">
                  <c:v>0.42540000000000006</c:v>
                </c:pt>
                <c:pt idx="1281">
                  <c:v>0.42570000000000002</c:v>
                </c:pt>
                <c:pt idx="1282">
                  <c:v>0.42570000000000002</c:v>
                </c:pt>
                <c:pt idx="1283">
                  <c:v>0.42560000000000003</c:v>
                </c:pt>
                <c:pt idx="1284">
                  <c:v>0.42560000000000003</c:v>
                </c:pt>
                <c:pt idx="1285">
                  <c:v>0.42590000000000006</c:v>
                </c:pt>
                <c:pt idx="1286">
                  <c:v>0.4260000000000001</c:v>
                </c:pt>
                <c:pt idx="1287">
                  <c:v>0.42580000000000007</c:v>
                </c:pt>
                <c:pt idx="1288">
                  <c:v>0.42590000000000006</c:v>
                </c:pt>
                <c:pt idx="1289">
                  <c:v>0.42560000000000003</c:v>
                </c:pt>
                <c:pt idx="1290">
                  <c:v>0.42580000000000007</c:v>
                </c:pt>
                <c:pt idx="1291">
                  <c:v>0.4260000000000001</c:v>
                </c:pt>
                <c:pt idx="1292">
                  <c:v>0.4260000000000001</c:v>
                </c:pt>
                <c:pt idx="1293">
                  <c:v>0.42590000000000006</c:v>
                </c:pt>
                <c:pt idx="1294">
                  <c:v>0.42580000000000007</c:v>
                </c:pt>
                <c:pt idx="1295">
                  <c:v>0.4260000000000001</c:v>
                </c:pt>
                <c:pt idx="1296">
                  <c:v>0.4260000000000001</c:v>
                </c:pt>
                <c:pt idx="1297">
                  <c:v>0.4260000000000001</c:v>
                </c:pt>
                <c:pt idx="1298">
                  <c:v>0.42590000000000006</c:v>
                </c:pt>
                <c:pt idx="1299">
                  <c:v>0.42610000000000003</c:v>
                </c:pt>
                <c:pt idx="1300">
                  <c:v>0.42630000000000007</c:v>
                </c:pt>
                <c:pt idx="1301">
                  <c:v>0.4265000000000001</c:v>
                </c:pt>
                <c:pt idx="1302">
                  <c:v>0.42640000000000006</c:v>
                </c:pt>
                <c:pt idx="1303">
                  <c:v>0.42640000000000006</c:v>
                </c:pt>
                <c:pt idx="1304">
                  <c:v>0.4265000000000001</c:v>
                </c:pt>
                <c:pt idx="1305">
                  <c:v>0.4265000000000001</c:v>
                </c:pt>
                <c:pt idx="1306">
                  <c:v>0.42640000000000006</c:v>
                </c:pt>
                <c:pt idx="1307">
                  <c:v>0.42610000000000003</c:v>
                </c:pt>
                <c:pt idx="1308">
                  <c:v>0.42760000000000004</c:v>
                </c:pt>
                <c:pt idx="1309">
                  <c:v>0.42770000000000002</c:v>
                </c:pt>
                <c:pt idx="1310">
                  <c:v>0.42760000000000004</c:v>
                </c:pt>
                <c:pt idx="1311">
                  <c:v>0.42740000000000006</c:v>
                </c:pt>
                <c:pt idx="1312">
                  <c:v>0.4275000000000001</c:v>
                </c:pt>
                <c:pt idx="1313">
                  <c:v>0.4275000000000001</c:v>
                </c:pt>
                <c:pt idx="1314">
                  <c:v>0.42760000000000004</c:v>
                </c:pt>
                <c:pt idx="1315">
                  <c:v>0.42760000000000004</c:v>
                </c:pt>
                <c:pt idx="1316">
                  <c:v>0.42780000000000007</c:v>
                </c:pt>
                <c:pt idx="1317">
                  <c:v>0.42790000000000006</c:v>
                </c:pt>
                <c:pt idx="1318">
                  <c:v>0.4275000000000001</c:v>
                </c:pt>
                <c:pt idx="1319">
                  <c:v>0.42780000000000007</c:v>
                </c:pt>
                <c:pt idx="1320">
                  <c:v>0.4280000000000001</c:v>
                </c:pt>
                <c:pt idx="1321">
                  <c:v>0.42810000000000004</c:v>
                </c:pt>
                <c:pt idx="1322">
                  <c:v>0.42840000000000006</c:v>
                </c:pt>
                <c:pt idx="1323">
                  <c:v>0.42810000000000004</c:v>
                </c:pt>
                <c:pt idx="1324">
                  <c:v>0.42810000000000004</c:v>
                </c:pt>
                <c:pt idx="1325">
                  <c:v>0.42770000000000002</c:v>
                </c:pt>
                <c:pt idx="1326">
                  <c:v>0.42760000000000004</c:v>
                </c:pt>
                <c:pt idx="1327">
                  <c:v>0.4275000000000001</c:v>
                </c:pt>
                <c:pt idx="1328">
                  <c:v>0.42730000000000007</c:v>
                </c:pt>
                <c:pt idx="1329">
                  <c:v>0.42720000000000002</c:v>
                </c:pt>
                <c:pt idx="1330">
                  <c:v>0.42720000000000002</c:v>
                </c:pt>
                <c:pt idx="1331">
                  <c:v>0.43100000000000011</c:v>
                </c:pt>
                <c:pt idx="1332">
                  <c:v>0.43080000000000007</c:v>
                </c:pt>
                <c:pt idx="1333">
                  <c:v>0.43070000000000008</c:v>
                </c:pt>
                <c:pt idx="1334">
                  <c:v>0.4305000000000001</c:v>
                </c:pt>
                <c:pt idx="1335">
                  <c:v>0.43080000000000007</c:v>
                </c:pt>
                <c:pt idx="1336">
                  <c:v>0.43140000000000006</c:v>
                </c:pt>
                <c:pt idx="1337">
                  <c:v>0.43250000000000005</c:v>
                </c:pt>
                <c:pt idx="1338">
                  <c:v>0.43250000000000005</c:v>
                </c:pt>
                <c:pt idx="1339">
                  <c:v>0.43300000000000005</c:v>
                </c:pt>
                <c:pt idx="1340">
                  <c:v>0.43300000000000005</c:v>
                </c:pt>
                <c:pt idx="1341">
                  <c:v>0.43250000000000005</c:v>
                </c:pt>
                <c:pt idx="1342">
                  <c:v>0.43180000000000007</c:v>
                </c:pt>
                <c:pt idx="1343">
                  <c:v>0.43250000000000005</c:v>
                </c:pt>
                <c:pt idx="1344">
                  <c:v>0.43190000000000006</c:v>
                </c:pt>
                <c:pt idx="1345">
                  <c:v>0.43190000000000006</c:v>
                </c:pt>
                <c:pt idx="1346">
                  <c:v>0.42890000000000006</c:v>
                </c:pt>
                <c:pt idx="1347">
                  <c:v>0.42770000000000002</c:v>
                </c:pt>
                <c:pt idx="1348">
                  <c:v>0.42710000000000004</c:v>
                </c:pt>
                <c:pt idx="1349">
                  <c:v>0.42710000000000004</c:v>
                </c:pt>
                <c:pt idx="1350">
                  <c:v>0.4280000000000001</c:v>
                </c:pt>
                <c:pt idx="1351">
                  <c:v>0.42790000000000006</c:v>
                </c:pt>
                <c:pt idx="1352">
                  <c:v>0.42660000000000003</c:v>
                </c:pt>
                <c:pt idx="1353">
                  <c:v>0.42620000000000002</c:v>
                </c:pt>
                <c:pt idx="1354">
                  <c:v>0.42620000000000002</c:v>
                </c:pt>
                <c:pt idx="1355">
                  <c:v>0.42660000000000003</c:v>
                </c:pt>
                <c:pt idx="1356">
                  <c:v>0.42690000000000006</c:v>
                </c:pt>
                <c:pt idx="1357">
                  <c:v>0.42690000000000006</c:v>
                </c:pt>
                <c:pt idx="1358">
                  <c:v>0.42770000000000002</c:v>
                </c:pt>
                <c:pt idx="1359">
                  <c:v>0.42860000000000004</c:v>
                </c:pt>
                <c:pt idx="1360">
                  <c:v>0.42890000000000006</c:v>
                </c:pt>
                <c:pt idx="1361">
                  <c:v>0.4290000000000001</c:v>
                </c:pt>
                <c:pt idx="1362">
                  <c:v>0.42960000000000004</c:v>
                </c:pt>
                <c:pt idx="1363">
                  <c:v>0.42920000000000008</c:v>
                </c:pt>
                <c:pt idx="1364">
                  <c:v>0.42920000000000008</c:v>
                </c:pt>
                <c:pt idx="1365">
                  <c:v>0.42920000000000008</c:v>
                </c:pt>
                <c:pt idx="1366">
                  <c:v>0.42970000000000008</c:v>
                </c:pt>
                <c:pt idx="1367">
                  <c:v>0.42940000000000006</c:v>
                </c:pt>
                <c:pt idx="1368">
                  <c:v>0.42930000000000007</c:v>
                </c:pt>
                <c:pt idx="1369">
                  <c:v>0.4285000000000001</c:v>
                </c:pt>
                <c:pt idx="1370">
                  <c:v>0.42790000000000006</c:v>
                </c:pt>
                <c:pt idx="1371">
                  <c:v>0.42760000000000004</c:v>
                </c:pt>
                <c:pt idx="1372">
                  <c:v>0.42730000000000007</c:v>
                </c:pt>
                <c:pt idx="1373">
                  <c:v>0.42790000000000006</c:v>
                </c:pt>
                <c:pt idx="1374">
                  <c:v>0.4285000000000001</c:v>
                </c:pt>
                <c:pt idx="1375">
                  <c:v>0.42880000000000007</c:v>
                </c:pt>
                <c:pt idx="1376">
                  <c:v>0.42990000000000006</c:v>
                </c:pt>
                <c:pt idx="1377">
                  <c:v>0.43060000000000004</c:v>
                </c:pt>
                <c:pt idx="1378">
                  <c:v>0.43060000000000004</c:v>
                </c:pt>
                <c:pt idx="1379">
                  <c:v>0.43030000000000007</c:v>
                </c:pt>
                <c:pt idx="1380">
                  <c:v>0.43020000000000008</c:v>
                </c:pt>
                <c:pt idx="1381">
                  <c:v>0.42980000000000007</c:v>
                </c:pt>
                <c:pt idx="1382">
                  <c:v>0.42910000000000004</c:v>
                </c:pt>
                <c:pt idx="1383">
                  <c:v>0.42890000000000006</c:v>
                </c:pt>
                <c:pt idx="1384">
                  <c:v>0.42890000000000006</c:v>
                </c:pt>
                <c:pt idx="1385">
                  <c:v>0.42890000000000006</c:v>
                </c:pt>
                <c:pt idx="1386">
                  <c:v>0.42920000000000008</c:v>
                </c:pt>
                <c:pt idx="1387">
                  <c:v>0.42970000000000008</c:v>
                </c:pt>
                <c:pt idx="1388">
                  <c:v>0.43200000000000005</c:v>
                </c:pt>
                <c:pt idx="1389">
                  <c:v>0.43190000000000006</c:v>
                </c:pt>
                <c:pt idx="1390">
                  <c:v>0.43210000000000004</c:v>
                </c:pt>
                <c:pt idx="1391">
                  <c:v>0.43200000000000005</c:v>
                </c:pt>
                <c:pt idx="1392">
                  <c:v>0.43190000000000006</c:v>
                </c:pt>
                <c:pt idx="1393">
                  <c:v>0.43200000000000005</c:v>
                </c:pt>
                <c:pt idx="1394">
                  <c:v>0.43240000000000006</c:v>
                </c:pt>
                <c:pt idx="1395">
                  <c:v>0.43260000000000004</c:v>
                </c:pt>
                <c:pt idx="1396">
                  <c:v>0.43270000000000003</c:v>
                </c:pt>
                <c:pt idx="1397">
                  <c:v>0.43260000000000004</c:v>
                </c:pt>
                <c:pt idx="1398">
                  <c:v>0.43260000000000004</c:v>
                </c:pt>
                <c:pt idx="1399">
                  <c:v>0.43280000000000007</c:v>
                </c:pt>
                <c:pt idx="1400">
                  <c:v>0.43210000000000004</c:v>
                </c:pt>
                <c:pt idx="1401">
                  <c:v>0.43140000000000006</c:v>
                </c:pt>
                <c:pt idx="1402">
                  <c:v>0.43140000000000006</c:v>
                </c:pt>
                <c:pt idx="1403">
                  <c:v>0.43140000000000006</c:v>
                </c:pt>
                <c:pt idx="1404">
                  <c:v>0.43070000000000008</c:v>
                </c:pt>
                <c:pt idx="1405">
                  <c:v>0.4305000000000001</c:v>
                </c:pt>
                <c:pt idx="1406">
                  <c:v>0.43090000000000006</c:v>
                </c:pt>
                <c:pt idx="1407">
                  <c:v>0.43140000000000006</c:v>
                </c:pt>
                <c:pt idx="1408">
                  <c:v>0.43180000000000007</c:v>
                </c:pt>
                <c:pt idx="1409">
                  <c:v>0.43290000000000006</c:v>
                </c:pt>
                <c:pt idx="1410">
                  <c:v>0.43400000000000005</c:v>
                </c:pt>
                <c:pt idx="1411">
                  <c:v>0.43480000000000008</c:v>
                </c:pt>
                <c:pt idx="1412">
                  <c:v>0.43470000000000003</c:v>
                </c:pt>
                <c:pt idx="1413">
                  <c:v>0.43440000000000006</c:v>
                </c:pt>
                <c:pt idx="1414">
                  <c:v>0.43590000000000007</c:v>
                </c:pt>
                <c:pt idx="1415">
                  <c:v>0.43580000000000008</c:v>
                </c:pt>
                <c:pt idx="1416">
                  <c:v>0.43580000000000008</c:v>
                </c:pt>
                <c:pt idx="1417">
                  <c:v>0.43580000000000008</c:v>
                </c:pt>
                <c:pt idx="1418">
                  <c:v>0.43580000000000008</c:v>
                </c:pt>
                <c:pt idx="1419">
                  <c:v>0.43570000000000003</c:v>
                </c:pt>
                <c:pt idx="1420">
                  <c:v>0.43590000000000007</c:v>
                </c:pt>
                <c:pt idx="1421">
                  <c:v>0.43600000000000005</c:v>
                </c:pt>
                <c:pt idx="1422">
                  <c:v>0.4361000000000001</c:v>
                </c:pt>
                <c:pt idx="1423">
                  <c:v>0.4361000000000001</c:v>
                </c:pt>
                <c:pt idx="1424">
                  <c:v>0.43630000000000008</c:v>
                </c:pt>
                <c:pt idx="1425">
                  <c:v>0.43700000000000006</c:v>
                </c:pt>
                <c:pt idx="1426">
                  <c:v>0.43730000000000008</c:v>
                </c:pt>
                <c:pt idx="1427">
                  <c:v>0.43790000000000007</c:v>
                </c:pt>
                <c:pt idx="1428">
                  <c:v>0.4381000000000001</c:v>
                </c:pt>
                <c:pt idx="1429">
                  <c:v>0.43840000000000007</c:v>
                </c:pt>
                <c:pt idx="1430">
                  <c:v>0.43830000000000008</c:v>
                </c:pt>
                <c:pt idx="1431">
                  <c:v>0.4381000000000001</c:v>
                </c:pt>
                <c:pt idx="1432">
                  <c:v>0.43740000000000007</c:v>
                </c:pt>
                <c:pt idx="1433">
                  <c:v>0.4366000000000001</c:v>
                </c:pt>
                <c:pt idx="1434">
                  <c:v>0.43550000000000005</c:v>
                </c:pt>
                <c:pt idx="1435">
                  <c:v>0.43490000000000006</c:v>
                </c:pt>
                <c:pt idx="1436">
                  <c:v>0.43530000000000008</c:v>
                </c:pt>
                <c:pt idx="1437">
                  <c:v>0.43530000000000008</c:v>
                </c:pt>
                <c:pt idx="1438">
                  <c:v>0.43590000000000007</c:v>
                </c:pt>
                <c:pt idx="1439">
                  <c:v>0.43590000000000007</c:v>
                </c:pt>
                <c:pt idx="1440">
                  <c:v>0.43720000000000003</c:v>
                </c:pt>
                <c:pt idx="1441">
                  <c:v>0.4371000000000001</c:v>
                </c:pt>
                <c:pt idx="1442">
                  <c:v>0.4371000000000001</c:v>
                </c:pt>
                <c:pt idx="1443">
                  <c:v>0.43700000000000006</c:v>
                </c:pt>
                <c:pt idx="1444">
                  <c:v>0.43750000000000006</c:v>
                </c:pt>
                <c:pt idx="1445">
                  <c:v>0.4376000000000001</c:v>
                </c:pt>
                <c:pt idx="1446">
                  <c:v>0.4376000000000001</c:v>
                </c:pt>
                <c:pt idx="1447">
                  <c:v>0.43780000000000008</c:v>
                </c:pt>
                <c:pt idx="1448">
                  <c:v>0.43800000000000006</c:v>
                </c:pt>
                <c:pt idx="1449">
                  <c:v>0.43830000000000008</c:v>
                </c:pt>
                <c:pt idx="1450">
                  <c:v>0.4381000000000001</c:v>
                </c:pt>
                <c:pt idx="1451">
                  <c:v>0.43800000000000006</c:v>
                </c:pt>
                <c:pt idx="1452">
                  <c:v>0.43800000000000006</c:v>
                </c:pt>
                <c:pt idx="1453">
                  <c:v>0.43800000000000006</c:v>
                </c:pt>
                <c:pt idx="1454">
                  <c:v>0.43790000000000007</c:v>
                </c:pt>
                <c:pt idx="1455">
                  <c:v>0.43850000000000006</c:v>
                </c:pt>
                <c:pt idx="1456">
                  <c:v>0.43890000000000007</c:v>
                </c:pt>
                <c:pt idx="1457">
                  <c:v>0.43920000000000003</c:v>
                </c:pt>
                <c:pt idx="1458">
                  <c:v>0.43980000000000008</c:v>
                </c:pt>
                <c:pt idx="1459">
                  <c:v>0.44040000000000007</c:v>
                </c:pt>
                <c:pt idx="1460">
                  <c:v>0.44140000000000007</c:v>
                </c:pt>
                <c:pt idx="1461">
                  <c:v>0.44040000000000007</c:v>
                </c:pt>
                <c:pt idx="1462">
                  <c:v>0.4416000000000001</c:v>
                </c:pt>
                <c:pt idx="1463">
                  <c:v>0.4416000000000001</c:v>
                </c:pt>
                <c:pt idx="1464">
                  <c:v>0.44200000000000006</c:v>
                </c:pt>
                <c:pt idx="1465">
                  <c:v>0.44220000000000004</c:v>
                </c:pt>
                <c:pt idx="1466">
                  <c:v>0.44250000000000006</c:v>
                </c:pt>
                <c:pt idx="1467">
                  <c:v>0.44290000000000007</c:v>
                </c:pt>
                <c:pt idx="1468">
                  <c:v>0.4426000000000001</c:v>
                </c:pt>
                <c:pt idx="1469">
                  <c:v>0.4426000000000001</c:v>
                </c:pt>
                <c:pt idx="1470">
                  <c:v>0.4421000000000001</c:v>
                </c:pt>
                <c:pt idx="1471">
                  <c:v>0.44220000000000004</c:v>
                </c:pt>
                <c:pt idx="1472">
                  <c:v>0.44230000000000014</c:v>
                </c:pt>
                <c:pt idx="1473">
                  <c:v>0.4426000000000001</c:v>
                </c:pt>
                <c:pt idx="1474">
                  <c:v>0.4426000000000001</c:v>
                </c:pt>
                <c:pt idx="1475">
                  <c:v>0.4426000000000001</c:v>
                </c:pt>
                <c:pt idx="1476">
                  <c:v>0.44240000000000007</c:v>
                </c:pt>
                <c:pt idx="1477">
                  <c:v>0.44240000000000007</c:v>
                </c:pt>
                <c:pt idx="1478">
                  <c:v>0.44220000000000004</c:v>
                </c:pt>
                <c:pt idx="1479">
                  <c:v>0.44220000000000004</c:v>
                </c:pt>
                <c:pt idx="1480">
                  <c:v>0.44200000000000006</c:v>
                </c:pt>
                <c:pt idx="1481">
                  <c:v>0.4421000000000001</c:v>
                </c:pt>
                <c:pt idx="1482">
                  <c:v>0.44230000000000014</c:v>
                </c:pt>
                <c:pt idx="1483">
                  <c:v>0.44250000000000006</c:v>
                </c:pt>
                <c:pt idx="1484">
                  <c:v>0.4426000000000001</c:v>
                </c:pt>
                <c:pt idx="1485">
                  <c:v>0.44280000000000014</c:v>
                </c:pt>
                <c:pt idx="1486">
                  <c:v>0.44290000000000007</c:v>
                </c:pt>
                <c:pt idx="1487">
                  <c:v>0.44290000000000007</c:v>
                </c:pt>
                <c:pt idx="1488">
                  <c:v>0.44300000000000006</c:v>
                </c:pt>
                <c:pt idx="1489">
                  <c:v>0.44290000000000007</c:v>
                </c:pt>
                <c:pt idx="1490">
                  <c:v>0.44320000000000004</c:v>
                </c:pt>
                <c:pt idx="1491">
                  <c:v>0.4431000000000001</c:v>
                </c:pt>
                <c:pt idx="1492">
                  <c:v>0.4431000000000001</c:v>
                </c:pt>
                <c:pt idx="1493">
                  <c:v>0.44300000000000006</c:v>
                </c:pt>
                <c:pt idx="1494">
                  <c:v>0.44280000000000014</c:v>
                </c:pt>
                <c:pt idx="1495">
                  <c:v>0.44280000000000014</c:v>
                </c:pt>
                <c:pt idx="1496">
                  <c:v>0.44350000000000006</c:v>
                </c:pt>
                <c:pt idx="1497">
                  <c:v>0.44410000000000011</c:v>
                </c:pt>
                <c:pt idx="1498">
                  <c:v>0.44420000000000004</c:v>
                </c:pt>
                <c:pt idx="1499">
                  <c:v>0.44410000000000011</c:v>
                </c:pt>
                <c:pt idx="1500">
                  <c:v>0.44390000000000007</c:v>
                </c:pt>
                <c:pt idx="1501">
                  <c:v>0.44390000000000007</c:v>
                </c:pt>
                <c:pt idx="1502">
                  <c:v>0.44350000000000006</c:v>
                </c:pt>
                <c:pt idx="1503">
                  <c:v>0.4426000000000001</c:v>
                </c:pt>
                <c:pt idx="1504">
                  <c:v>0.4426000000000001</c:v>
                </c:pt>
                <c:pt idx="1505">
                  <c:v>0.44230000000000014</c:v>
                </c:pt>
                <c:pt idx="1506">
                  <c:v>0.44230000000000014</c:v>
                </c:pt>
                <c:pt idx="1507">
                  <c:v>0.44220000000000004</c:v>
                </c:pt>
                <c:pt idx="1508">
                  <c:v>0.44220000000000004</c:v>
                </c:pt>
                <c:pt idx="1509">
                  <c:v>0.4431000000000001</c:v>
                </c:pt>
                <c:pt idx="1510">
                  <c:v>0.44400000000000006</c:v>
                </c:pt>
                <c:pt idx="1511">
                  <c:v>0.44220000000000004</c:v>
                </c:pt>
                <c:pt idx="1512">
                  <c:v>0.44490000000000007</c:v>
                </c:pt>
                <c:pt idx="1513">
                  <c:v>0.44630000000000003</c:v>
                </c:pt>
                <c:pt idx="1514">
                  <c:v>0.44650000000000006</c:v>
                </c:pt>
                <c:pt idx="1515">
                  <c:v>0.4467000000000001</c:v>
                </c:pt>
                <c:pt idx="1516">
                  <c:v>0.44630000000000003</c:v>
                </c:pt>
                <c:pt idx="1517">
                  <c:v>0.44480000000000003</c:v>
                </c:pt>
                <c:pt idx="1518">
                  <c:v>0.44400000000000006</c:v>
                </c:pt>
                <c:pt idx="1519">
                  <c:v>0.44350000000000006</c:v>
                </c:pt>
                <c:pt idx="1520">
                  <c:v>0.4431000000000001</c:v>
                </c:pt>
                <c:pt idx="1521">
                  <c:v>0.44320000000000004</c:v>
                </c:pt>
                <c:pt idx="1522">
                  <c:v>0.44390000000000007</c:v>
                </c:pt>
                <c:pt idx="1523">
                  <c:v>0.44470000000000004</c:v>
                </c:pt>
                <c:pt idx="1524">
                  <c:v>0.44450000000000006</c:v>
                </c:pt>
                <c:pt idx="1525">
                  <c:v>0.44450000000000006</c:v>
                </c:pt>
                <c:pt idx="1526">
                  <c:v>0.44470000000000004</c:v>
                </c:pt>
                <c:pt idx="1527">
                  <c:v>0.44550000000000006</c:v>
                </c:pt>
                <c:pt idx="1528">
                  <c:v>0.44480000000000003</c:v>
                </c:pt>
                <c:pt idx="1529">
                  <c:v>0.44450000000000006</c:v>
                </c:pt>
                <c:pt idx="1530">
                  <c:v>0.44390000000000007</c:v>
                </c:pt>
                <c:pt idx="1531">
                  <c:v>0.44360000000000011</c:v>
                </c:pt>
                <c:pt idx="1532">
                  <c:v>0.44340000000000007</c:v>
                </c:pt>
                <c:pt idx="1533">
                  <c:v>0.44360000000000011</c:v>
                </c:pt>
                <c:pt idx="1534">
                  <c:v>0.44360000000000011</c:v>
                </c:pt>
                <c:pt idx="1535">
                  <c:v>0.44330000000000014</c:v>
                </c:pt>
                <c:pt idx="1536">
                  <c:v>0.44330000000000014</c:v>
                </c:pt>
                <c:pt idx="1537">
                  <c:v>0.44340000000000007</c:v>
                </c:pt>
                <c:pt idx="1538">
                  <c:v>0.44320000000000004</c:v>
                </c:pt>
                <c:pt idx="1539">
                  <c:v>0.44300000000000006</c:v>
                </c:pt>
                <c:pt idx="1540">
                  <c:v>0.44300000000000006</c:v>
                </c:pt>
                <c:pt idx="1541">
                  <c:v>0.44300000000000006</c:v>
                </c:pt>
                <c:pt idx="1542">
                  <c:v>0.44320000000000004</c:v>
                </c:pt>
                <c:pt idx="1543">
                  <c:v>0.44330000000000014</c:v>
                </c:pt>
                <c:pt idx="1544">
                  <c:v>0.44340000000000007</c:v>
                </c:pt>
                <c:pt idx="1545">
                  <c:v>0.44350000000000006</c:v>
                </c:pt>
                <c:pt idx="1546">
                  <c:v>0.44340000000000007</c:v>
                </c:pt>
                <c:pt idx="1547">
                  <c:v>0.44300000000000006</c:v>
                </c:pt>
                <c:pt idx="1548">
                  <c:v>0.44250000000000006</c:v>
                </c:pt>
                <c:pt idx="1549">
                  <c:v>0.4426000000000001</c:v>
                </c:pt>
                <c:pt idx="1550">
                  <c:v>0.44270000000000004</c:v>
                </c:pt>
                <c:pt idx="1551">
                  <c:v>0.44270000000000004</c:v>
                </c:pt>
                <c:pt idx="1552">
                  <c:v>0.44270000000000004</c:v>
                </c:pt>
                <c:pt idx="1553">
                  <c:v>0.44270000000000004</c:v>
                </c:pt>
                <c:pt idx="1554">
                  <c:v>0.44240000000000007</c:v>
                </c:pt>
                <c:pt idx="1555">
                  <c:v>0.4426000000000001</c:v>
                </c:pt>
                <c:pt idx="1556">
                  <c:v>0.44240000000000007</c:v>
                </c:pt>
                <c:pt idx="1557">
                  <c:v>0.44270000000000004</c:v>
                </c:pt>
                <c:pt idx="1558">
                  <c:v>0.44280000000000014</c:v>
                </c:pt>
                <c:pt idx="1559">
                  <c:v>0.4431000000000001</c:v>
                </c:pt>
                <c:pt idx="1560">
                  <c:v>0.44320000000000004</c:v>
                </c:pt>
                <c:pt idx="1561">
                  <c:v>0.44340000000000007</c:v>
                </c:pt>
                <c:pt idx="1562">
                  <c:v>0.44350000000000006</c:v>
                </c:pt>
                <c:pt idx="1563">
                  <c:v>0.44350000000000006</c:v>
                </c:pt>
                <c:pt idx="1564">
                  <c:v>0.44340000000000007</c:v>
                </c:pt>
                <c:pt idx="1565">
                  <c:v>0.44340000000000007</c:v>
                </c:pt>
                <c:pt idx="1566">
                  <c:v>0.44340000000000007</c:v>
                </c:pt>
                <c:pt idx="1567">
                  <c:v>0.44340000000000007</c:v>
                </c:pt>
                <c:pt idx="1568">
                  <c:v>0.44350000000000006</c:v>
                </c:pt>
                <c:pt idx="1569">
                  <c:v>0.44360000000000011</c:v>
                </c:pt>
                <c:pt idx="1570">
                  <c:v>0.44380000000000003</c:v>
                </c:pt>
                <c:pt idx="1571">
                  <c:v>0.44420000000000004</c:v>
                </c:pt>
                <c:pt idx="1572">
                  <c:v>0.44420000000000004</c:v>
                </c:pt>
                <c:pt idx="1573">
                  <c:v>0.44430000000000003</c:v>
                </c:pt>
                <c:pt idx="1574">
                  <c:v>0.44460000000000005</c:v>
                </c:pt>
                <c:pt idx="1575">
                  <c:v>0.44480000000000003</c:v>
                </c:pt>
                <c:pt idx="1576">
                  <c:v>0.44490000000000007</c:v>
                </c:pt>
                <c:pt idx="1577">
                  <c:v>0.44550000000000006</c:v>
                </c:pt>
                <c:pt idx="1578">
                  <c:v>0.44590000000000007</c:v>
                </c:pt>
                <c:pt idx="1579">
                  <c:v>0.4462000000000001</c:v>
                </c:pt>
                <c:pt idx="1580">
                  <c:v>0.44610000000000005</c:v>
                </c:pt>
                <c:pt idx="1581">
                  <c:v>0.44560000000000005</c:v>
                </c:pt>
                <c:pt idx="1582">
                  <c:v>0.44450000000000006</c:v>
                </c:pt>
                <c:pt idx="1583">
                  <c:v>0.4431000000000001</c:v>
                </c:pt>
                <c:pt idx="1584">
                  <c:v>0.44100000000000006</c:v>
                </c:pt>
                <c:pt idx="1585">
                  <c:v>0.4391000000000001</c:v>
                </c:pt>
                <c:pt idx="1586">
                  <c:v>0.4371000000000001</c:v>
                </c:pt>
                <c:pt idx="1587">
                  <c:v>0.43570000000000003</c:v>
                </c:pt>
                <c:pt idx="1588">
                  <c:v>0.4341000000000001</c:v>
                </c:pt>
                <c:pt idx="1589">
                  <c:v>0.43380000000000007</c:v>
                </c:pt>
                <c:pt idx="1590">
                  <c:v>0.43340000000000006</c:v>
                </c:pt>
                <c:pt idx="1591">
                  <c:v>0.43250000000000005</c:v>
                </c:pt>
                <c:pt idx="1592">
                  <c:v>0.43230000000000007</c:v>
                </c:pt>
                <c:pt idx="1593">
                  <c:v>0.43230000000000007</c:v>
                </c:pt>
                <c:pt idx="1594">
                  <c:v>0.43110000000000004</c:v>
                </c:pt>
                <c:pt idx="1595">
                  <c:v>0.4305000000000001</c:v>
                </c:pt>
                <c:pt idx="1596">
                  <c:v>0.42930000000000007</c:v>
                </c:pt>
                <c:pt idx="1597">
                  <c:v>0.42870000000000008</c:v>
                </c:pt>
                <c:pt idx="1598">
                  <c:v>0.42870000000000008</c:v>
                </c:pt>
                <c:pt idx="1599">
                  <c:v>0.42830000000000007</c:v>
                </c:pt>
                <c:pt idx="1600">
                  <c:v>0.42710000000000004</c:v>
                </c:pt>
                <c:pt idx="1601">
                  <c:v>0.42660000000000003</c:v>
                </c:pt>
                <c:pt idx="1602">
                  <c:v>0.42610000000000003</c:v>
                </c:pt>
                <c:pt idx="1603">
                  <c:v>0.42610000000000003</c:v>
                </c:pt>
                <c:pt idx="1604">
                  <c:v>0.42860000000000004</c:v>
                </c:pt>
                <c:pt idx="1605">
                  <c:v>0.42860000000000004</c:v>
                </c:pt>
                <c:pt idx="1606">
                  <c:v>0.42890000000000006</c:v>
                </c:pt>
                <c:pt idx="1607">
                  <c:v>0.4290000000000001</c:v>
                </c:pt>
                <c:pt idx="1608">
                  <c:v>0.42960000000000004</c:v>
                </c:pt>
                <c:pt idx="1609">
                  <c:v>0.43040000000000006</c:v>
                </c:pt>
                <c:pt idx="1610">
                  <c:v>0.43030000000000007</c:v>
                </c:pt>
                <c:pt idx="1611">
                  <c:v>0.43070000000000008</c:v>
                </c:pt>
                <c:pt idx="1612">
                  <c:v>0.43170000000000003</c:v>
                </c:pt>
                <c:pt idx="1613">
                  <c:v>0.43250000000000005</c:v>
                </c:pt>
                <c:pt idx="1614">
                  <c:v>0.4341000000000001</c:v>
                </c:pt>
                <c:pt idx="1615">
                  <c:v>0.4346000000000001</c:v>
                </c:pt>
                <c:pt idx="1616">
                  <c:v>0.43480000000000008</c:v>
                </c:pt>
                <c:pt idx="1617">
                  <c:v>0.43430000000000007</c:v>
                </c:pt>
                <c:pt idx="1618">
                  <c:v>0.43470000000000003</c:v>
                </c:pt>
                <c:pt idx="1619">
                  <c:v>0.43390000000000006</c:v>
                </c:pt>
                <c:pt idx="1620">
                  <c:v>0.43380000000000007</c:v>
                </c:pt>
                <c:pt idx="1621">
                  <c:v>0.43400000000000005</c:v>
                </c:pt>
                <c:pt idx="1622">
                  <c:v>0.4341000000000001</c:v>
                </c:pt>
                <c:pt idx="1623">
                  <c:v>0.4341000000000001</c:v>
                </c:pt>
                <c:pt idx="1624">
                  <c:v>0.4341000000000001</c:v>
                </c:pt>
                <c:pt idx="1625">
                  <c:v>0.43590000000000007</c:v>
                </c:pt>
                <c:pt idx="1626">
                  <c:v>0.43700000000000006</c:v>
                </c:pt>
                <c:pt idx="1627">
                  <c:v>0.43730000000000008</c:v>
                </c:pt>
                <c:pt idx="1628">
                  <c:v>0.43830000000000008</c:v>
                </c:pt>
                <c:pt idx="1629">
                  <c:v>0.43830000000000008</c:v>
                </c:pt>
                <c:pt idx="1630">
                  <c:v>0.43880000000000008</c:v>
                </c:pt>
                <c:pt idx="1631">
                  <c:v>0.4391000000000001</c:v>
                </c:pt>
                <c:pt idx="1632">
                  <c:v>0.43980000000000008</c:v>
                </c:pt>
                <c:pt idx="1633">
                  <c:v>0.43930000000000008</c:v>
                </c:pt>
                <c:pt idx="1634">
                  <c:v>0.43890000000000007</c:v>
                </c:pt>
                <c:pt idx="1635">
                  <c:v>0.43880000000000008</c:v>
                </c:pt>
                <c:pt idx="1636">
                  <c:v>0.43900000000000006</c:v>
                </c:pt>
                <c:pt idx="1637">
                  <c:v>0.43890000000000007</c:v>
                </c:pt>
                <c:pt idx="1638">
                  <c:v>0.43890000000000007</c:v>
                </c:pt>
                <c:pt idx="1639">
                  <c:v>0.43900000000000006</c:v>
                </c:pt>
                <c:pt idx="1640">
                  <c:v>0.44050000000000006</c:v>
                </c:pt>
                <c:pt idx="1641">
                  <c:v>0.44120000000000004</c:v>
                </c:pt>
                <c:pt idx="1642">
                  <c:v>0.4416000000000001</c:v>
                </c:pt>
                <c:pt idx="1643">
                  <c:v>0.44190000000000007</c:v>
                </c:pt>
                <c:pt idx="1644">
                  <c:v>0.44220000000000004</c:v>
                </c:pt>
                <c:pt idx="1645">
                  <c:v>0.4421000000000001</c:v>
                </c:pt>
                <c:pt idx="1646">
                  <c:v>0.44230000000000014</c:v>
                </c:pt>
                <c:pt idx="1647">
                  <c:v>0.44270000000000004</c:v>
                </c:pt>
                <c:pt idx="1648">
                  <c:v>0.4426000000000001</c:v>
                </c:pt>
                <c:pt idx="1649">
                  <c:v>0.44240000000000007</c:v>
                </c:pt>
                <c:pt idx="1650">
                  <c:v>0.44190000000000007</c:v>
                </c:pt>
                <c:pt idx="1651">
                  <c:v>0.44220000000000004</c:v>
                </c:pt>
                <c:pt idx="1652">
                  <c:v>0.44170000000000004</c:v>
                </c:pt>
                <c:pt idx="1653">
                  <c:v>0.44230000000000014</c:v>
                </c:pt>
                <c:pt idx="1654">
                  <c:v>0.4421000000000001</c:v>
                </c:pt>
                <c:pt idx="1655">
                  <c:v>0.44250000000000006</c:v>
                </c:pt>
                <c:pt idx="1656">
                  <c:v>0.44270000000000004</c:v>
                </c:pt>
                <c:pt idx="1657">
                  <c:v>0.4431000000000001</c:v>
                </c:pt>
                <c:pt idx="1658">
                  <c:v>0.4431000000000001</c:v>
                </c:pt>
                <c:pt idx="1659">
                  <c:v>0.44290000000000007</c:v>
                </c:pt>
                <c:pt idx="1660">
                  <c:v>0.4431000000000001</c:v>
                </c:pt>
                <c:pt idx="1661">
                  <c:v>0.4431000000000001</c:v>
                </c:pt>
                <c:pt idx="1662">
                  <c:v>0.44330000000000014</c:v>
                </c:pt>
                <c:pt idx="1663">
                  <c:v>0.44340000000000007</c:v>
                </c:pt>
                <c:pt idx="1664">
                  <c:v>0.44340000000000007</c:v>
                </c:pt>
                <c:pt idx="1665">
                  <c:v>0.44290000000000007</c:v>
                </c:pt>
                <c:pt idx="1666">
                  <c:v>0.44300000000000006</c:v>
                </c:pt>
                <c:pt idx="1667">
                  <c:v>0.44230000000000014</c:v>
                </c:pt>
                <c:pt idx="1668">
                  <c:v>0.44220000000000004</c:v>
                </c:pt>
                <c:pt idx="1669">
                  <c:v>0.44220000000000004</c:v>
                </c:pt>
                <c:pt idx="1670">
                  <c:v>0.44240000000000007</c:v>
                </c:pt>
                <c:pt idx="1671">
                  <c:v>0.44240000000000007</c:v>
                </c:pt>
                <c:pt idx="1672">
                  <c:v>0.44230000000000014</c:v>
                </c:pt>
                <c:pt idx="1673">
                  <c:v>0.44230000000000014</c:v>
                </c:pt>
                <c:pt idx="1676">
                  <c:v>0.44240000000000007</c:v>
                </c:pt>
                <c:pt idx="1677">
                  <c:v>0.44180000000000014</c:v>
                </c:pt>
                <c:pt idx="1678">
                  <c:v>0.44180000000000014</c:v>
                </c:pt>
                <c:pt idx="1679">
                  <c:v>0.44180000000000014</c:v>
                </c:pt>
                <c:pt idx="1680">
                  <c:v>0.4416000000000001</c:v>
                </c:pt>
                <c:pt idx="1681">
                  <c:v>0.44170000000000004</c:v>
                </c:pt>
                <c:pt idx="1682">
                  <c:v>0.44200000000000006</c:v>
                </c:pt>
                <c:pt idx="1683">
                  <c:v>0.44200000000000006</c:v>
                </c:pt>
                <c:pt idx="1684">
                  <c:v>0.44240000000000007</c:v>
                </c:pt>
                <c:pt idx="1685">
                  <c:v>0.44240000000000007</c:v>
                </c:pt>
                <c:pt idx="1686">
                  <c:v>0.44080000000000014</c:v>
                </c:pt>
                <c:pt idx="1687">
                  <c:v>0.4411000000000001</c:v>
                </c:pt>
                <c:pt idx="1688">
                  <c:v>0.44140000000000007</c:v>
                </c:pt>
                <c:pt idx="1689">
                  <c:v>0.43990000000000007</c:v>
                </c:pt>
                <c:pt idx="1690">
                  <c:v>0.43980000000000008</c:v>
                </c:pt>
                <c:pt idx="1691">
                  <c:v>0.43930000000000008</c:v>
                </c:pt>
                <c:pt idx="1692">
                  <c:v>0.4391000000000001</c:v>
                </c:pt>
                <c:pt idx="1693">
                  <c:v>0.43880000000000008</c:v>
                </c:pt>
                <c:pt idx="1694">
                  <c:v>0.4386000000000001</c:v>
                </c:pt>
                <c:pt idx="1695">
                  <c:v>0.43870000000000003</c:v>
                </c:pt>
                <c:pt idx="1696">
                  <c:v>0.43870000000000003</c:v>
                </c:pt>
                <c:pt idx="1697">
                  <c:v>0.43900000000000006</c:v>
                </c:pt>
                <c:pt idx="1698">
                  <c:v>0.43980000000000008</c:v>
                </c:pt>
                <c:pt idx="1699">
                  <c:v>0.44290000000000007</c:v>
                </c:pt>
                <c:pt idx="1700">
                  <c:v>0.44340000000000007</c:v>
                </c:pt>
                <c:pt idx="1701">
                  <c:v>0.44340000000000007</c:v>
                </c:pt>
                <c:pt idx="1702">
                  <c:v>0.44360000000000011</c:v>
                </c:pt>
                <c:pt idx="1703">
                  <c:v>0.44370000000000004</c:v>
                </c:pt>
                <c:pt idx="1704">
                  <c:v>0.44380000000000003</c:v>
                </c:pt>
                <c:pt idx="1705">
                  <c:v>0.44380000000000003</c:v>
                </c:pt>
                <c:pt idx="1706">
                  <c:v>0.44360000000000011</c:v>
                </c:pt>
                <c:pt idx="1707">
                  <c:v>0.44380000000000003</c:v>
                </c:pt>
                <c:pt idx="1708">
                  <c:v>0.44240000000000007</c:v>
                </c:pt>
                <c:pt idx="1709">
                  <c:v>0.44150000000000006</c:v>
                </c:pt>
                <c:pt idx="1710">
                  <c:v>0.44070000000000004</c:v>
                </c:pt>
                <c:pt idx="1711">
                  <c:v>0.4401000000000001</c:v>
                </c:pt>
                <c:pt idx="1712">
                  <c:v>0.43950000000000006</c:v>
                </c:pt>
                <c:pt idx="1713">
                  <c:v>0.43980000000000008</c:v>
                </c:pt>
                <c:pt idx="1714">
                  <c:v>0.44020000000000004</c:v>
                </c:pt>
                <c:pt idx="1715">
                  <c:v>0.44030000000000008</c:v>
                </c:pt>
                <c:pt idx="1716">
                  <c:v>0.44030000000000008</c:v>
                </c:pt>
                <c:pt idx="1717">
                  <c:v>0.44100000000000006</c:v>
                </c:pt>
                <c:pt idx="1718">
                  <c:v>0.44140000000000007</c:v>
                </c:pt>
                <c:pt idx="1719">
                  <c:v>0.44120000000000004</c:v>
                </c:pt>
                <c:pt idx="1720">
                  <c:v>0.44120000000000004</c:v>
                </c:pt>
                <c:pt idx="1721">
                  <c:v>0.43970000000000004</c:v>
                </c:pt>
                <c:pt idx="1722">
                  <c:v>0.4381000000000001</c:v>
                </c:pt>
                <c:pt idx="1723">
                  <c:v>0.43690000000000007</c:v>
                </c:pt>
                <c:pt idx="1724">
                  <c:v>0.43650000000000005</c:v>
                </c:pt>
                <c:pt idx="1725">
                  <c:v>0.43650000000000005</c:v>
                </c:pt>
                <c:pt idx="1726">
                  <c:v>0.43650000000000005</c:v>
                </c:pt>
                <c:pt idx="1727">
                  <c:v>0.43670000000000003</c:v>
                </c:pt>
                <c:pt idx="1728">
                  <c:v>0.43690000000000007</c:v>
                </c:pt>
                <c:pt idx="1729">
                  <c:v>0.4371000000000001</c:v>
                </c:pt>
                <c:pt idx="1730">
                  <c:v>0.43820000000000003</c:v>
                </c:pt>
                <c:pt idx="1731">
                  <c:v>0.4477000000000001</c:v>
                </c:pt>
                <c:pt idx="1732">
                  <c:v>0.4477000000000001</c:v>
                </c:pt>
                <c:pt idx="1733">
                  <c:v>0.4477000000000001</c:v>
                </c:pt>
                <c:pt idx="1734">
                  <c:v>0.4477000000000001</c:v>
                </c:pt>
                <c:pt idx="1735">
                  <c:v>0.4477000000000001</c:v>
                </c:pt>
                <c:pt idx="1736">
                  <c:v>0.44950000000000007</c:v>
                </c:pt>
                <c:pt idx="1737">
                  <c:v>0.44750000000000006</c:v>
                </c:pt>
                <c:pt idx="1738">
                  <c:v>0.44740000000000008</c:v>
                </c:pt>
                <c:pt idx="1739">
                  <c:v>0.4401000000000001</c:v>
                </c:pt>
                <c:pt idx="1740">
                  <c:v>0.43940000000000007</c:v>
                </c:pt>
                <c:pt idx="1741">
                  <c:v>0.43850000000000006</c:v>
                </c:pt>
                <c:pt idx="1742">
                  <c:v>0.43790000000000007</c:v>
                </c:pt>
                <c:pt idx="1743">
                  <c:v>0.43770000000000003</c:v>
                </c:pt>
                <c:pt idx="1744">
                  <c:v>0.43790000000000007</c:v>
                </c:pt>
                <c:pt idx="1745">
                  <c:v>0.43790000000000007</c:v>
                </c:pt>
                <c:pt idx="1746">
                  <c:v>0.4406000000000001</c:v>
                </c:pt>
                <c:pt idx="1747">
                  <c:v>0.4406000000000001</c:v>
                </c:pt>
                <c:pt idx="1748">
                  <c:v>0.44150000000000006</c:v>
                </c:pt>
                <c:pt idx="1749">
                  <c:v>0.44120000000000004</c:v>
                </c:pt>
                <c:pt idx="1750">
                  <c:v>0.44130000000000014</c:v>
                </c:pt>
                <c:pt idx="1751">
                  <c:v>0.44300000000000006</c:v>
                </c:pt>
                <c:pt idx="1752">
                  <c:v>0.44340000000000007</c:v>
                </c:pt>
                <c:pt idx="1753">
                  <c:v>0.44350000000000006</c:v>
                </c:pt>
                <c:pt idx="1754">
                  <c:v>0.44340000000000007</c:v>
                </c:pt>
                <c:pt idx="1755">
                  <c:v>0.44350000000000006</c:v>
                </c:pt>
                <c:pt idx="1756">
                  <c:v>0.44410000000000011</c:v>
                </c:pt>
                <c:pt idx="1757">
                  <c:v>0.44460000000000005</c:v>
                </c:pt>
                <c:pt idx="1758">
                  <c:v>0.44460000000000005</c:v>
                </c:pt>
                <c:pt idx="1759">
                  <c:v>0.44490000000000007</c:v>
                </c:pt>
                <c:pt idx="1760">
                  <c:v>0.44510000000000005</c:v>
                </c:pt>
                <c:pt idx="1761">
                  <c:v>0.44520000000000004</c:v>
                </c:pt>
                <c:pt idx="1762">
                  <c:v>0.44520000000000004</c:v>
                </c:pt>
                <c:pt idx="1763">
                  <c:v>0.44520000000000004</c:v>
                </c:pt>
                <c:pt idx="1764">
                  <c:v>0.44510000000000005</c:v>
                </c:pt>
                <c:pt idx="1765">
                  <c:v>0.44490000000000007</c:v>
                </c:pt>
                <c:pt idx="1766">
                  <c:v>0.44490000000000007</c:v>
                </c:pt>
                <c:pt idx="1767">
                  <c:v>0.44450000000000006</c:v>
                </c:pt>
                <c:pt idx="1768">
                  <c:v>0.44420000000000004</c:v>
                </c:pt>
                <c:pt idx="1769">
                  <c:v>0.44450000000000006</c:v>
                </c:pt>
                <c:pt idx="1770">
                  <c:v>0.44460000000000005</c:v>
                </c:pt>
                <c:pt idx="1771">
                  <c:v>0.44480000000000003</c:v>
                </c:pt>
                <c:pt idx="1772">
                  <c:v>0.44490000000000007</c:v>
                </c:pt>
                <c:pt idx="1773">
                  <c:v>0.44560000000000005</c:v>
                </c:pt>
                <c:pt idx="1774">
                  <c:v>0.44590000000000007</c:v>
                </c:pt>
                <c:pt idx="1775">
                  <c:v>0.44590000000000007</c:v>
                </c:pt>
                <c:pt idx="1776">
                  <c:v>0.4457000000000001</c:v>
                </c:pt>
                <c:pt idx="1777">
                  <c:v>0.44580000000000003</c:v>
                </c:pt>
                <c:pt idx="1778">
                  <c:v>0.44600000000000006</c:v>
                </c:pt>
                <c:pt idx="1779">
                  <c:v>0.44600000000000006</c:v>
                </c:pt>
                <c:pt idx="1780">
                  <c:v>0.44600000000000006</c:v>
                </c:pt>
                <c:pt idx="1781">
                  <c:v>0.44560000000000005</c:v>
                </c:pt>
                <c:pt idx="1782">
                  <c:v>0.44530000000000003</c:v>
                </c:pt>
                <c:pt idx="1783">
                  <c:v>0.44520000000000004</c:v>
                </c:pt>
                <c:pt idx="1784">
                  <c:v>0.44490000000000007</c:v>
                </c:pt>
                <c:pt idx="1785">
                  <c:v>0.44530000000000003</c:v>
                </c:pt>
                <c:pt idx="1786">
                  <c:v>0.44510000000000005</c:v>
                </c:pt>
                <c:pt idx="1787">
                  <c:v>0.44540000000000007</c:v>
                </c:pt>
                <c:pt idx="1788">
                  <c:v>0.44590000000000007</c:v>
                </c:pt>
                <c:pt idx="1789">
                  <c:v>0.44600000000000006</c:v>
                </c:pt>
                <c:pt idx="1790">
                  <c:v>0.44630000000000003</c:v>
                </c:pt>
                <c:pt idx="1791">
                  <c:v>0.44640000000000007</c:v>
                </c:pt>
                <c:pt idx="1792">
                  <c:v>0.44650000000000006</c:v>
                </c:pt>
                <c:pt idx="1793">
                  <c:v>0.44640000000000007</c:v>
                </c:pt>
                <c:pt idx="1794">
                  <c:v>0.4467000000000001</c:v>
                </c:pt>
                <c:pt idx="1795">
                  <c:v>0.44640000000000007</c:v>
                </c:pt>
                <c:pt idx="1796">
                  <c:v>0.44610000000000005</c:v>
                </c:pt>
                <c:pt idx="1797">
                  <c:v>0.44610000000000005</c:v>
                </c:pt>
                <c:pt idx="1798">
                  <c:v>0.44580000000000003</c:v>
                </c:pt>
                <c:pt idx="1799">
                  <c:v>0.44590000000000007</c:v>
                </c:pt>
                <c:pt idx="1800">
                  <c:v>0.44520000000000004</c:v>
                </c:pt>
                <c:pt idx="1801">
                  <c:v>0.44550000000000006</c:v>
                </c:pt>
                <c:pt idx="1802">
                  <c:v>0.44550000000000006</c:v>
                </c:pt>
                <c:pt idx="1803">
                  <c:v>0.44550000000000006</c:v>
                </c:pt>
                <c:pt idx="1804">
                  <c:v>0.44600000000000006</c:v>
                </c:pt>
                <c:pt idx="1805">
                  <c:v>0.44690000000000007</c:v>
                </c:pt>
                <c:pt idx="1806">
                  <c:v>0.44690000000000007</c:v>
                </c:pt>
                <c:pt idx="1807">
                  <c:v>0.44710000000000005</c:v>
                </c:pt>
                <c:pt idx="1808">
                  <c:v>0.4472000000000001</c:v>
                </c:pt>
                <c:pt idx="1809">
                  <c:v>0.44780000000000003</c:v>
                </c:pt>
                <c:pt idx="1810">
                  <c:v>0.4472000000000001</c:v>
                </c:pt>
                <c:pt idx="1811">
                  <c:v>0.44690000000000007</c:v>
                </c:pt>
                <c:pt idx="1812">
                  <c:v>0.44700000000000006</c:v>
                </c:pt>
                <c:pt idx="1813">
                  <c:v>0.44750000000000006</c:v>
                </c:pt>
                <c:pt idx="1814">
                  <c:v>0.4472000000000001</c:v>
                </c:pt>
                <c:pt idx="1815">
                  <c:v>0.44760000000000005</c:v>
                </c:pt>
                <c:pt idx="1816">
                  <c:v>0.44740000000000008</c:v>
                </c:pt>
                <c:pt idx="1817">
                  <c:v>0.44710000000000005</c:v>
                </c:pt>
                <c:pt idx="1818">
                  <c:v>0.44710000000000005</c:v>
                </c:pt>
                <c:pt idx="1819">
                  <c:v>0.4472000000000001</c:v>
                </c:pt>
                <c:pt idx="1820">
                  <c:v>0.4472000000000001</c:v>
                </c:pt>
                <c:pt idx="1821">
                  <c:v>0.44790000000000008</c:v>
                </c:pt>
                <c:pt idx="1822">
                  <c:v>0.4487000000000001</c:v>
                </c:pt>
                <c:pt idx="1823">
                  <c:v>0.44850000000000007</c:v>
                </c:pt>
                <c:pt idx="1824">
                  <c:v>0.44850000000000007</c:v>
                </c:pt>
                <c:pt idx="1825">
                  <c:v>0.44860000000000005</c:v>
                </c:pt>
                <c:pt idx="1826">
                  <c:v>0.4487000000000001</c:v>
                </c:pt>
                <c:pt idx="1827">
                  <c:v>0.44880000000000003</c:v>
                </c:pt>
                <c:pt idx="1828">
                  <c:v>0.44860000000000005</c:v>
                </c:pt>
                <c:pt idx="1829">
                  <c:v>0.44850000000000007</c:v>
                </c:pt>
                <c:pt idx="1830">
                  <c:v>0.44810000000000005</c:v>
                </c:pt>
                <c:pt idx="1831">
                  <c:v>0.44800000000000006</c:v>
                </c:pt>
                <c:pt idx="1832">
                  <c:v>0.44780000000000003</c:v>
                </c:pt>
                <c:pt idx="1833">
                  <c:v>0.4477000000000001</c:v>
                </c:pt>
                <c:pt idx="1834">
                  <c:v>0.44660000000000005</c:v>
                </c:pt>
                <c:pt idx="1835">
                  <c:v>0.44680000000000003</c:v>
                </c:pt>
                <c:pt idx="1836">
                  <c:v>0.44660000000000005</c:v>
                </c:pt>
                <c:pt idx="1837">
                  <c:v>0.4467000000000001</c:v>
                </c:pt>
                <c:pt idx="1838">
                  <c:v>0.44680000000000003</c:v>
                </c:pt>
                <c:pt idx="1839">
                  <c:v>0.4467000000000001</c:v>
                </c:pt>
                <c:pt idx="1840">
                  <c:v>0.4467000000000001</c:v>
                </c:pt>
                <c:pt idx="1841">
                  <c:v>0.4467000000000001</c:v>
                </c:pt>
                <c:pt idx="1842">
                  <c:v>0.44630000000000003</c:v>
                </c:pt>
                <c:pt idx="1843">
                  <c:v>0.4462000000000001</c:v>
                </c:pt>
                <c:pt idx="1844">
                  <c:v>0.44630000000000003</c:v>
                </c:pt>
                <c:pt idx="1845">
                  <c:v>0.4462000000000001</c:v>
                </c:pt>
                <c:pt idx="1846">
                  <c:v>0.4462000000000001</c:v>
                </c:pt>
                <c:pt idx="1847">
                  <c:v>0.44590000000000007</c:v>
                </c:pt>
                <c:pt idx="1848">
                  <c:v>0.44590000000000007</c:v>
                </c:pt>
                <c:pt idx="1849">
                  <c:v>0.44630000000000003</c:v>
                </c:pt>
                <c:pt idx="1850">
                  <c:v>0.44610000000000005</c:v>
                </c:pt>
                <c:pt idx="1851">
                  <c:v>0.44340000000000007</c:v>
                </c:pt>
                <c:pt idx="1852">
                  <c:v>0.44300000000000006</c:v>
                </c:pt>
                <c:pt idx="1853">
                  <c:v>0.44320000000000004</c:v>
                </c:pt>
                <c:pt idx="1854">
                  <c:v>0.4431000000000001</c:v>
                </c:pt>
                <c:pt idx="1855">
                  <c:v>0.44340000000000007</c:v>
                </c:pt>
                <c:pt idx="1856">
                  <c:v>0.44280000000000014</c:v>
                </c:pt>
                <c:pt idx="1857">
                  <c:v>0.44270000000000004</c:v>
                </c:pt>
                <c:pt idx="1858">
                  <c:v>0.44300000000000006</c:v>
                </c:pt>
                <c:pt idx="1859">
                  <c:v>0.4431000000000001</c:v>
                </c:pt>
                <c:pt idx="1860">
                  <c:v>0.44300000000000006</c:v>
                </c:pt>
                <c:pt idx="1861">
                  <c:v>0.44270000000000004</c:v>
                </c:pt>
                <c:pt idx="1862">
                  <c:v>0.4426000000000001</c:v>
                </c:pt>
                <c:pt idx="1863">
                  <c:v>0.44250000000000006</c:v>
                </c:pt>
                <c:pt idx="1864">
                  <c:v>0.44250000000000006</c:v>
                </c:pt>
                <c:pt idx="1865">
                  <c:v>0.44200000000000006</c:v>
                </c:pt>
                <c:pt idx="1866">
                  <c:v>0.44180000000000014</c:v>
                </c:pt>
                <c:pt idx="1867">
                  <c:v>0.4416000000000001</c:v>
                </c:pt>
                <c:pt idx="1868">
                  <c:v>0.44140000000000007</c:v>
                </c:pt>
                <c:pt idx="1869">
                  <c:v>0.4416000000000001</c:v>
                </c:pt>
                <c:pt idx="1870">
                  <c:v>0.44200000000000006</c:v>
                </c:pt>
                <c:pt idx="1871">
                  <c:v>0.44600000000000006</c:v>
                </c:pt>
                <c:pt idx="1872">
                  <c:v>0.44560000000000005</c:v>
                </c:pt>
                <c:pt idx="1873">
                  <c:v>0.44590000000000007</c:v>
                </c:pt>
                <c:pt idx="1874">
                  <c:v>0.44660000000000005</c:v>
                </c:pt>
                <c:pt idx="1875">
                  <c:v>0.4467000000000001</c:v>
                </c:pt>
                <c:pt idx="1876">
                  <c:v>0.44680000000000003</c:v>
                </c:pt>
                <c:pt idx="1877">
                  <c:v>0.4462000000000001</c:v>
                </c:pt>
                <c:pt idx="1878">
                  <c:v>0.44650000000000006</c:v>
                </c:pt>
                <c:pt idx="1879">
                  <c:v>0.44460000000000005</c:v>
                </c:pt>
                <c:pt idx="1880">
                  <c:v>0.44300000000000006</c:v>
                </c:pt>
                <c:pt idx="1881">
                  <c:v>0.44300000000000006</c:v>
                </c:pt>
                <c:pt idx="1882">
                  <c:v>0.44300000000000006</c:v>
                </c:pt>
                <c:pt idx="1883">
                  <c:v>0.44300000000000006</c:v>
                </c:pt>
                <c:pt idx="1884">
                  <c:v>0.4275000000000001</c:v>
                </c:pt>
                <c:pt idx="1885">
                  <c:v>0.41960000000000003</c:v>
                </c:pt>
                <c:pt idx="1886">
                  <c:v>0.41940000000000005</c:v>
                </c:pt>
                <c:pt idx="1887">
                  <c:v>0.42010000000000003</c:v>
                </c:pt>
                <c:pt idx="1888">
                  <c:v>0.42030000000000006</c:v>
                </c:pt>
                <c:pt idx="1889">
                  <c:v>0.42010000000000003</c:v>
                </c:pt>
                <c:pt idx="1890">
                  <c:v>0.42010000000000003</c:v>
                </c:pt>
                <c:pt idx="1891">
                  <c:v>0.42000000000000004</c:v>
                </c:pt>
                <c:pt idx="1892">
                  <c:v>0.42010000000000003</c:v>
                </c:pt>
                <c:pt idx="1893">
                  <c:v>0.41990000000000005</c:v>
                </c:pt>
                <c:pt idx="1894">
                  <c:v>0.41980000000000006</c:v>
                </c:pt>
                <c:pt idx="1895">
                  <c:v>0.41840000000000011</c:v>
                </c:pt>
                <c:pt idx="1896">
                  <c:v>0.41720000000000002</c:v>
                </c:pt>
                <c:pt idx="1897">
                  <c:v>0.41700000000000004</c:v>
                </c:pt>
                <c:pt idx="1898">
                  <c:v>0.41700000000000004</c:v>
                </c:pt>
                <c:pt idx="1899">
                  <c:v>0.41330000000000006</c:v>
                </c:pt>
                <c:pt idx="1900">
                  <c:v>0.41260000000000002</c:v>
                </c:pt>
                <c:pt idx="1901">
                  <c:v>0.41130000000000005</c:v>
                </c:pt>
                <c:pt idx="1902">
                  <c:v>0.41010000000000002</c:v>
                </c:pt>
                <c:pt idx="1903">
                  <c:v>0.40970000000000001</c:v>
                </c:pt>
                <c:pt idx="1904">
                  <c:v>0.41110000000000002</c:v>
                </c:pt>
                <c:pt idx="1905">
                  <c:v>0.41220000000000001</c:v>
                </c:pt>
                <c:pt idx="1906">
                  <c:v>0.41330000000000006</c:v>
                </c:pt>
                <c:pt idx="1907">
                  <c:v>0.41400000000000003</c:v>
                </c:pt>
                <c:pt idx="1908">
                  <c:v>0.41550000000000004</c:v>
                </c:pt>
                <c:pt idx="1909">
                  <c:v>0.41630000000000006</c:v>
                </c:pt>
                <c:pt idx="1910">
                  <c:v>0.41630000000000006</c:v>
                </c:pt>
                <c:pt idx="1911">
                  <c:v>0.41620000000000001</c:v>
                </c:pt>
                <c:pt idx="1912">
                  <c:v>0.41570000000000001</c:v>
                </c:pt>
                <c:pt idx="1913">
                  <c:v>0.41530000000000006</c:v>
                </c:pt>
                <c:pt idx="1914">
                  <c:v>0.41330000000000006</c:v>
                </c:pt>
                <c:pt idx="1915">
                  <c:v>0.4124000000000001</c:v>
                </c:pt>
                <c:pt idx="1916">
                  <c:v>0.4124000000000001</c:v>
                </c:pt>
                <c:pt idx="1917">
                  <c:v>0.4124000000000001</c:v>
                </c:pt>
                <c:pt idx="1918">
                  <c:v>0.4124000000000001</c:v>
                </c:pt>
                <c:pt idx="1919">
                  <c:v>0.4124000000000001</c:v>
                </c:pt>
                <c:pt idx="1920">
                  <c:v>0.4124000000000001</c:v>
                </c:pt>
                <c:pt idx="1921">
                  <c:v>0.41820000000000002</c:v>
                </c:pt>
                <c:pt idx="1922">
                  <c:v>0.41820000000000002</c:v>
                </c:pt>
                <c:pt idx="1923">
                  <c:v>0.42020000000000002</c:v>
                </c:pt>
                <c:pt idx="1924">
                  <c:v>0.42020000000000002</c:v>
                </c:pt>
                <c:pt idx="1925">
                  <c:v>0.42260000000000003</c:v>
                </c:pt>
                <c:pt idx="1926">
                  <c:v>0.42720000000000002</c:v>
                </c:pt>
                <c:pt idx="1927">
                  <c:v>0.4285000000000001</c:v>
                </c:pt>
                <c:pt idx="1928">
                  <c:v>0.42890000000000006</c:v>
                </c:pt>
                <c:pt idx="1929">
                  <c:v>0.42940000000000006</c:v>
                </c:pt>
                <c:pt idx="1930">
                  <c:v>0.42990000000000006</c:v>
                </c:pt>
                <c:pt idx="1931">
                  <c:v>0.4305000000000001</c:v>
                </c:pt>
                <c:pt idx="1932">
                  <c:v>0.43080000000000007</c:v>
                </c:pt>
                <c:pt idx="1933">
                  <c:v>0.43140000000000006</c:v>
                </c:pt>
                <c:pt idx="1934">
                  <c:v>0.43200000000000005</c:v>
                </c:pt>
                <c:pt idx="1935">
                  <c:v>0.43260000000000004</c:v>
                </c:pt>
                <c:pt idx="1936">
                  <c:v>0.43250000000000005</c:v>
                </c:pt>
                <c:pt idx="1937">
                  <c:v>0.43240000000000006</c:v>
                </c:pt>
                <c:pt idx="1938">
                  <c:v>0.43200000000000005</c:v>
                </c:pt>
                <c:pt idx="1939">
                  <c:v>0.43320000000000003</c:v>
                </c:pt>
                <c:pt idx="1940">
                  <c:v>0.43290000000000006</c:v>
                </c:pt>
                <c:pt idx="1941">
                  <c:v>0.43380000000000007</c:v>
                </c:pt>
                <c:pt idx="1942">
                  <c:v>0.43470000000000003</c:v>
                </c:pt>
                <c:pt idx="1943">
                  <c:v>0.43470000000000003</c:v>
                </c:pt>
                <c:pt idx="1944">
                  <c:v>0.43540000000000006</c:v>
                </c:pt>
                <c:pt idx="1945">
                  <c:v>0.43600000000000005</c:v>
                </c:pt>
                <c:pt idx="1946">
                  <c:v>0.43650000000000005</c:v>
                </c:pt>
                <c:pt idx="1947">
                  <c:v>0.4371000000000001</c:v>
                </c:pt>
                <c:pt idx="1948">
                  <c:v>0.43700000000000006</c:v>
                </c:pt>
                <c:pt idx="1949">
                  <c:v>0.43790000000000007</c:v>
                </c:pt>
                <c:pt idx="1950">
                  <c:v>0.43730000000000008</c:v>
                </c:pt>
                <c:pt idx="1951">
                  <c:v>0.43750000000000006</c:v>
                </c:pt>
                <c:pt idx="1952">
                  <c:v>0.43740000000000007</c:v>
                </c:pt>
                <c:pt idx="1953">
                  <c:v>0.43680000000000008</c:v>
                </c:pt>
                <c:pt idx="1954">
                  <c:v>0.4366000000000001</c:v>
                </c:pt>
                <c:pt idx="1955">
                  <c:v>0.43640000000000007</c:v>
                </c:pt>
                <c:pt idx="1956">
                  <c:v>0.43620000000000003</c:v>
                </c:pt>
                <c:pt idx="1957">
                  <c:v>0.43630000000000008</c:v>
                </c:pt>
                <c:pt idx="1958">
                  <c:v>0.43630000000000008</c:v>
                </c:pt>
                <c:pt idx="1959">
                  <c:v>0.43670000000000003</c:v>
                </c:pt>
                <c:pt idx="1960">
                  <c:v>0.4371000000000001</c:v>
                </c:pt>
                <c:pt idx="1961">
                  <c:v>0.43750000000000006</c:v>
                </c:pt>
                <c:pt idx="1962">
                  <c:v>0.43790000000000007</c:v>
                </c:pt>
                <c:pt idx="1963">
                  <c:v>0.4361000000000001</c:v>
                </c:pt>
                <c:pt idx="1964">
                  <c:v>0.43620000000000003</c:v>
                </c:pt>
                <c:pt idx="1965">
                  <c:v>0.4366000000000001</c:v>
                </c:pt>
                <c:pt idx="1966">
                  <c:v>0.43770000000000003</c:v>
                </c:pt>
                <c:pt idx="1967">
                  <c:v>0.43780000000000008</c:v>
                </c:pt>
                <c:pt idx="1968">
                  <c:v>0.4381000000000001</c:v>
                </c:pt>
                <c:pt idx="1969">
                  <c:v>0.4376000000000001</c:v>
                </c:pt>
                <c:pt idx="1970">
                  <c:v>0.43850000000000006</c:v>
                </c:pt>
                <c:pt idx="1971">
                  <c:v>0.4391000000000001</c:v>
                </c:pt>
                <c:pt idx="1972">
                  <c:v>0.43900000000000006</c:v>
                </c:pt>
                <c:pt idx="1973">
                  <c:v>0.43880000000000008</c:v>
                </c:pt>
                <c:pt idx="1974">
                  <c:v>0.43870000000000003</c:v>
                </c:pt>
                <c:pt idx="1975">
                  <c:v>0.43670000000000003</c:v>
                </c:pt>
                <c:pt idx="1976">
                  <c:v>0.43430000000000007</c:v>
                </c:pt>
                <c:pt idx="1977">
                  <c:v>0.43370000000000003</c:v>
                </c:pt>
                <c:pt idx="1978">
                  <c:v>0.43400000000000005</c:v>
                </c:pt>
                <c:pt idx="1979">
                  <c:v>0.43450000000000005</c:v>
                </c:pt>
                <c:pt idx="1980">
                  <c:v>0.43620000000000003</c:v>
                </c:pt>
                <c:pt idx="1981">
                  <c:v>0.43890000000000007</c:v>
                </c:pt>
                <c:pt idx="1982">
                  <c:v>0.43950000000000006</c:v>
                </c:pt>
                <c:pt idx="1983">
                  <c:v>0.43930000000000008</c:v>
                </c:pt>
                <c:pt idx="1984">
                  <c:v>0.44000000000000006</c:v>
                </c:pt>
                <c:pt idx="1985">
                  <c:v>0.44040000000000007</c:v>
                </c:pt>
                <c:pt idx="1986">
                  <c:v>0.4416000000000001</c:v>
                </c:pt>
                <c:pt idx="1987">
                  <c:v>0.4431000000000001</c:v>
                </c:pt>
                <c:pt idx="1988">
                  <c:v>0.44480000000000003</c:v>
                </c:pt>
                <c:pt idx="1989">
                  <c:v>0.44480000000000003</c:v>
                </c:pt>
                <c:pt idx="1990">
                  <c:v>0.44520000000000004</c:v>
                </c:pt>
                <c:pt idx="1991">
                  <c:v>0.44520000000000004</c:v>
                </c:pt>
                <c:pt idx="1992">
                  <c:v>0.44590000000000007</c:v>
                </c:pt>
                <c:pt idx="1993">
                  <c:v>0.44590000000000007</c:v>
                </c:pt>
                <c:pt idx="1994">
                  <c:v>0.44650000000000006</c:v>
                </c:pt>
                <c:pt idx="1995">
                  <c:v>0.44650000000000006</c:v>
                </c:pt>
                <c:pt idx="1996">
                  <c:v>0.44850000000000007</c:v>
                </c:pt>
                <c:pt idx="1997">
                  <c:v>0.44850000000000007</c:v>
                </c:pt>
                <c:pt idx="1998">
                  <c:v>0.44850000000000007</c:v>
                </c:pt>
                <c:pt idx="1999">
                  <c:v>0.44850000000000007</c:v>
                </c:pt>
                <c:pt idx="2000">
                  <c:v>0.44850000000000007</c:v>
                </c:pt>
                <c:pt idx="2001">
                  <c:v>0.44850000000000007</c:v>
                </c:pt>
                <c:pt idx="2002">
                  <c:v>0.45020000000000004</c:v>
                </c:pt>
                <c:pt idx="2003">
                  <c:v>0.44980000000000003</c:v>
                </c:pt>
                <c:pt idx="2004">
                  <c:v>0.44960000000000006</c:v>
                </c:pt>
                <c:pt idx="2005">
                  <c:v>0.44980000000000003</c:v>
                </c:pt>
                <c:pt idx="2006">
                  <c:v>0.44960000000000006</c:v>
                </c:pt>
                <c:pt idx="2007">
                  <c:v>0.44890000000000008</c:v>
                </c:pt>
                <c:pt idx="2008">
                  <c:v>0.4477000000000001</c:v>
                </c:pt>
                <c:pt idx="2009">
                  <c:v>0.44490000000000007</c:v>
                </c:pt>
                <c:pt idx="2010">
                  <c:v>0.4431000000000001</c:v>
                </c:pt>
                <c:pt idx="2011">
                  <c:v>0.44630000000000003</c:v>
                </c:pt>
                <c:pt idx="2012">
                  <c:v>0.44180000000000014</c:v>
                </c:pt>
                <c:pt idx="2013">
                  <c:v>0.44120000000000004</c:v>
                </c:pt>
                <c:pt idx="2014">
                  <c:v>0.44090000000000007</c:v>
                </c:pt>
                <c:pt idx="2015">
                  <c:v>0.44050000000000006</c:v>
                </c:pt>
                <c:pt idx="2016">
                  <c:v>0.43950000000000006</c:v>
                </c:pt>
                <c:pt idx="2017">
                  <c:v>0.43880000000000008</c:v>
                </c:pt>
                <c:pt idx="2018">
                  <c:v>0.43820000000000003</c:v>
                </c:pt>
                <c:pt idx="2019">
                  <c:v>0.4376000000000001</c:v>
                </c:pt>
                <c:pt idx="2020">
                  <c:v>0.4371000000000001</c:v>
                </c:pt>
                <c:pt idx="2021">
                  <c:v>0.43700000000000006</c:v>
                </c:pt>
                <c:pt idx="2022">
                  <c:v>0.43700000000000006</c:v>
                </c:pt>
                <c:pt idx="2023">
                  <c:v>0.43690000000000007</c:v>
                </c:pt>
                <c:pt idx="2024">
                  <c:v>0.43670000000000003</c:v>
                </c:pt>
                <c:pt idx="2025">
                  <c:v>0.43640000000000007</c:v>
                </c:pt>
                <c:pt idx="2026">
                  <c:v>0.43570000000000003</c:v>
                </c:pt>
                <c:pt idx="2027">
                  <c:v>0.43500000000000005</c:v>
                </c:pt>
                <c:pt idx="2028">
                  <c:v>0.43500000000000005</c:v>
                </c:pt>
                <c:pt idx="2029">
                  <c:v>0.43570000000000003</c:v>
                </c:pt>
                <c:pt idx="2030">
                  <c:v>0.43650000000000005</c:v>
                </c:pt>
                <c:pt idx="2031">
                  <c:v>0.43700000000000006</c:v>
                </c:pt>
                <c:pt idx="2032">
                  <c:v>0.43730000000000008</c:v>
                </c:pt>
                <c:pt idx="2033">
                  <c:v>0.43800000000000006</c:v>
                </c:pt>
                <c:pt idx="2034">
                  <c:v>0.4381000000000001</c:v>
                </c:pt>
                <c:pt idx="2035">
                  <c:v>0.43840000000000007</c:v>
                </c:pt>
                <c:pt idx="2036">
                  <c:v>0.43900000000000006</c:v>
                </c:pt>
                <c:pt idx="2037">
                  <c:v>0.44000000000000006</c:v>
                </c:pt>
                <c:pt idx="2038">
                  <c:v>0.4406000000000001</c:v>
                </c:pt>
                <c:pt idx="2039">
                  <c:v>0.43920000000000003</c:v>
                </c:pt>
                <c:pt idx="2040">
                  <c:v>0.43990000000000007</c:v>
                </c:pt>
                <c:pt idx="2041">
                  <c:v>0.44000000000000006</c:v>
                </c:pt>
                <c:pt idx="2042">
                  <c:v>0.4401000000000001</c:v>
                </c:pt>
                <c:pt idx="2043">
                  <c:v>0.4401000000000001</c:v>
                </c:pt>
                <c:pt idx="2044">
                  <c:v>0.44000000000000006</c:v>
                </c:pt>
                <c:pt idx="2045">
                  <c:v>0.4401000000000001</c:v>
                </c:pt>
                <c:pt idx="2046">
                  <c:v>0.4401000000000001</c:v>
                </c:pt>
                <c:pt idx="2047">
                  <c:v>0.44040000000000007</c:v>
                </c:pt>
                <c:pt idx="2048">
                  <c:v>0.44080000000000014</c:v>
                </c:pt>
                <c:pt idx="2049">
                  <c:v>0.44100000000000006</c:v>
                </c:pt>
                <c:pt idx="2050">
                  <c:v>0.44080000000000014</c:v>
                </c:pt>
                <c:pt idx="2051">
                  <c:v>0.44080000000000014</c:v>
                </c:pt>
                <c:pt idx="2052">
                  <c:v>0.44190000000000007</c:v>
                </c:pt>
                <c:pt idx="2053">
                  <c:v>0.44370000000000004</c:v>
                </c:pt>
                <c:pt idx="2054">
                  <c:v>0.44390000000000007</c:v>
                </c:pt>
                <c:pt idx="2055">
                  <c:v>0.44480000000000003</c:v>
                </c:pt>
                <c:pt idx="2056">
                  <c:v>0.44410000000000011</c:v>
                </c:pt>
                <c:pt idx="2057">
                  <c:v>0.44430000000000003</c:v>
                </c:pt>
                <c:pt idx="2058">
                  <c:v>0.44500000000000006</c:v>
                </c:pt>
                <c:pt idx="2059">
                  <c:v>0.44510000000000005</c:v>
                </c:pt>
                <c:pt idx="2060">
                  <c:v>0.44460000000000005</c:v>
                </c:pt>
                <c:pt idx="2061">
                  <c:v>0.44450000000000006</c:v>
                </c:pt>
                <c:pt idx="2062">
                  <c:v>0.44450000000000006</c:v>
                </c:pt>
                <c:pt idx="2063">
                  <c:v>0.44450000000000006</c:v>
                </c:pt>
                <c:pt idx="2064">
                  <c:v>0.44440000000000007</c:v>
                </c:pt>
                <c:pt idx="2065">
                  <c:v>0.44420000000000004</c:v>
                </c:pt>
                <c:pt idx="2066">
                  <c:v>0.44430000000000003</c:v>
                </c:pt>
                <c:pt idx="2067">
                  <c:v>0.44450000000000006</c:v>
                </c:pt>
                <c:pt idx="2068">
                  <c:v>0.44510000000000005</c:v>
                </c:pt>
                <c:pt idx="2069">
                  <c:v>0.44350000000000006</c:v>
                </c:pt>
                <c:pt idx="2070">
                  <c:v>0.44320000000000004</c:v>
                </c:pt>
                <c:pt idx="2071">
                  <c:v>0.44340000000000007</c:v>
                </c:pt>
                <c:pt idx="2072">
                  <c:v>0.44340000000000007</c:v>
                </c:pt>
                <c:pt idx="2073">
                  <c:v>0.44320000000000004</c:v>
                </c:pt>
                <c:pt idx="2074">
                  <c:v>0.44350000000000006</c:v>
                </c:pt>
                <c:pt idx="2075">
                  <c:v>0.44320000000000004</c:v>
                </c:pt>
                <c:pt idx="2076">
                  <c:v>0.4431000000000001</c:v>
                </c:pt>
                <c:pt idx="2077">
                  <c:v>0.44280000000000014</c:v>
                </c:pt>
                <c:pt idx="2078">
                  <c:v>0.44240000000000007</c:v>
                </c:pt>
                <c:pt idx="2079">
                  <c:v>0.4421000000000001</c:v>
                </c:pt>
                <c:pt idx="2080">
                  <c:v>0.4421000000000001</c:v>
                </c:pt>
                <c:pt idx="2081">
                  <c:v>0.44180000000000014</c:v>
                </c:pt>
                <c:pt idx="2082">
                  <c:v>0.4416000000000001</c:v>
                </c:pt>
                <c:pt idx="2083">
                  <c:v>0.44180000000000014</c:v>
                </c:pt>
                <c:pt idx="2084">
                  <c:v>0.44120000000000004</c:v>
                </c:pt>
                <c:pt idx="2085">
                  <c:v>0.44020000000000004</c:v>
                </c:pt>
                <c:pt idx="2086">
                  <c:v>0.43930000000000008</c:v>
                </c:pt>
                <c:pt idx="2087">
                  <c:v>0.43930000000000008</c:v>
                </c:pt>
                <c:pt idx="2088">
                  <c:v>0.44000000000000006</c:v>
                </c:pt>
                <c:pt idx="2089">
                  <c:v>0.4411000000000001</c:v>
                </c:pt>
                <c:pt idx="2090">
                  <c:v>0.44280000000000014</c:v>
                </c:pt>
                <c:pt idx="2091">
                  <c:v>0.44410000000000011</c:v>
                </c:pt>
                <c:pt idx="2092">
                  <c:v>0.44500000000000006</c:v>
                </c:pt>
                <c:pt idx="2093">
                  <c:v>0.44530000000000003</c:v>
                </c:pt>
                <c:pt idx="2094">
                  <c:v>0.44540000000000007</c:v>
                </c:pt>
                <c:pt idx="2095">
                  <c:v>0.44530000000000003</c:v>
                </c:pt>
                <c:pt idx="2096">
                  <c:v>0.44450000000000006</c:v>
                </c:pt>
                <c:pt idx="2097">
                  <c:v>0.44320000000000004</c:v>
                </c:pt>
                <c:pt idx="2098">
                  <c:v>0.44080000000000014</c:v>
                </c:pt>
                <c:pt idx="2099">
                  <c:v>0.4401000000000001</c:v>
                </c:pt>
                <c:pt idx="2100">
                  <c:v>0.44040000000000007</c:v>
                </c:pt>
                <c:pt idx="2101">
                  <c:v>0.44120000000000004</c:v>
                </c:pt>
                <c:pt idx="2102">
                  <c:v>0.44140000000000007</c:v>
                </c:pt>
                <c:pt idx="2103">
                  <c:v>0.44170000000000004</c:v>
                </c:pt>
                <c:pt idx="2104">
                  <c:v>0.44170000000000004</c:v>
                </c:pt>
                <c:pt idx="2105">
                  <c:v>0.4416000000000001</c:v>
                </c:pt>
                <c:pt idx="2106">
                  <c:v>0.4416000000000001</c:v>
                </c:pt>
                <c:pt idx="2107">
                  <c:v>0.44170000000000004</c:v>
                </c:pt>
                <c:pt idx="2108">
                  <c:v>0.44190000000000007</c:v>
                </c:pt>
                <c:pt idx="2109">
                  <c:v>0.4421000000000001</c:v>
                </c:pt>
                <c:pt idx="2110">
                  <c:v>0.4421000000000001</c:v>
                </c:pt>
                <c:pt idx="2111">
                  <c:v>0.44140000000000007</c:v>
                </c:pt>
                <c:pt idx="2112">
                  <c:v>0.44090000000000007</c:v>
                </c:pt>
                <c:pt idx="2113">
                  <c:v>0.44070000000000004</c:v>
                </c:pt>
                <c:pt idx="2114">
                  <c:v>0.4406000000000001</c:v>
                </c:pt>
                <c:pt idx="2115">
                  <c:v>0.44050000000000006</c:v>
                </c:pt>
                <c:pt idx="2116">
                  <c:v>0.43990000000000007</c:v>
                </c:pt>
                <c:pt idx="2117">
                  <c:v>0.43890000000000007</c:v>
                </c:pt>
                <c:pt idx="2118">
                  <c:v>0.43830000000000008</c:v>
                </c:pt>
                <c:pt idx="2119">
                  <c:v>0.4371000000000001</c:v>
                </c:pt>
                <c:pt idx="2120">
                  <c:v>0.43630000000000008</c:v>
                </c:pt>
                <c:pt idx="2121">
                  <c:v>0.43590000000000007</c:v>
                </c:pt>
                <c:pt idx="2122">
                  <c:v>0.4361000000000001</c:v>
                </c:pt>
                <c:pt idx="2123">
                  <c:v>0.43620000000000003</c:v>
                </c:pt>
                <c:pt idx="2124">
                  <c:v>0.43620000000000003</c:v>
                </c:pt>
                <c:pt idx="2125">
                  <c:v>0.43540000000000006</c:v>
                </c:pt>
                <c:pt idx="2126">
                  <c:v>0.43540000000000006</c:v>
                </c:pt>
                <c:pt idx="2127">
                  <c:v>0.43430000000000007</c:v>
                </c:pt>
                <c:pt idx="2128">
                  <c:v>0.43430000000000007</c:v>
                </c:pt>
                <c:pt idx="2129">
                  <c:v>0.43490000000000006</c:v>
                </c:pt>
                <c:pt idx="2130">
                  <c:v>0.43540000000000006</c:v>
                </c:pt>
                <c:pt idx="2131">
                  <c:v>0.43500000000000005</c:v>
                </c:pt>
                <c:pt idx="2132">
                  <c:v>0.43450000000000005</c:v>
                </c:pt>
                <c:pt idx="2133">
                  <c:v>0.43350000000000005</c:v>
                </c:pt>
                <c:pt idx="2134">
                  <c:v>0.43350000000000005</c:v>
                </c:pt>
                <c:pt idx="2135">
                  <c:v>0.43250000000000005</c:v>
                </c:pt>
                <c:pt idx="2136">
                  <c:v>0.42970000000000008</c:v>
                </c:pt>
                <c:pt idx="2137">
                  <c:v>0.42840000000000006</c:v>
                </c:pt>
                <c:pt idx="2138">
                  <c:v>0.42780000000000007</c:v>
                </c:pt>
                <c:pt idx="2139">
                  <c:v>0.42580000000000007</c:v>
                </c:pt>
                <c:pt idx="2140">
                  <c:v>0.42580000000000007</c:v>
                </c:pt>
                <c:pt idx="2141">
                  <c:v>0.42590000000000006</c:v>
                </c:pt>
                <c:pt idx="2142">
                  <c:v>0.42580000000000007</c:v>
                </c:pt>
                <c:pt idx="2143">
                  <c:v>0.42580000000000007</c:v>
                </c:pt>
                <c:pt idx="2144">
                  <c:v>0.42680000000000007</c:v>
                </c:pt>
                <c:pt idx="2145">
                  <c:v>0.42680000000000007</c:v>
                </c:pt>
                <c:pt idx="2146">
                  <c:v>0.42610000000000003</c:v>
                </c:pt>
                <c:pt idx="2147">
                  <c:v>0.42470000000000002</c:v>
                </c:pt>
                <c:pt idx="2148">
                  <c:v>0.42420000000000002</c:v>
                </c:pt>
                <c:pt idx="2149">
                  <c:v>0.42380000000000007</c:v>
                </c:pt>
                <c:pt idx="2150">
                  <c:v>0.42320000000000002</c:v>
                </c:pt>
                <c:pt idx="2151">
                  <c:v>0.42310000000000003</c:v>
                </c:pt>
                <c:pt idx="2152">
                  <c:v>0.42280000000000006</c:v>
                </c:pt>
                <c:pt idx="2153">
                  <c:v>0.42260000000000003</c:v>
                </c:pt>
                <c:pt idx="2154">
                  <c:v>0.4225000000000001</c:v>
                </c:pt>
                <c:pt idx="2155">
                  <c:v>0.42230000000000006</c:v>
                </c:pt>
                <c:pt idx="2156">
                  <c:v>0.4225000000000001</c:v>
                </c:pt>
                <c:pt idx="2157">
                  <c:v>0.4225000000000001</c:v>
                </c:pt>
                <c:pt idx="2158">
                  <c:v>0.42230000000000006</c:v>
                </c:pt>
                <c:pt idx="2159">
                  <c:v>0.42260000000000003</c:v>
                </c:pt>
                <c:pt idx="2160">
                  <c:v>0.42290000000000005</c:v>
                </c:pt>
                <c:pt idx="2161">
                  <c:v>0.42260000000000003</c:v>
                </c:pt>
                <c:pt idx="2162">
                  <c:v>0.42220000000000002</c:v>
                </c:pt>
                <c:pt idx="2163">
                  <c:v>0.42070000000000002</c:v>
                </c:pt>
                <c:pt idx="2164">
                  <c:v>0.42050000000000004</c:v>
                </c:pt>
                <c:pt idx="2165">
                  <c:v>0.42080000000000006</c:v>
                </c:pt>
                <c:pt idx="2166">
                  <c:v>0.4215000000000001</c:v>
                </c:pt>
                <c:pt idx="2167">
                  <c:v>0.42180000000000006</c:v>
                </c:pt>
                <c:pt idx="2168">
                  <c:v>0.4220000000000001</c:v>
                </c:pt>
                <c:pt idx="2169">
                  <c:v>0.42140000000000005</c:v>
                </c:pt>
                <c:pt idx="2170">
                  <c:v>0.42080000000000006</c:v>
                </c:pt>
                <c:pt idx="2171">
                  <c:v>0.42020000000000002</c:v>
                </c:pt>
                <c:pt idx="2172">
                  <c:v>0.42040000000000005</c:v>
                </c:pt>
                <c:pt idx="2173">
                  <c:v>0.42070000000000002</c:v>
                </c:pt>
                <c:pt idx="2174">
                  <c:v>0.41980000000000006</c:v>
                </c:pt>
                <c:pt idx="2175">
                  <c:v>0.42010000000000003</c:v>
                </c:pt>
                <c:pt idx="2176">
                  <c:v>0.42110000000000003</c:v>
                </c:pt>
                <c:pt idx="2177">
                  <c:v>0.42220000000000002</c:v>
                </c:pt>
                <c:pt idx="2178">
                  <c:v>0.42110000000000003</c:v>
                </c:pt>
                <c:pt idx="2179">
                  <c:v>0.42340000000000005</c:v>
                </c:pt>
                <c:pt idx="2180">
                  <c:v>0.4240000000000001</c:v>
                </c:pt>
                <c:pt idx="2181">
                  <c:v>0.4245000000000001</c:v>
                </c:pt>
                <c:pt idx="2182">
                  <c:v>0.4245000000000001</c:v>
                </c:pt>
                <c:pt idx="2183">
                  <c:v>0.42470000000000002</c:v>
                </c:pt>
                <c:pt idx="2184">
                  <c:v>0.42430000000000007</c:v>
                </c:pt>
                <c:pt idx="2185">
                  <c:v>0.4230000000000001</c:v>
                </c:pt>
                <c:pt idx="2186">
                  <c:v>0.42470000000000002</c:v>
                </c:pt>
                <c:pt idx="2187">
                  <c:v>0.42260000000000003</c:v>
                </c:pt>
                <c:pt idx="2188">
                  <c:v>0.4225000000000001</c:v>
                </c:pt>
                <c:pt idx="2189">
                  <c:v>0.42220000000000002</c:v>
                </c:pt>
                <c:pt idx="2190">
                  <c:v>0.42210000000000003</c:v>
                </c:pt>
                <c:pt idx="2191">
                  <c:v>0.42270000000000002</c:v>
                </c:pt>
                <c:pt idx="2192">
                  <c:v>0.42340000000000005</c:v>
                </c:pt>
                <c:pt idx="2193">
                  <c:v>0.42420000000000002</c:v>
                </c:pt>
                <c:pt idx="2194">
                  <c:v>0.4250000000000001</c:v>
                </c:pt>
                <c:pt idx="2195">
                  <c:v>0.42560000000000003</c:v>
                </c:pt>
                <c:pt idx="2196">
                  <c:v>0.42590000000000006</c:v>
                </c:pt>
                <c:pt idx="2197">
                  <c:v>0.42510000000000003</c:v>
                </c:pt>
                <c:pt idx="2198">
                  <c:v>0.4245000000000001</c:v>
                </c:pt>
                <c:pt idx="2199">
                  <c:v>0.4240000000000001</c:v>
                </c:pt>
                <c:pt idx="2200">
                  <c:v>0.42370000000000002</c:v>
                </c:pt>
                <c:pt idx="2201">
                  <c:v>0.42360000000000003</c:v>
                </c:pt>
                <c:pt idx="2202">
                  <c:v>0.42340000000000005</c:v>
                </c:pt>
                <c:pt idx="2203">
                  <c:v>0.4235000000000001</c:v>
                </c:pt>
                <c:pt idx="2204">
                  <c:v>0.42360000000000003</c:v>
                </c:pt>
                <c:pt idx="2205">
                  <c:v>0.42380000000000007</c:v>
                </c:pt>
                <c:pt idx="2206">
                  <c:v>0.42420000000000002</c:v>
                </c:pt>
                <c:pt idx="2207">
                  <c:v>0.4240000000000001</c:v>
                </c:pt>
                <c:pt idx="2208">
                  <c:v>0.42470000000000002</c:v>
                </c:pt>
                <c:pt idx="2209">
                  <c:v>0.42470000000000002</c:v>
                </c:pt>
                <c:pt idx="2210">
                  <c:v>0.42470000000000002</c:v>
                </c:pt>
                <c:pt idx="2211">
                  <c:v>0.42570000000000002</c:v>
                </c:pt>
                <c:pt idx="2212">
                  <c:v>0.42410000000000003</c:v>
                </c:pt>
                <c:pt idx="2213">
                  <c:v>0.42320000000000002</c:v>
                </c:pt>
                <c:pt idx="2214">
                  <c:v>0.42290000000000005</c:v>
                </c:pt>
                <c:pt idx="2215">
                  <c:v>0.42280000000000006</c:v>
                </c:pt>
                <c:pt idx="2216">
                  <c:v>0.42290000000000005</c:v>
                </c:pt>
                <c:pt idx="2217">
                  <c:v>0.42310000000000003</c:v>
                </c:pt>
                <c:pt idx="2218">
                  <c:v>0.42340000000000005</c:v>
                </c:pt>
                <c:pt idx="2219">
                  <c:v>0.42330000000000007</c:v>
                </c:pt>
                <c:pt idx="2220">
                  <c:v>0.42310000000000003</c:v>
                </c:pt>
                <c:pt idx="2221">
                  <c:v>0.4230000000000001</c:v>
                </c:pt>
                <c:pt idx="2222">
                  <c:v>0.42260000000000003</c:v>
                </c:pt>
                <c:pt idx="2223">
                  <c:v>0.42260000000000003</c:v>
                </c:pt>
                <c:pt idx="2224">
                  <c:v>0.42220000000000002</c:v>
                </c:pt>
                <c:pt idx="2225">
                  <c:v>0.42210000000000003</c:v>
                </c:pt>
                <c:pt idx="2226">
                  <c:v>0.42260000000000003</c:v>
                </c:pt>
                <c:pt idx="2227">
                  <c:v>0.42270000000000002</c:v>
                </c:pt>
                <c:pt idx="2228">
                  <c:v>0.42320000000000002</c:v>
                </c:pt>
                <c:pt idx="2229">
                  <c:v>0.42320000000000002</c:v>
                </c:pt>
                <c:pt idx="2230">
                  <c:v>0.42370000000000002</c:v>
                </c:pt>
                <c:pt idx="2231">
                  <c:v>0.42410000000000003</c:v>
                </c:pt>
                <c:pt idx="2232">
                  <c:v>0.42430000000000007</c:v>
                </c:pt>
                <c:pt idx="2233">
                  <c:v>0.42430000000000007</c:v>
                </c:pt>
                <c:pt idx="2234">
                  <c:v>0.42460000000000003</c:v>
                </c:pt>
                <c:pt idx="2235">
                  <c:v>0.4255000000000001</c:v>
                </c:pt>
                <c:pt idx="2236">
                  <c:v>0.42610000000000003</c:v>
                </c:pt>
                <c:pt idx="2237">
                  <c:v>0.42670000000000002</c:v>
                </c:pt>
                <c:pt idx="2238">
                  <c:v>0.42510000000000003</c:v>
                </c:pt>
                <c:pt idx="2239">
                  <c:v>0.42790000000000006</c:v>
                </c:pt>
                <c:pt idx="2240">
                  <c:v>0.42840000000000006</c:v>
                </c:pt>
                <c:pt idx="2241">
                  <c:v>0.42840000000000006</c:v>
                </c:pt>
                <c:pt idx="2242">
                  <c:v>0.42870000000000008</c:v>
                </c:pt>
                <c:pt idx="2243">
                  <c:v>0.43200000000000005</c:v>
                </c:pt>
                <c:pt idx="2244">
                  <c:v>0.43370000000000003</c:v>
                </c:pt>
                <c:pt idx="2245">
                  <c:v>0.43400000000000005</c:v>
                </c:pt>
                <c:pt idx="2246">
                  <c:v>0.43380000000000007</c:v>
                </c:pt>
                <c:pt idx="2247">
                  <c:v>0.4341000000000001</c:v>
                </c:pt>
                <c:pt idx="2248">
                  <c:v>0.43440000000000006</c:v>
                </c:pt>
                <c:pt idx="2249">
                  <c:v>0.43480000000000008</c:v>
                </c:pt>
                <c:pt idx="2250">
                  <c:v>0.43550000000000005</c:v>
                </c:pt>
                <c:pt idx="2251">
                  <c:v>0.43550000000000005</c:v>
                </c:pt>
                <c:pt idx="2252">
                  <c:v>0.43490000000000006</c:v>
                </c:pt>
                <c:pt idx="2253">
                  <c:v>0.43350000000000005</c:v>
                </c:pt>
                <c:pt idx="2254">
                  <c:v>0.43380000000000007</c:v>
                </c:pt>
                <c:pt idx="2255">
                  <c:v>0.43440000000000006</c:v>
                </c:pt>
                <c:pt idx="2256">
                  <c:v>0.43450000000000005</c:v>
                </c:pt>
                <c:pt idx="2257">
                  <c:v>0.43430000000000007</c:v>
                </c:pt>
                <c:pt idx="2258">
                  <c:v>0.4346000000000001</c:v>
                </c:pt>
                <c:pt idx="2259">
                  <c:v>0.4346000000000001</c:v>
                </c:pt>
                <c:pt idx="2260">
                  <c:v>0.43480000000000008</c:v>
                </c:pt>
                <c:pt idx="2261">
                  <c:v>0.43470000000000003</c:v>
                </c:pt>
                <c:pt idx="2262">
                  <c:v>0.43440000000000006</c:v>
                </c:pt>
                <c:pt idx="2263">
                  <c:v>0.43430000000000007</c:v>
                </c:pt>
                <c:pt idx="2264">
                  <c:v>0.43420000000000003</c:v>
                </c:pt>
                <c:pt idx="2265">
                  <c:v>0.43420000000000003</c:v>
                </c:pt>
                <c:pt idx="2266">
                  <c:v>0.43430000000000007</c:v>
                </c:pt>
                <c:pt idx="2267">
                  <c:v>0.4346000000000001</c:v>
                </c:pt>
                <c:pt idx="2268">
                  <c:v>0.4351000000000001</c:v>
                </c:pt>
                <c:pt idx="2269">
                  <c:v>0.43530000000000008</c:v>
                </c:pt>
                <c:pt idx="2270">
                  <c:v>0.4356000000000001</c:v>
                </c:pt>
                <c:pt idx="2271">
                  <c:v>0.4361000000000001</c:v>
                </c:pt>
                <c:pt idx="2272">
                  <c:v>0.4361000000000001</c:v>
                </c:pt>
                <c:pt idx="2273">
                  <c:v>0.4361000000000001</c:v>
                </c:pt>
                <c:pt idx="2274">
                  <c:v>0.4361000000000001</c:v>
                </c:pt>
                <c:pt idx="2275">
                  <c:v>0.43590000000000007</c:v>
                </c:pt>
                <c:pt idx="2276">
                  <c:v>0.43550000000000005</c:v>
                </c:pt>
                <c:pt idx="2277">
                  <c:v>0.4356000000000001</c:v>
                </c:pt>
                <c:pt idx="2278">
                  <c:v>0.43530000000000008</c:v>
                </c:pt>
                <c:pt idx="2279">
                  <c:v>0.43520000000000003</c:v>
                </c:pt>
                <c:pt idx="2280">
                  <c:v>0.43520000000000003</c:v>
                </c:pt>
                <c:pt idx="2281">
                  <c:v>0.43530000000000008</c:v>
                </c:pt>
                <c:pt idx="2282">
                  <c:v>0.43530000000000008</c:v>
                </c:pt>
                <c:pt idx="2283">
                  <c:v>0.43580000000000008</c:v>
                </c:pt>
                <c:pt idx="2284">
                  <c:v>0.4361000000000001</c:v>
                </c:pt>
                <c:pt idx="2285">
                  <c:v>0.43630000000000008</c:v>
                </c:pt>
                <c:pt idx="2286">
                  <c:v>0.43630000000000008</c:v>
                </c:pt>
                <c:pt idx="2287">
                  <c:v>0.4366000000000001</c:v>
                </c:pt>
                <c:pt idx="2288">
                  <c:v>0.4366000000000001</c:v>
                </c:pt>
                <c:pt idx="2289">
                  <c:v>0.4366000000000001</c:v>
                </c:pt>
                <c:pt idx="2290">
                  <c:v>0.43650000000000005</c:v>
                </c:pt>
                <c:pt idx="2291">
                  <c:v>0.43670000000000003</c:v>
                </c:pt>
                <c:pt idx="2292">
                  <c:v>0.43770000000000003</c:v>
                </c:pt>
                <c:pt idx="2293">
                  <c:v>0.43730000000000008</c:v>
                </c:pt>
                <c:pt idx="2294">
                  <c:v>0.43700000000000006</c:v>
                </c:pt>
                <c:pt idx="2295">
                  <c:v>0.43650000000000005</c:v>
                </c:pt>
                <c:pt idx="2296">
                  <c:v>0.43650000000000005</c:v>
                </c:pt>
                <c:pt idx="2297">
                  <c:v>0.43630000000000008</c:v>
                </c:pt>
                <c:pt idx="2298">
                  <c:v>0.43570000000000003</c:v>
                </c:pt>
                <c:pt idx="2299">
                  <c:v>0.43580000000000008</c:v>
                </c:pt>
                <c:pt idx="2300">
                  <c:v>0.43600000000000005</c:v>
                </c:pt>
                <c:pt idx="2301">
                  <c:v>0.43620000000000003</c:v>
                </c:pt>
                <c:pt idx="2302">
                  <c:v>0.43800000000000006</c:v>
                </c:pt>
                <c:pt idx="2303">
                  <c:v>0.43800000000000006</c:v>
                </c:pt>
                <c:pt idx="2304">
                  <c:v>0.43770000000000003</c:v>
                </c:pt>
                <c:pt idx="2305">
                  <c:v>0.43640000000000007</c:v>
                </c:pt>
                <c:pt idx="2306">
                  <c:v>0.43590000000000007</c:v>
                </c:pt>
                <c:pt idx="2307">
                  <c:v>0.43580000000000008</c:v>
                </c:pt>
                <c:pt idx="2308">
                  <c:v>0.43720000000000003</c:v>
                </c:pt>
                <c:pt idx="2309">
                  <c:v>0.43700000000000006</c:v>
                </c:pt>
                <c:pt idx="2310">
                  <c:v>0.43700000000000006</c:v>
                </c:pt>
                <c:pt idx="2311">
                  <c:v>0.4366000000000001</c:v>
                </c:pt>
                <c:pt idx="2312">
                  <c:v>0.43640000000000007</c:v>
                </c:pt>
                <c:pt idx="2313">
                  <c:v>0.43630000000000008</c:v>
                </c:pt>
                <c:pt idx="2314">
                  <c:v>0.43650000000000005</c:v>
                </c:pt>
                <c:pt idx="2315">
                  <c:v>0.43640000000000007</c:v>
                </c:pt>
                <c:pt idx="2316">
                  <c:v>0.43690000000000007</c:v>
                </c:pt>
                <c:pt idx="2317">
                  <c:v>0.43420000000000003</c:v>
                </c:pt>
                <c:pt idx="2318">
                  <c:v>0.43430000000000007</c:v>
                </c:pt>
                <c:pt idx="2319">
                  <c:v>0.43470000000000003</c:v>
                </c:pt>
                <c:pt idx="2320">
                  <c:v>0.43480000000000008</c:v>
                </c:pt>
                <c:pt idx="2321">
                  <c:v>0.43370000000000003</c:v>
                </c:pt>
                <c:pt idx="2322">
                  <c:v>0.43320000000000003</c:v>
                </c:pt>
                <c:pt idx="2323">
                  <c:v>0.43320000000000003</c:v>
                </c:pt>
                <c:pt idx="2324">
                  <c:v>0.43330000000000007</c:v>
                </c:pt>
                <c:pt idx="2325">
                  <c:v>0.43340000000000006</c:v>
                </c:pt>
                <c:pt idx="2326">
                  <c:v>0.43320000000000003</c:v>
                </c:pt>
                <c:pt idx="2327">
                  <c:v>0.43270000000000003</c:v>
                </c:pt>
                <c:pt idx="2328">
                  <c:v>0.43210000000000004</c:v>
                </c:pt>
                <c:pt idx="2329">
                  <c:v>0.43180000000000007</c:v>
                </c:pt>
                <c:pt idx="2330">
                  <c:v>0.43170000000000003</c:v>
                </c:pt>
                <c:pt idx="2331">
                  <c:v>0.43170000000000003</c:v>
                </c:pt>
                <c:pt idx="2332">
                  <c:v>0.43210000000000004</c:v>
                </c:pt>
                <c:pt idx="2333">
                  <c:v>0.43240000000000006</c:v>
                </c:pt>
                <c:pt idx="2334">
                  <c:v>0.43240000000000006</c:v>
                </c:pt>
                <c:pt idx="2335">
                  <c:v>0.43480000000000008</c:v>
                </c:pt>
                <c:pt idx="2336">
                  <c:v>0.43700000000000006</c:v>
                </c:pt>
                <c:pt idx="2337">
                  <c:v>0.4376000000000001</c:v>
                </c:pt>
                <c:pt idx="2338">
                  <c:v>0.43730000000000008</c:v>
                </c:pt>
                <c:pt idx="2339">
                  <c:v>0.43690000000000007</c:v>
                </c:pt>
                <c:pt idx="2340">
                  <c:v>0.43640000000000007</c:v>
                </c:pt>
                <c:pt idx="2341">
                  <c:v>0.43640000000000007</c:v>
                </c:pt>
                <c:pt idx="2342">
                  <c:v>0.43650000000000005</c:v>
                </c:pt>
                <c:pt idx="2343">
                  <c:v>0.43650000000000005</c:v>
                </c:pt>
                <c:pt idx="2344">
                  <c:v>0.43650000000000005</c:v>
                </c:pt>
                <c:pt idx="2345">
                  <c:v>0.43670000000000003</c:v>
                </c:pt>
                <c:pt idx="2346">
                  <c:v>0.43780000000000008</c:v>
                </c:pt>
                <c:pt idx="2347">
                  <c:v>0.43830000000000008</c:v>
                </c:pt>
                <c:pt idx="2348">
                  <c:v>0.43800000000000006</c:v>
                </c:pt>
                <c:pt idx="2349">
                  <c:v>0.43870000000000003</c:v>
                </c:pt>
                <c:pt idx="2350">
                  <c:v>0.43870000000000003</c:v>
                </c:pt>
                <c:pt idx="2351">
                  <c:v>0.43900000000000006</c:v>
                </c:pt>
                <c:pt idx="2352">
                  <c:v>0.43830000000000008</c:v>
                </c:pt>
                <c:pt idx="2353">
                  <c:v>0.43790000000000007</c:v>
                </c:pt>
                <c:pt idx="2354">
                  <c:v>0.43770000000000003</c:v>
                </c:pt>
                <c:pt idx="2355">
                  <c:v>0.43770000000000003</c:v>
                </c:pt>
                <c:pt idx="2356">
                  <c:v>0.43720000000000003</c:v>
                </c:pt>
                <c:pt idx="2357">
                  <c:v>0.4366000000000001</c:v>
                </c:pt>
                <c:pt idx="2358">
                  <c:v>0.43670000000000003</c:v>
                </c:pt>
                <c:pt idx="2359">
                  <c:v>0.4386000000000001</c:v>
                </c:pt>
                <c:pt idx="2360">
                  <c:v>0.43970000000000004</c:v>
                </c:pt>
                <c:pt idx="2361">
                  <c:v>0.43950000000000006</c:v>
                </c:pt>
                <c:pt idx="2362">
                  <c:v>0.43950000000000006</c:v>
                </c:pt>
                <c:pt idx="2363">
                  <c:v>0.43970000000000004</c:v>
                </c:pt>
                <c:pt idx="2364">
                  <c:v>0.43980000000000008</c:v>
                </c:pt>
                <c:pt idx="2365">
                  <c:v>0.44000000000000006</c:v>
                </c:pt>
                <c:pt idx="2366">
                  <c:v>0.44020000000000004</c:v>
                </c:pt>
                <c:pt idx="2367">
                  <c:v>0.44000000000000006</c:v>
                </c:pt>
                <c:pt idx="2368">
                  <c:v>0.44000000000000006</c:v>
                </c:pt>
                <c:pt idx="2369">
                  <c:v>0.44030000000000008</c:v>
                </c:pt>
                <c:pt idx="2370">
                  <c:v>0.44070000000000004</c:v>
                </c:pt>
                <c:pt idx="2371">
                  <c:v>0.44070000000000004</c:v>
                </c:pt>
                <c:pt idx="2372">
                  <c:v>0.4411000000000001</c:v>
                </c:pt>
                <c:pt idx="2373">
                  <c:v>0.44140000000000007</c:v>
                </c:pt>
                <c:pt idx="2374">
                  <c:v>0.44130000000000014</c:v>
                </c:pt>
                <c:pt idx="2375">
                  <c:v>0.44130000000000014</c:v>
                </c:pt>
                <c:pt idx="2376">
                  <c:v>0.44150000000000006</c:v>
                </c:pt>
                <c:pt idx="2377">
                  <c:v>0.44150000000000006</c:v>
                </c:pt>
                <c:pt idx="2378">
                  <c:v>0.44140000000000007</c:v>
                </c:pt>
                <c:pt idx="2379">
                  <c:v>0.44140000000000007</c:v>
                </c:pt>
                <c:pt idx="2380">
                  <c:v>0.4411000000000001</c:v>
                </c:pt>
                <c:pt idx="2381">
                  <c:v>0.44050000000000006</c:v>
                </c:pt>
                <c:pt idx="2382">
                  <c:v>0.44050000000000006</c:v>
                </c:pt>
                <c:pt idx="2383">
                  <c:v>0.43390000000000006</c:v>
                </c:pt>
                <c:pt idx="2384">
                  <c:v>0.43390000000000006</c:v>
                </c:pt>
                <c:pt idx="2385">
                  <c:v>0.43390000000000006</c:v>
                </c:pt>
                <c:pt idx="2386">
                  <c:v>0.43400000000000005</c:v>
                </c:pt>
                <c:pt idx="2387">
                  <c:v>0.43390000000000006</c:v>
                </c:pt>
                <c:pt idx="2388">
                  <c:v>0.43440000000000006</c:v>
                </c:pt>
                <c:pt idx="2389">
                  <c:v>0.4346000000000001</c:v>
                </c:pt>
                <c:pt idx="2390">
                  <c:v>0.43500000000000005</c:v>
                </c:pt>
                <c:pt idx="2391">
                  <c:v>0.43530000000000008</c:v>
                </c:pt>
                <c:pt idx="2392">
                  <c:v>0.43530000000000008</c:v>
                </c:pt>
                <c:pt idx="2393">
                  <c:v>0.4351000000000001</c:v>
                </c:pt>
                <c:pt idx="2394">
                  <c:v>0.43450000000000005</c:v>
                </c:pt>
                <c:pt idx="2395">
                  <c:v>0.43390000000000006</c:v>
                </c:pt>
                <c:pt idx="2396">
                  <c:v>0.43370000000000003</c:v>
                </c:pt>
                <c:pt idx="2397">
                  <c:v>0.43320000000000003</c:v>
                </c:pt>
                <c:pt idx="2398">
                  <c:v>0.43310000000000004</c:v>
                </c:pt>
                <c:pt idx="2399">
                  <c:v>0.43320000000000003</c:v>
                </c:pt>
                <c:pt idx="2400">
                  <c:v>0.43340000000000006</c:v>
                </c:pt>
                <c:pt idx="2401">
                  <c:v>0.43370000000000003</c:v>
                </c:pt>
                <c:pt idx="2402">
                  <c:v>0.43400000000000005</c:v>
                </c:pt>
                <c:pt idx="2403">
                  <c:v>0.4341000000000001</c:v>
                </c:pt>
                <c:pt idx="2404">
                  <c:v>0.43380000000000007</c:v>
                </c:pt>
                <c:pt idx="2405">
                  <c:v>0.4336000000000001</c:v>
                </c:pt>
                <c:pt idx="2406">
                  <c:v>0.43420000000000003</c:v>
                </c:pt>
                <c:pt idx="2407">
                  <c:v>0.43380000000000007</c:v>
                </c:pt>
                <c:pt idx="2408">
                  <c:v>0.43450000000000005</c:v>
                </c:pt>
                <c:pt idx="2409">
                  <c:v>0.43440000000000006</c:v>
                </c:pt>
                <c:pt idx="2410">
                  <c:v>0.43440000000000006</c:v>
                </c:pt>
                <c:pt idx="2411">
                  <c:v>0.43440000000000006</c:v>
                </c:pt>
                <c:pt idx="2412">
                  <c:v>0.43420000000000003</c:v>
                </c:pt>
                <c:pt idx="2413">
                  <c:v>0.4341000000000001</c:v>
                </c:pt>
                <c:pt idx="2414">
                  <c:v>0.43440000000000006</c:v>
                </c:pt>
                <c:pt idx="2415">
                  <c:v>0.43450000000000005</c:v>
                </c:pt>
                <c:pt idx="2416">
                  <c:v>0.43470000000000003</c:v>
                </c:pt>
                <c:pt idx="2417">
                  <c:v>0.43240000000000006</c:v>
                </c:pt>
                <c:pt idx="2418">
                  <c:v>0.43220000000000003</c:v>
                </c:pt>
                <c:pt idx="2419">
                  <c:v>0.43220000000000003</c:v>
                </c:pt>
                <c:pt idx="2420">
                  <c:v>0.43240000000000006</c:v>
                </c:pt>
                <c:pt idx="2421">
                  <c:v>0.43260000000000004</c:v>
                </c:pt>
                <c:pt idx="2422">
                  <c:v>0.43270000000000003</c:v>
                </c:pt>
                <c:pt idx="2423">
                  <c:v>0.43280000000000007</c:v>
                </c:pt>
                <c:pt idx="2424">
                  <c:v>0.43270000000000003</c:v>
                </c:pt>
                <c:pt idx="2425">
                  <c:v>0.43440000000000006</c:v>
                </c:pt>
                <c:pt idx="2426">
                  <c:v>0.43440000000000006</c:v>
                </c:pt>
                <c:pt idx="2427">
                  <c:v>0.4346000000000001</c:v>
                </c:pt>
                <c:pt idx="2428">
                  <c:v>0.43490000000000006</c:v>
                </c:pt>
                <c:pt idx="2429">
                  <c:v>0.43540000000000006</c:v>
                </c:pt>
                <c:pt idx="2430">
                  <c:v>0.43830000000000008</c:v>
                </c:pt>
                <c:pt idx="2431">
                  <c:v>0.43850000000000006</c:v>
                </c:pt>
                <c:pt idx="2432">
                  <c:v>0.43840000000000007</c:v>
                </c:pt>
                <c:pt idx="2433">
                  <c:v>0.43850000000000006</c:v>
                </c:pt>
                <c:pt idx="2434">
                  <c:v>0.43840000000000007</c:v>
                </c:pt>
                <c:pt idx="2435">
                  <c:v>0.43840000000000007</c:v>
                </c:pt>
                <c:pt idx="2436">
                  <c:v>0.43800000000000006</c:v>
                </c:pt>
                <c:pt idx="2437">
                  <c:v>0.43840000000000007</c:v>
                </c:pt>
                <c:pt idx="2438">
                  <c:v>0.43740000000000007</c:v>
                </c:pt>
                <c:pt idx="2439">
                  <c:v>0.43730000000000008</c:v>
                </c:pt>
                <c:pt idx="2440">
                  <c:v>0.43790000000000007</c:v>
                </c:pt>
                <c:pt idx="2441">
                  <c:v>0.43980000000000008</c:v>
                </c:pt>
                <c:pt idx="2442">
                  <c:v>0.44040000000000007</c:v>
                </c:pt>
                <c:pt idx="2443">
                  <c:v>0.4411000000000001</c:v>
                </c:pt>
                <c:pt idx="2444">
                  <c:v>0.4416000000000001</c:v>
                </c:pt>
                <c:pt idx="2445">
                  <c:v>0.4421000000000001</c:v>
                </c:pt>
                <c:pt idx="2446">
                  <c:v>0.44270000000000004</c:v>
                </c:pt>
                <c:pt idx="2447">
                  <c:v>0.4426000000000001</c:v>
                </c:pt>
                <c:pt idx="2448">
                  <c:v>0.4426000000000001</c:v>
                </c:pt>
                <c:pt idx="2449">
                  <c:v>0.44250000000000006</c:v>
                </c:pt>
                <c:pt idx="2450">
                  <c:v>0.44250000000000006</c:v>
                </c:pt>
                <c:pt idx="2451">
                  <c:v>0.44460000000000005</c:v>
                </c:pt>
                <c:pt idx="2452">
                  <c:v>0.44460000000000005</c:v>
                </c:pt>
                <c:pt idx="2453">
                  <c:v>0.44340000000000007</c:v>
                </c:pt>
                <c:pt idx="2454">
                  <c:v>0.44300000000000006</c:v>
                </c:pt>
                <c:pt idx="2455">
                  <c:v>0.44330000000000014</c:v>
                </c:pt>
                <c:pt idx="2456">
                  <c:v>0.44340000000000007</c:v>
                </c:pt>
                <c:pt idx="2457">
                  <c:v>0.44380000000000003</c:v>
                </c:pt>
                <c:pt idx="2458">
                  <c:v>0.44390000000000007</c:v>
                </c:pt>
                <c:pt idx="2459">
                  <c:v>0.44420000000000004</c:v>
                </c:pt>
                <c:pt idx="2460">
                  <c:v>0.44370000000000004</c:v>
                </c:pt>
                <c:pt idx="2461">
                  <c:v>0.44240000000000007</c:v>
                </c:pt>
                <c:pt idx="2462">
                  <c:v>0.4421000000000001</c:v>
                </c:pt>
                <c:pt idx="2463">
                  <c:v>0.44200000000000006</c:v>
                </c:pt>
                <c:pt idx="2464">
                  <c:v>0.44200000000000006</c:v>
                </c:pt>
                <c:pt idx="2465">
                  <c:v>0.44140000000000007</c:v>
                </c:pt>
                <c:pt idx="2466">
                  <c:v>0.4411000000000001</c:v>
                </c:pt>
                <c:pt idx="2467">
                  <c:v>0.44040000000000007</c:v>
                </c:pt>
                <c:pt idx="2468">
                  <c:v>0.43840000000000007</c:v>
                </c:pt>
                <c:pt idx="2469">
                  <c:v>0.43750000000000006</c:v>
                </c:pt>
                <c:pt idx="2470">
                  <c:v>0.43630000000000008</c:v>
                </c:pt>
                <c:pt idx="2471">
                  <c:v>0.43530000000000008</c:v>
                </c:pt>
                <c:pt idx="2472">
                  <c:v>0.43470000000000003</c:v>
                </c:pt>
                <c:pt idx="2473">
                  <c:v>0.43390000000000006</c:v>
                </c:pt>
                <c:pt idx="2474">
                  <c:v>0.43230000000000007</c:v>
                </c:pt>
                <c:pt idx="2475">
                  <c:v>0.43190000000000006</c:v>
                </c:pt>
                <c:pt idx="2476">
                  <c:v>0.43180000000000007</c:v>
                </c:pt>
                <c:pt idx="2477">
                  <c:v>0.43130000000000007</c:v>
                </c:pt>
                <c:pt idx="2478">
                  <c:v>0.43080000000000007</c:v>
                </c:pt>
                <c:pt idx="2479">
                  <c:v>0.43030000000000007</c:v>
                </c:pt>
                <c:pt idx="2480">
                  <c:v>0.43030000000000007</c:v>
                </c:pt>
                <c:pt idx="2481">
                  <c:v>0.43010000000000004</c:v>
                </c:pt>
                <c:pt idx="2482">
                  <c:v>0.43000000000000005</c:v>
                </c:pt>
                <c:pt idx="2483">
                  <c:v>0.43000000000000005</c:v>
                </c:pt>
                <c:pt idx="2484">
                  <c:v>0.42980000000000007</c:v>
                </c:pt>
                <c:pt idx="2485">
                  <c:v>0.42990000000000006</c:v>
                </c:pt>
                <c:pt idx="2486">
                  <c:v>0.43140000000000006</c:v>
                </c:pt>
                <c:pt idx="2487">
                  <c:v>0.43130000000000007</c:v>
                </c:pt>
                <c:pt idx="2488">
                  <c:v>0.43120000000000008</c:v>
                </c:pt>
                <c:pt idx="2489">
                  <c:v>0.43140000000000006</c:v>
                </c:pt>
                <c:pt idx="2490">
                  <c:v>0.43120000000000008</c:v>
                </c:pt>
                <c:pt idx="2491">
                  <c:v>0.43140000000000006</c:v>
                </c:pt>
                <c:pt idx="2492">
                  <c:v>0.43170000000000003</c:v>
                </c:pt>
                <c:pt idx="2493">
                  <c:v>0.43190000000000006</c:v>
                </c:pt>
                <c:pt idx="2494">
                  <c:v>0.43240000000000006</c:v>
                </c:pt>
                <c:pt idx="2495">
                  <c:v>0.43470000000000003</c:v>
                </c:pt>
                <c:pt idx="2496">
                  <c:v>0.43490000000000006</c:v>
                </c:pt>
                <c:pt idx="2497">
                  <c:v>0.43530000000000008</c:v>
                </c:pt>
                <c:pt idx="2498">
                  <c:v>0.4351000000000001</c:v>
                </c:pt>
                <c:pt idx="2499">
                  <c:v>0.43490000000000006</c:v>
                </c:pt>
                <c:pt idx="2500">
                  <c:v>0.43430000000000007</c:v>
                </c:pt>
                <c:pt idx="2501">
                  <c:v>0.43430000000000007</c:v>
                </c:pt>
                <c:pt idx="2502">
                  <c:v>0.43440000000000006</c:v>
                </c:pt>
                <c:pt idx="2503">
                  <c:v>0.43290000000000006</c:v>
                </c:pt>
                <c:pt idx="2504">
                  <c:v>0.43220000000000003</c:v>
                </c:pt>
                <c:pt idx="2505">
                  <c:v>0.43200000000000005</c:v>
                </c:pt>
                <c:pt idx="2506">
                  <c:v>0.43170000000000003</c:v>
                </c:pt>
                <c:pt idx="2507">
                  <c:v>0.43160000000000004</c:v>
                </c:pt>
                <c:pt idx="2508">
                  <c:v>0.43160000000000004</c:v>
                </c:pt>
                <c:pt idx="2509">
                  <c:v>0.43200000000000005</c:v>
                </c:pt>
                <c:pt idx="2510">
                  <c:v>0.43240000000000006</c:v>
                </c:pt>
                <c:pt idx="2511">
                  <c:v>0.43290000000000006</c:v>
                </c:pt>
                <c:pt idx="2512">
                  <c:v>0.43330000000000007</c:v>
                </c:pt>
                <c:pt idx="2513">
                  <c:v>0.43380000000000007</c:v>
                </c:pt>
                <c:pt idx="2514">
                  <c:v>0.4356000000000001</c:v>
                </c:pt>
                <c:pt idx="2515">
                  <c:v>0.43590000000000007</c:v>
                </c:pt>
                <c:pt idx="2516">
                  <c:v>0.43630000000000008</c:v>
                </c:pt>
                <c:pt idx="2517">
                  <c:v>0.43640000000000007</c:v>
                </c:pt>
                <c:pt idx="2518">
                  <c:v>0.43650000000000005</c:v>
                </c:pt>
                <c:pt idx="2519">
                  <c:v>0.43630000000000008</c:v>
                </c:pt>
                <c:pt idx="2520">
                  <c:v>0.43640000000000007</c:v>
                </c:pt>
                <c:pt idx="2521">
                  <c:v>0.4366000000000001</c:v>
                </c:pt>
                <c:pt idx="2522">
                  <c:v>0.4366000000000001</c:v>
                </c:pt>
                <c:pt idx="2523">
                  <c:v>0.43670000000000003</c:v>
                </c:pt>
                <c:pt idx="2524">
                  <c:v>0.43280000000000007</c:v>
                </c:pt>
                <c:pt idx="2525">
                  <c:v>0.43300000000000005</c:v>
                </c:pt>
                <c:pt idx="2526">
                  <c:v>0.43290000000000006</c:v>
                </c:pt>
                <c:pt idx="2527">
                  <c:v>0.43290000000000006</c:v>
                </c:pt>
                <c:pt idx="2528">
                  <c:v>0.43300000000000005</c:v>
                </c:pt>
                <c:pt idx="2529">
                  <c:v>0.43160000000000004</c:v>
                </c:pt>
                <c:pt idx="2530">
                  <c:v>0.43150000000000011</c:v>
                </c:pt>
                <c:pt idx="2531">
                  <c:v>0.43130000000000007</c:v>
                </c:pt>
                <c:pt idx="2532">
                  <c:v>0.43150000000000011</c:v>
                </c:pt>
                <c:pt idx="2533">
                  <c:v>0.43150000000000011</c:v>
                </c:pt>
                <c:pt idx="2534">
                  <c:v>0.43120000000000008</c:v>
                </c:pt>
                <c:pt idx="2535">
                  <c:v>0.43110000000000004</c:v>
                </c:pt>
                <c:pt idx="2536">
                  <c:v>0.43060000000000004</c:v>
                </c:pt>
                <c:pt idx="2537">
                  <c:v>0.43070000000000008</c:v>
                </c:pt>
                <c:pt idx="2538">
                  <c:v>0.43130000000000007</c:v>
                </c:pt>
                <c:pt idx="2539">
                  <c:v>0.43200000000000005</c:v>
                </c:pt>
                <c:pt idx="2540">
                  <c:v>0.43250000000000005</c:v>
                </c:pt>
                <c:pt idx="2541">
                  <c:v>0.43310000000000004</c:v>
                </c:pt>
                <c:pt idx="2542">
                  <c:v>0.43630000000000008</c:v>
                </c:pt>
                <c:pt idx="2543">
                  <c:v>0.43700000000000006</c:v>
                </c:pt>
                <c:pt idx="2544">
                  <c:v>0.43670000000000003</c:v>
                </c:pt>
                <c:pt idx="2545">
                  <c:v>0.43680000000000008</c:v>
                </c:pt>
                <c:pt idx="2546">
                  <c:v>0.43650000000000005</c:v>
                </c:pt>
                <c:pt idx="2547">
                  <c:v>0.43600000000000005</c:v>
                </c:pt>
                <c:pt idx="2548">
                  <c:v>0.4356000000000001</c:v>
                </c:pt>
                <c:pt idx="2549">
                  <c:v>0.43490000000000006</c:v>
                </c:pt>
                <c:pt idx="2550">
                  <c:v>0.43440000000000006</c:v>
                </c:pt>
                <c:pt idx="2551">
                  <c:v>0.43390000000000006</c:v>
                </c:pt>
                <c:pt idx="2552">
                  <c:v>0.43370000000000003</c:v>
                </c:pt>
                <c:pt idx="2553">
                  <c:v>0.43600000000000005</c:v>
                </c:pt>
                <c:pt idx="2554">
                  <c:v>0.43540000000000006</c:v>
                </c:pt>
                <c:pt idx="2555">
                  <c:v>0.43540000000000006</c:v>
                </c:pt>
                <c:pt idx="2556">
                  <c:v>0.43550000000000005</c:v>
                </c:pt>
                <c:pt idx="2557">
                  <c:v>0.4356000000000001</c:v>
                </c:pt>
                <c:pt idx="2558">
                  <c:v>0.4356000000000001</c:v>
                </c:pt>
                <c:pt idx="2559">
                  <c:v>0.43570000000000003</c:v>
                </c:pt>
                <c:pt idx="2560">
                  <c:v>0.43570000000000003</c:v>
                </c:pt>
                <c:pt idx="2561">
                  <c:v>0.43540000000000006</c:v>
                </c:pt>
                <c:pt idx="2562">
                  <c:v>0.43580000000000008</c:v>
                </c:pt>
                <c:pt idx="2563">
                  <c:v>0.43640000000000007</c:v>
                </c:pt>
                <c:pt idx="2564">
                  <c:v>0.43650000000000005</c:v>
                </c:pt>
                <c:pt idx="2565">
                  <c:v>0.43590000000000007</c:v>
                </c:pt>
                <c:pt idx="2566">
                  <c:v>0.43540000000000006</c:v>
                </c:pt>
                <c:pt idx="2567">
                  <c:v>0.43080000000000007</c:v>
                </c:pt>
                <c:pt idx="2568">
                  <c:v>0.42760000000000004</c:v>
                </c:pt>
                <c:pt idx="2569">
                  <c:v>0.4275000000000001</c:v>
                </c:pt>
                <c:pt idx="2570">
                  <c:v>0.42780000000000007</c:v>
                </c:pt>
                <c:pt idx="2571">
                  <c:v>0.42790000000000006</c:v>
                </c:pt>
                <c:pt idx="2572">
                  <c:v>0.42820000000000008</c:v>
                </c:pt>
                <c:pt idx="2573">
                  <c:v>0.4280000000000001</c:v>
                </c:pt>
                <c:pt idx="2574">
                  <c:v>0.42870000000000008</c:v>
                </c:pt>
                <c:pt idx="2575">
                  <c:v>0.42880000000000007</c:v>
                </c:pt>
                <c:pt idx="2576">
                  <c:v>0.42930000000000007</c:v>
                </c:pt>
                <c:pt idx="2577">
                  <c:v>0.42940000000000006</c:v>
                </c:pt>
                <c:pt idx="2578">
                  <c:v>0.4290000000000001</c:v>
                </c:pt>
                <c:pt idx="2579">
                  <c:v>0.42860000000000004</c:v>
                </c:pt>
                <c:pt idx="2580">
                  <c:v>0.42810000000000004</c:v>
                </c:pt>
                <c:pt idx="2581">
                  <c:v>0.43060000000000004</c:v>
                </c:pt>
                <c:pt idx="2582">
                  <c:v>0.4305000000000001</c:v>
                </c:pt>
                <c:pt idx="2583">
                  <c:v>0.4305000000000001</c:v>
                </c:pt>
                <c:pt idx="2584">
                  <c:v>0.4305000000000001</c:v>
                </c:pt>
                <c:pt idx="2585">
                  <c:v>0.43080000000000007</c:v>
                </c:pt>
                <c:pt idx="2586">
                  <c:v>0.43090000000000006</c:v>
                </c:pt>
                <c:pt idx="2587">
                  <c:v>0.43080000000000007</c:v>
                </c:pt>
                <c:pt idx="2588">
                  <c:v>0.43110000000000004</c:v>
                </c:pt>
                <c:pt idx="2589">
                  <c:v>0.43120000000000008</c:v>
                </c:pt>
                <c:pt idx="2590">
                  <c:v>0.43140000000000006</c:v>
                </c:pt>
                <c:pt idx="2591">
                  <c:v>0.43130000000000007</c:v>
                </c:pt>
                <c:pt idx="2592">
                  <c:v>0.43130000000000007</c:v>
                </c:pt>
                <c:pt idx="2593">
                  <c:v>0.43120000000000008</c:v>
                </c:pt>
                <c:pt idx="2594">
                  <c:v>0.43060000000000004</c:v>
                </c:pt>
                <c:pt idx="2595">
                  <c:v>0.43060000000000004</c:v>
                </c:pt>
                <c:pt idx="2596">
                  <c:v>0.43340000000000006</c:v>
                </c:pt>
                <c:pt idx="2597">
                  <c:v>0.43280000000000007</c:v>
                </c:pt>
                <c:pt idx="2598">
                  <c:v>0.43160000000000004</c:v>
                </c:pt>
                <c:pt idx="2599">
                  <c:v>0.43130000000000007</c:v>
                </c:pt>
                <c:pt idx="2600">
                  <c:v>0.43130000000000007</c:v>
                </c:pt>
                <c:pt idx="2601">
                  <c:v>0.43150000000000011</c:v>
                </c:pt>
                <c:pt idx="2602">
                  <c:v>0.43130000000000007</c:v>
                </c:pt>
                <c:pt idx="2603">
                  <c:v>0.43150000000000011</c:v>
                </c:pt>
                <c:pt idx="2604">
                  <c:v>0.43240000000000006</c:v>
                </c:pt>
                <c:pt idx="2605">
                  <c:v>0.43220000000000003</c:v>
                </c:pt>
                <c:pt idx="2606">
                  <c:v>0.43240000000000006</c:v>
                </c:pt>
                <c:pt idx="2607">
                  <c:v>0.43330000000000007</c:v>
                </c:pt>
                <c:pt idx="2608">
                  <c:v>0.43240000000000006</c:v>
                </c:pt>
                <c:pt idx="2609">
                  <c:v>0.4336000000000001</c:v>
                </c:pt>
                <c:pt idx="2610">
                  <c:v>0.43370000000000003</c:v>
                </c:pt>
                <c:pt idx="2611">
                  <c:v>0.43370000000000003</c:v>
                </c:pt>
                <c:pt idx="2612">
                  <c:v>0.43420000000000003</c:v>
                </c:pt>
                <c:pt idx="2613">
                  <c:v>0.43430000000000007</c:v>
                </c:pt>
                <c:pt idx="2614">
                  <c:v>0.43450000000000005</c:v>
                </c:pt>
                <c:pt idx="2615">
                  <c:v>0.43420000000000003</c:v>
                </c:pt>
                <c:pt idx="2616">
                  <c:v>0.4341000000000001</c:v>
                </c:pt>
                <c:pt idx="2617">
                  <c:v>0.43240000000000006</c:v>
                </c:pt>
                <c:pt idx="2618">
                  <c:v>0.43120000000000008</c:v>
                </c:pt>
                <c:pt idx="2619">
                  <c:v>0.43130000000000007</c:v>
                </c:pt>
                <c:pt idx="2620">
                  <c:v>0.43140000000000006</c:v>
                </c:pt>
                <c:pt idx="2621">
                  <c:v>0.43170000000000003</c:v>
                </c:pt>
                <c:pt idx="2622">
                  <c:v>0.43170000000000003</c:v>
                </c:pt>
                <c:pt idx="2623">
                  <c:v>0.43170000000000003</c:v>
                </c:pt>
                <c:pt idx="2624">
                  <c:v>0.43200000000000005</c:v>
                </c:pt>
                <c:pt idx="2625">
                  <c:v>0.43080000000000007</c:v>
                </c:pt>
                <c:pt idx="2626">
                  <c:v>0.43070000000000008</c:v>
                </c:pt>
                <c:pt idx="2627">
                  <c:v>0.4305000000000001</c:v>
                </c:pt>
                <c:pt idx="2628">
                  <c:v>0.43040000000000006</c:v>
                </c:pt>
                <c:pt idx="2629">
                  <c:v>0.43020000000000008</c:v>
                </c:pt>
                <c:pt idx="2630">
                  <c:v>0.42820000000000008</c:v>
                </c:pt>
                <c:pt idx="2631">
                  <c:v>0.42710000000000004</c:v>
                </c:pt>
                <c:pt idx="2632">
                  <c:v>0.42570000000000002</c:v>
                </c:pt>
                <c:pt idx="2633">
                  <c:v>0.42430000000000007</c:v>
                </c:pt>
                <c:pt idx="2634">
                  <c:v>0.42430000000000007</c:v>
                </c:pt>
                <c:pt idx="2635">
                  <c:v>0.42440000000000005</c:v>
                </c:pt>
                <c:pt idx="2636">
                  <c:v>0.42310000000000003</c:v>
                </c:pt>
                <c:pt idx="2637">
                  <c:v>0.42270000000000002</c:v>
                </c:pt>
                <c:pt idx="2638">
                  <c:v>0.42330000000000007</c:v>
                </c:pt>
                <c:pt idx="2639">
                  <c:v>0.42390000000000005</c:v>
                </c:pt>
                <c:pt idx="2640">
                  <c:v>0.42420000000000002</c:v>
                </c:pt>
                <c:pt idx="2641">
                  <c:v>0.42510000000000003</c:v>
                </c:pt>
                <c:pt idx="2642">
                  <c:v>0.42680000000000007</c:v>
                </c:pt>
                <c:pt idx="2643">
                  <c:v>0.42730000000000007</c:v>
                </c:pt>
                <c:pt idx="2644">
                  <c:v>0.42730000000000007</c:v>
                </c:pt>
                <c:pt idx="2645">
                  <c:v>0.42660000000000003</c:v>
                </c:pt>
                <c:pt idx="2646">
                  <c:v>0.42610000000000003</c:v>
                </c:pt>
                <c:pt idx="2647">
                  <c:v>0.4260000000000001</c:v>
                </c:pt>
                <c:pt idx="2648">
                  <c:v>0.42690000000000006</c:v>
                </c:pt>
                <c:pt idx="2649">
                  <c:v>0.42670000000000002</c:v>
                </c:pt>
                <c:pt idx="2650">
                  <c:v>0.42660000000000003</c:v>
                </c:pt>
                <c:pt idx="2651">
                  <c:v>0.4265000000000001</c:v>
                </c:pt>
                <c:pt idx="2652">
                  <c:v>0.42630000000000007</c:v>
                </c:pt>
                <c:pt idx="2653">
                  <c:v>0.42560000000000003</c:v>
                </c:pt>
                <c:pt idx="2654">
                  <c:v>0.42530000000000007</c:v>
                </c:pt>
                <c:pt idx="2655">
                  <c:v>0.42430000000000007</c:v>
                </c:pt>
                <c:pt idx="2656">
                  <c:v>0.4265000000000001</c:v>
                </c:pt>
                <c:pt idx="2657">
                  <c:v>0.42390000000000005</c:v>
                </c:pt>
                <c:pt idx="2658">
                  <c:v>0.42470000000000002</c:v>
                </c:pt>
                <c:pt idx="2659">
                  <c:v>0.42530000000000007</c:v>
                </c:pt>
                <c:pt idx="2660">
                  <c:v>0.42580000000000007</c:v>
                </c:pt>
                <c:pt idx="2661">
                  <c:v>0.42570000000000002</c:v>
                </c:pt>
                <c:pt idx="2662">
                  <c:v>0.4255000000000001</c:v>
                </c:pt>
                <c:pt idx="2663">
                  <c:v>0.4250000000000001</c:v>
                </c:pt>
                <c:pt idx="2664">
                  <c:v>0.42580000000000007</c:v>
                </c:pt>
                <c:pt idx="2665">
                  <c:v>0.4245000000000001</c:v>
                </c:pt>
                <c:pt idx="2666">
                  <c:v>0.42430000000000007</c:v>
                </c:pt>
                <c:pt idx="2667">
                  <c:v>0.42430000000000007</c:v>
                </c:pt>
                <c:pt idx="2668">
                  <c:v>0.42430000000000007</c:v>
                </c:pt>
                <c:pt idx="2669">
                  <c:v>0.42460000000000003</c:v>
                </c:pt>
                <c:pt idx="2670">
                  <c:v>0.42490000000000006</c:v>
                </c:pt>
                <c:pt idx="2671">
                  <c:v>0.42330000000000007</c:v>
                </c:pt>
                <c:pt idx="2672">
                  <c:v>0.42340000000000005</c:v>
                </c:pt>
                <c:pt idx="2673">
                  <c:v>0.4235000000000001</c:v>
                </c:pt>
                <c:pt idx="2674">
                  <c:v>0.42340000000000005</c:v>
                </c:pt>
                <c:pt idx="2675">
                  <c:v>0.42340000000000005</c:v>
                </c:pt>
                <c:pt idx="2676">
                  <c:v>0.42340000000000005</c:v>
                </c:pt>
                <c:pt idx="2677">
                  <c:v>0.42340000000000005</c:v>
                </c:pt>
                <c:pt idx="2678">
                  <c:v>0.42380000000000007</c:v>
                </c:pt>
                <c:pt idx="2679">
                  <c:v>0.42440000000000005</c:v>
                </c:pt>
                <c:pt idx="2680">
                  <c:v>0.42470000000000002</c:v>
                </c:pt>
                <c:pt idx="2681">
                  <c:v>0.42880000000000007</c:v>
                </c:pt>
                <c:pt idx="2682">
                  <c:v>0.42890000000000006</c:v>
                </c:pt>
                <c:pt idx="2683">
                  <c:v>0.42940000000000006</c:v>
                </c:pt>
                <c:pt idx="2684">
                  <c:v>0.42940000000000006</c:v>
                </c:pt>
                <c:pt idx="2685">
                  <c:v>0.42920000000000008</c:v>
                </c:pt>
                <c:pt idx="2686">
                  <c:v>0.42920000000000008</c:v>
                </c:pt>
                <c:pt idx="2687">
                  <c:v>0.42880000000000007</c:v>
                </c:pt>
                <c:pt idx="2688">
                  <c:v>0.4285000000000001</c:v>
                </c:pt>
                <c:pt idx="2689">
                  <c:v>0.42890000000000006</c:v>
                </c:pt>
                <c:pt idx="2690">
                  <c:v>0.4290000000000001</c:v>
                </c:pt>
                <c:pt idx="2691">
                  <c:v>0.42870000000000008</c:v>
                </c:pt>
                <c:pt idx="2692">
                  <c:v>0.42890000000000006</c:v>
                </c:pt>
                <c:pt idx="2693">
                  <c:v>0.42910000000000004</c:v>
                </c:pt>
                <c:pt idx="2694">
                  <c:v>0.42940000000000006</c:v>
                </c:pt>
                <c:pt idx="2695">
                  <c:v>0.42970000000000008</c:v>
                </c:pt>
                <c:pt idx="2696">
                  <c:v>0.43170000000000003</c:v>
                </c:pt>
                <c:pt idx="2697">
                  <c:v>0.43210000000000004</c:v>
                </c:pt>
                <c:pt idx="2698">
                  <c:v>0.43280000000000007</c:v>
                </c:pt>
                <c:pt idx="2699">
                  <c:v>0.43270000000000003</c:v>
                </c:pt>
                <c:pt idx="2700">
                  <c:v>0.43260000000000004</c:v>
                </c:pt>
                <c:pt idx="2701">
                  <c:v>0.43240000000000006</c:v>
                </c:pt>
                <c:pt idx="2702">
                  <c:v>0.43260000000000004</c:v>
                </c:pt>
                <c:pt idx="2703">
                  <c:v>0.43250000000000005</c:v>
                </c:pt>
                <c:pt idx="2704">
                  <c:v>0.43250000000000005</c:v>
                </c:pt>
                <c:pt idx="2705">
                  <c:v>0.43250000000000005</c:v>
                </c:pt>
                <c:pt idx="2706">
                  <c:v>0.43250000000000005</c:v>
                </c:pt>
                <c:pt idx="2707">
                  <c:v>0.43250000000000005</c:v>
                </c:pt>
                <c:pt idx="2708">
                  <c:v>0.43270000000000003</c:v>
                </c:pt>
                <c:pt idx="2709">
                  <c:v>0.43280000000000007</c:v>
                </c:pt>
                <c:pt idx="2710">
                  <c:v>0.43250000000000005</c:v>
                </c:pt>
                <c:pt idx="2711">
                  <c:v>0.43310000000000004</c:v>
                </c:pt>
                <c:pt idx="2712">
                  <c:v>0.43330000000000007</c:v>
                </c:pt>
                <c:pt idx="2713">
                  <c:v>0.43310000000000004</c:v>
                </c:pt>
                <c:pt idx="2714">
                  <c:v>0.43320000000000003</c:v>
                </c:pt>
                <c:pt idx="2715">
                  <c:v>0.43420000000000003</c:v>
                </c:pt>
                <c:pt idx="2716">
                  <c:v>0.43490000000000006</c:v>
                </c:pt>
                <c:pt idx="2717">
                  <c:v>0.4346000000000001</c:v>
                </c:pt>
                <c:pt idx="2718">
                  <c:v>0.43480000000000008</c:v>
                </c:pt>
                <c:pt idx="2719">
                  <c:v>0.43550000000000005</c:v>
                </c:pt>
                <c:pt idx="2720">
                  <c:v>0.4351000000000001</c:v>
                </c:pt>
                <c:pt idx="2721">
                  <c:v>0.4351000000000001</c:v>
                </c:pt>
                <c:pt idx="2722">
                  <c:v>0.43500000000000005</c:v>
                </c:pt>
                <c:pt idx="2723">
                  <c:v>0.43480000000000008</c:v>
                </c:pt>
                <c:pt idx="2724">
                  <c:v>0.43530000000000008</c:v>
                </c:pt>
                <c:pt idx="2725">
                  <c:v>0.43520000000000003</c:v>
                </c:pt>
                <c:pt idx="2726">
                  <c:v>0.43500000000000005</c:v>
                </c:pt>
                <c:pt idx="2727">
                  <c:v>0.43540000000000006</c:v>
                </c:pt>
                <c:pt idx="2728">
                  <c:v>0.4351000000000001</c:v>
                </c:pt>
                <c:pt idx="2729">
                  <c:v>0.43530000000000008</c:v>
                </c:pt>
                <c:pt idx="2730">
                  <c:v>0.43550000000000005</c:v>
                </c:pt>
                <c:pt idx="2731">
                  <c:v>0.4356000000000001</c:v>
                </c:pt>
                <c:pt idx="2732">
                  <c:v>0.43650000000000005</c:v>
                </c:pt>
                <c:pt idx="2733">
                  <c:v>0.43650000000000005</c:v>
                </c:pt>
                <c:pt idx="2734">
                  <c:v>0.43690000000000007</c:v>
                </c:pt>
                <c:pt idx="2735">
                  <c:v>0.4371000000000001</c:v>
                </c:pt>
                <c:pt idx="2736">
                  <c:v>0.43720000000000003</c:v>
                </c:pt>
                <c:pt idx="2737">
                  <c:v>0.43720000000000003</c:v>
                </c:pt>
                <c:pt idx="2738">
                  <c:v>0.4376000000000001</c:v>
                </c:pt>
                <c:pt idx="2739">
                  <c:v>0.43780000000000008</c:v>
                </c:pt>
                <c:pt idx="2740">
                  <c:v>0.4381000000000001</c:v>
                </c:pt>
                <c:pt idx="2741">
                  <c:v>0.43880000000000008</c:v>
                </c:pt>
                <c:pt idx="2742">
                  <c:v>0.43920000000000003</c:v>
                </c:pt>
                <c:pt idx="2743">
                  <c:v>0.4386000000000001</c:v>
                </c:pt>
                <c:pt idx="2744">
                  <c:v>0.43930000000000008</c:v>
                </c:pt>
                <c:pt idx="2745">
                  <c:v>0.43980000000000008</c:v>
                </c:pt>
                <c:pt idx="2746">
                  <c:v>0.43980000000000008</c:v>
                </c:pt>
                <c:pt idx="2747">
                  <c:v>0.44000000000000006</c:v>
                </c:pt>
                <c:pt idx="2748">
                  <c:v>0.44030000000000008</c:v>
                </c:pt>
                <c:pt idx="2749">
                  <c:v>0.44040000000000007</c:v>
                </c:pt>
                <c:pt idx="2750">
                  <c:v>0.44030000000000008</c:v>
                </c:pt>
                <c:pt idx="2751">
                  <c:v>0.44040000000000007</c:v>
                </c:pt>
                <c:pt idx="2752">
                  <c:v>0.44200000000000006</c:v>
                </c:pt>
                <c:pt idx="2753">
                  <c:v>0.4426000000000001</c:v>
                </c:pt>
                <c:pt idx="2754">
                  <c:v>0.44250000000000006</c:v>
                </c:pt>
                <c:pt idx="2755">
                  <c:v>0.44250000000000006</c:v>
                </c:pt>
                <c:pt idx="2756">
                  <c:v>0.44370000000000004</c:v>
                </c:pt>
                <c:pt idx="2757">
                  <c:v>0.44420000000000004</c:v>
                </c:pt>
                <c:pt idx="2758">
                  <c:v>0.44380000000000003</c:v>
                </c:pt>
                <c:pt idx="2759">
                  <c:v>0.44360000000000011</c:v>
                </c:pt>
                <c:pt idx="2760">
                  <c:v>0.44530000000000003</c:v>
                </c:pt>
                <c:pt idx="2761">
                  <c:v>0.44500000000000006</c:v>
                </c:pt>
                <c:pt idx="2762">
                  <c:v>0.44370000000000004</c:v>
                </c:pt>
                <c:pt idx="2763">
                  <c:v>0.44240000000000007</c:v>
                </c:pt>
                <c:pt idx="2764">
                  <c:v>0.44430000000000003</c:v>
                </c:pt>
                <c:pt idx="2765">
                  <c:v>0.43520000000000003</c:v>
                </c:pt>
                <c:pt idx="2766">
                  <c:v>0.44080000000000014</c:v>
                </c:pt>
                <c:pt idx="2767">
                  <c:v>0.43420000000000003</c:v>
                </c:pt>
                <c:pt idx="2768">
                  <c:v>0.43370000000000003</c:v>
                </c:pt>
                <c:pt idx="2769">
                  <c:v>0.43310000000000004</c:v>
                </c:pt>
                <c:pt idx="2770">
                  <c:v>0.43300000000000005</c:v>
                </c:pt>
                <c:pt idx="2771">
                  <c:v>0.43290000000000006</c:v>
                </c:pt>
                <c:pt idx="2772">
                  <c:v>0.43280000000000007</c:v>
                </c:pt>
                <c:pt idx="2773">
                  <c:v>0.43330000000000007</c:v>
                </c:pt>
                <c:pt idx="2774">
                  <c:v>0.43340000000000006</c:v>
                </c:pt>
                <c:pt idx="2775">
                  <c:v>0.43370000000000003</c:v>
                </c:pt>
                <c:pt idx="2776">
                  <c:v>0.43370000000000003</c:v>
                </c:pt>
                <c:pt idx="2777">
                  <c:v>0.43370000000000003</c:v>
                </c:pt>
                <c:pt idx="2778">
                  <c:v>0.4336000000000001</c:v>
                </c:pt>
                <c:pt idx="2779">
                  <c:v>0.4336000000000001</c:v>
                </c:pt>
                <c:pt idx="2780">
                  <c:v>0.43390000000000006</c:v>
                </c:pt>
                <c:pt idx="2781">
                  <c:v>0.43370000000000003</c:v>
                </c:pt>
                <c:pt idx="2782">
                  <c:v>0.43370000000000003</c:v>
                </c:pt>
                <c:pt idx="2783">
                  <c:v>0.43500000000000005</c:v>
                </c:pt>
                <c:pt idx="2784">
                  <c:v>0.43380000000000007</c:v>
                </c:pt>
                <c:pt idx="2785">
                  <c:v>0.43230000000000007</c:v>
                </c:pt>
                <c:pt idx="2786">
                  <c:v>0.43200000000000005</c:v>
                </c:pt>
                <c:pt idx="2787">
                  <c:v>0.43230000000000007</c:v>
                </c:pt>
                <c:pt idx="2788">
                  <c:v>0.43250000000000005</c:v>
                </c:pt>
                <c:pt idx="2789">
                  <c:v>0.43250000000000005</c:v>
                </c:pt>
                <c:pt idx="2790">
                  <c:v>0.43210000000000004</c:v>
                </c:pt>
                <c:pt idx="2791">
                  <c:v>0.43240000000000006</c:v>
                </c:pt>
                <c:pt idx="2792">
                  <c:v>0.43240000000000006</c:v>
                </c:pt>
                <c:pt idx="2793">
                  <c:v>0.43220000000000003</c:v>
                </c:pt>
                <c:pt idx="2794">
                  <c:v>0.43240000000000006</c:v>
                </c:pt>
                <c:pt idx="2795">
                  <c:v>0.43230000000000007</c:v>
                </c:pt>
                <c:pt idx="2796">
                  <c:v>0.43190000000000006</c:v>
                </c:pt>
                <c:pt idx="2797">
                  <c:v>0.42940000000000006</c:v>
                </c:pt>
                <c:pt idx="2798">
                  <c:v>0.42940000000000006</c:v>
                </c:pt>
                <c:pt idx="2799">
                  <c:v>0.42930000000000007</c:v>
                </c:pt>
                <c:pt idx="2800">
                  <c:v>0.42930000000000007</c:v>
                </c:pt>
                <c:pt idx="2801">
                  <c:v>0.42920000000000008</c:v>
                </c:pt>
                <c:pt idx="2802">
                  <c:v>0.4290000000000001</c:v>
                </c:pt>
                <c:pt idx="2803">
                  <c:v>0.42940000000000006</c:v>
                </c:pt>
                <c:pt idx="2804">
                  <c:v>0.42960000000000004</c:v>
                </c:pt>
                <c:pt idx="2805">
                  <c:v>0.4295000000000001</c:v>
                </c:pt>
                <c:pt idx="2806">
                  <c:v>0.42960000000000004</c:v>
                </c:pt>
                <c:pt idx="2807">
                  <c:v>0.42870000000000008</c:v>
                </c:pt>
                <c:pt idx="2808">
                  <c:v>0.42860000000000004</c:v>
                </c:pt>
                <c:pt idx="2809">
                  <c:v>0.42860000000000004</c:v>
                </c:pt>
                <c:pt idx="2810">
                  <c:v>0.42870000000000008</c:v>
                </c:pt>
                <c:pt idx="2811">
                  <c:v>0.42870000000000008</c:v>
                </c:pt>
                <c:pt idx="2812">
                  <c:v>0.42890000000000006</c:v>
                </c:pt>
                <c:pt idx="2813">
                  <c:v>0.42840000000000006</c:v>
                </c:pt>
                <c:pt idx="2814">
                  <c:v>0.4285000000000001</c:v>
                </c:pt>
                <c:pt idx="2815">
                  <c:v>0.42880000000000007</c:v>
                </c:pt>
                <c:pt idx="2816">
                  <c:v>0.42890000000000006</c:v>
                </c:pt>
                <c:pt idx="2817">
                  <c:v>0.42890000000000006</c:v>
                </c:pt>
                <c:pt idx="2818">
                  <c:v>0.42890000000000006</c:v>
                </c:pt>
                <c:pt idx="2819">
                  <c:v>0.42910000000000004</c:v>
                </c:pt>
                <c:pt idx="2820">
                  <c:v>0.42910000000000004</c:v>
                </c:pt>
                <c:pt idx="2821">
                  <c:v>0.42920000000000008</c:v>
                </c:pt>
                <c:pt idx="2822">
                  <c:v>0.42930000000000007</c:v>
                </c:pt>
                <c:pt idx="2823">
                  <c:v>0.42920000000000008</c:v>
                </c:pt>
                <c:pt idx="2824">
                  <c:v>0.42890000000000006</c:v>
                </c:pt>
                <c:pt idx="2825">
                  <c:v>0.42890000000000006</c:v>
                </c:pt>
                <c:pt idx="2826">
                  <c:v>0.42880000000000007</c:v>
                </c:pt>
                <c:pt idx="2827">
                  <c:v>0.42880000000000007</c:v>
                </c:pt>
                <c:pt idx="2828">
                  <c:v>0.42890000000000006</c:v>
                </c:pt>
                <c:pt idx="2829">
                  <c:v>0.42880000000000007</c:v>
                </c:pt>
                <c:pt idx="2830">
                  <c:v>0.42880000000000007</c:v>
                </c:pt>
                <c:pt idx="2831">
                  <c:v>0.42880000000000007</c:v>
                </c:pt>
                <c:pt idx="2832">
                  <c:v>0.42880000000000007</c:v>
                </c:pt>
                <c:pt idx="2833">
                  <c:v>0.42890000000000006</c:v>
                </c:pt>
                <c:pt idx="2834">
                  <c:v>0.42890000000000006</c:v>
                </c:pt>
                <c:pt idx="2835">
                  <c:v>0.42890000000000006</c:v>
                </c:pt>
                <c:pt idx="2836">
                  <c:v>0.42890000000000006</c:v>
                </c:pt>
                <c:pt idx="2837">
                  <c:v>0.43060000000000004</c:v>
                </c:pt>
                <c:pt idx="2838">
                  <c:v>0.43070000000000008</c:v>
                </c:pt>
                <c:pt idx="2839">
                  <c:v>0.43080000000000007</c:v>
                </c:pt>
                <c:pt idx="2840">
                  <c:v>0.43080000000000007</c:v>
                </c:pt>
                <c:pt idx="2841">
                  <c:v>0.43070000000000008</c:v>
                </c:pt>
                <c:pt idx="2842">
                  <c:v>0.43060000000000004</c:v>
                </c:pt>
                <c:pt idx="2843">
                  <c:v>0.43040000000000006</c:v>
                </c:pt>
                <c:pt idx="2844">
                  <c:v>0.43030000000000007</c:v>
                </c:pt>
                <c:pt idx="2845">
                  <c:v>0.4305000000000001</c:v>
                </c:pt>
                <c:pt idx="2846">
                  <c:v>0.43080000000000007</c:v>
                </c:pt>
                <c:pt idx="2847">
                  <c:v>0.43180000000000007</c:v>
                </c:pt>
                <c:pt idx="2848">
                  <c:v>0.43180000000000007</c:v>
                </c:pt>
                <c:pt idx="2849">
                  <c:v>0.43190000000000006</c:v>
                </c:pt>
                <c:pt idx="2850">
                  <c:v>0.43190000000000006</c:v>
                </c:pt>
                <c:pt idx="2851">
                  <c:v>0.43160000000000004</c:v>
                </c:pt>
                <c:pt idx="2852">
                  <c:v>0.43160000000000004</c:v>
                </c:pt>
                <c:pt idx="2853">
                  <c:v>0.43020000000000008</c:v>
                </c:pt>
                <c:pt idx="2854">
                  <c:v>0.42880000000000007</c:v>
                </c:pt>
                <c:pt idx="2855">
                  <c:v>0.42880000000000007</c:v>
                </c:pt>
                <c:pt idx="2856">
                  <c:v>0.4290000000000001</c:v>
                </c:pt>
                <c:pt idx="2857">
                  <c:v>0.4290000000000001</c:v>
                </c:pt>
                <c:pt idx="2858">
                  <c:v>0.42890000000000006</c:v>
                </c:pt>
                <c:pt idx="2859">
                  <c:v>0.42880000000000007</c:v>
                </c:pt>
                <c:pt idx="2860">
                  <c:v>0.42870000000000008</c:v>
                </c:pt>
                <c:pt idx="2861">
                  <c:v>0.42870000000000008</c:v>
                </c:pt>
                <c:pt idx="2862">
                  <c:v>0.42840000000000006</c:v>
                </c:pt>
                <c:pt idx="2863">
                  <c:v>0.42810000000000004</c:v>
                </c:pt>
                <c:pt idx="2864">
                  <c:v>0.4280000000000001</c:v>
                </c:pt>
                <c:pt idx="2865">
                  <c:v>0.42810000000000004</c:v>
                </c:pt>
                <c:pt idx="2866">
                  <c:v>0.42860000000000004</c:v>
                </c:pt>
                <c:pt idx="2867">
                  <c:v>0.42860000000000004</c:v>
                </c:pt>
                <c:pt idx="2868">
                  <c:v>0.4285000000000001</c:v>
                </c:pt>
                <c:pt idx="2869">
                  <c:v>0.42870000000000008</c:v>
                </c:pt>
                <c:pt idx="2870">
                  <c:v>0.42880000000000007</c:v>
                </c:pt>
                <c:pt idx="2871">
                  <c:v>0.42870000000000008</c:v>
                </c:pt>
                <c:pt idx="2872">
                  <c:v>0.4290000000000001</c:v>
                </c:pt>
                <c:pt idx="2873">
                  <c:v>0.42920000000000008</c:v>
                </c:pt>
                <c:pt idx="2874">
                  <c:v>0.42930000000000007</c:v>
                </c:pt>
                <c:pt idx="2875">
                  <c:v>0.4295000000000001</c:v>
                </c:pt>
                <c:pt idx="2876">
                  <c:v>0.4295000000000001</c:v>
                </c:pt>
                <c:pt idx="2877">
                  <c:v>0.42930000000000007</c:v>
                </c:pt>
                <c:pt idx="2878">
                  <c:v>0.42930000000000007</c:v>
                </c:pt>
                <c:pt idx="2879">
                  <c:v>0.42930000000000007</c:v>
                </c:pt>
                <c:pt idx="2880">
                  <c:v>0.43110000000000004</c:v>
                </c:pt>
                <c:pt idx="2881">
                  <c:v>0.43110000000000004</c:v>
                </c:pt>
                <c:pt idx="2882">
                  <c:v>0.43110000000000004</c:v>
                </c:pt>
                <c:pt idx="2883">
                  <c:v>0.4305000000000001</c:v>
                </c:pt>
                <c:pt idx="2884">
                  <c:v>0.43090000000000006</c:v>
                </c:pt>
                <c:pt idx="2885">
                  <c:v>0.43130000000000007</c:v>
                </c:pt>
                <c:pt idx="2886">
                  <c:v>0.43140000000000006</c:v>
                </c:pt>
                <c:pt idx="2887">
                  <c:v>0.43130000000000007</c:v>
                </c:pt>
                <c:pt idx="2888">
                  <c:v>0.43140000000000006</c:v>
                </c:pt>
                <c:pt idx="2889">
                  <c:v>0.43140000000000006</c:v>
                </c:pt>
                <c:pt idx="2890">
                  <c:v>0.43170000000000003</c:v>
                </c:pt>
                <c:pt idx="2891">
                  <c:v>0.43220000000000003</c:v>
                </c:pt>
                <c:pt idx="2892">
                  <c:v>0.43230000000000007</c:v>
                </c:pt>
                <c:pt idx="2893">
                  <c:v>0.43270000000000003</c:v>
                </c:pt>
                <c:pt idx="2894">
                  <c:v>0.43250000000000005</c:v>
                </c:pt>
                <c:pt idx="2895">
                  <c:v>0.43250000000000005</c:v>
                </c:pt>
                <c:pt idx="2896">
                  <c:v>0.43240000000000006</c:v>
                </c:pt>
                <c:pt idx="2897">
                  <c:v>0.43220000000000003</c:v>
                </c:pt>
                <c:pt idx="2898">
                  <c:v>0.43220000000000003</c:v>
                </c:pt>
                <c:pt idx="2899">
                  <c:v>0.43220000000000003</c:v>
                </c:pt>
                <c:pt idx="2900">
                  <c:v>0.43220000000000003</c:v>
                </c:pt>
                <c:pt idx="2901">
                  <c:v>0.43230000000000007</c:v>
                </c:pt>
                <c:pt idx="2902">
                  <c:v>0.43090000000000006</c:v>
                </c:pt>
                <c:pt idx="2903">
                  <c:v>0.4305000000000001</c:v>
                </c:pt>
                <c:pt idx="2904">
                  <c:v>0.4305000000000001</c:v>
                </c:pt>
                <c:pt idx="2905">
                  <c:v>0.43070000000000008</c:v>
                </c:pt>
                <c:pt idx="2906">
                  <c:v>0.43090000000000006</c:v>
                </c:pt>
                <c:pt idx="2907">
                  <c:v>0.43110000000000004</c:v>
                </c:pt>
                <c:pt idx="2908">
                  <c:v>0.43140000000000006</c:v>
                </c:pt>
                <c:pt idx="2909">
                  <c:v>0.43170000000000003</c:v>
                </c:pt>
                <c:pt idx="2910">
                  <c:v>0.43160000000000004</c:v>
                </c:pt>
                <c:pt idx="2911">
                  <c:v>0.43170000000000003</c:v>
                </c:pt>
                <c:pt idx="2912">
                  <c:v>0.43180000000000007</c:v>
                </c:pt>
                <c:pt idx="2913">
                  <c:v>0.43170000000000003</c:v>
                </c:pt>
                <c:pt idx="2914">
                  <c:v>0.43170000000000003</c:v>
                </c:pt>
                <c:pt idx="2915">
                  <c:v>0.43160000000000004</c:v>
                </c:pt>
                <c:pt idx="2916">
                  <c:v>0.43110000000000004</c:v>
                </c:pt>
                <c:pt idx="2917">
                  <c:v>0.43110000000000004</c:v>
                </c:pt>
                <c:pt idx="2918">
                  <c:v>0.43020000000000008</c:v>
                </c:pt>
                <c:pt idx="2919">
                  <c:v>0.42880000000000007</c:v>
                </c:pt>
                <c:pt idx="2920">
                  <c:v>0.42670000000000002</c:v>
                </c:pt>
                <c:pt idx="2921">
                  <c:v>0.42440000000000005</c:v>
                </c:pt>
                <c:pt idx="2922">
                  <c:v>0.42270000000000002</c:v>
                </c:pt>
                <c:pt idx="2923">
                  <c:v>0.4215000000000001</c:v>
                </c:pt>
                <c:pt idx="2924">
                  <c:v>0.41780000000000006</c:v>
                </c:pt>
                <c:pt idx="2925">
                  <c:v>0.42270000000000002</c:v>
                </c:pt>
                <c:pt idx="2926">
                  <c:v>0.41510000000000002</c:v>
                </c:pt>
                <c:pt idx="2927">
                  <c:v>0.41510000000000002</c:v>
                </c:pt>
                <c:pt idx="2928">
                  <c:v>0.41710000000000008</c:v>
                </c:pt>
                <c:pt idx="2929">
                  <c:v>0.41710000000000008</c:v>
                </c:pt>
                <c:pt idx="2930">
                  <c:v>0.41670000000000001</c:v>
                </c:pt>
                <c:pt idx="2931">
                  <c:v>0.41830000000000006</c:v>
                </c:pt>
                <c:pt idx="2932">
                  <c:v>0.41870000000000002</c:v>
                </c:pt>
                <c:pt idx="2933">
                  <c:v>0.41860000000000008</c:v>
                </c:pt>
                <c:pt idx="2934">
                  <c:v>0.41840000000000011</c:v>
                </c:pt>
                <c:pt idx="2935">
                  <c:v>0.41820000000000002</c:v>
                </c:pt>
                <c:pt idx="2936">
                  <c:v>0.41900000000000004</c:v>
                </c:pt>
                <c:pt idx="2937">
                  <c:v>0.41930000000000006</c:v>
                </c:pt>
                <c:pt idx="2938">
                  <c:v>0.41940000000000005</c:v>
                </c:pt>
                <c:pt idx="2939">
                  <c:v>0.41940000000000005</c:v>
                </c:pt>
                <c:pt idx="2940">
                  <c:v>0.41950000000000004</c:v>
                </c:pt>
                <c:pt idx="2941">
                  <c:v>0.41990000000000005</c:v>
                </c:pt>
                <c:pt idx="2942">
                  <c:v>0.41950000000000004</c:v>
                </c:pt>
                <c:pt idx="2943">
                  <c:v>0.41920000000000002</c:v>
                </c:pt>
                <c:pt idx="2944">
                  <c:v>0.41920000000000002</c:v>
                </c:pt>
                <c:pt idx="2945">
                  <c:v>0.41950000000000004</c:v>
                </c:pt>
                <c:pt idx="2946">
                  <c:v>0.41990000000000005</c:v>
                </c:pt>
                <c:pt idx="2947">
                  <c:v>0.42160000000000003</c:v>
                </c:pt>
                <c:pt idx="2948">
                  <c:v>0.42190000000000005</c:v>
                </c:pt>
                <c:pt idx="2949">
                  <c:v>0.42470000000000002</c:v>
                </c:pt>
                <c:pt idx="2950">
                  <c:v>0.42730000000000007</c:v>
                </c:pt>
                <c:pt idx="2951">
                  <c:v>0.42810000000000004</c:v>
                </c:pt>
                <c:pt idx="2952">
                  <c:v>0.43010000000000004</c:v>
                </c:pt>
                <c:pt idx="2953">
                  <c:v>0.43080000000000007</c:v>
                </c:pt>
                <c:pt idx="2954">
                  <c:v>0.43130000000000007</c:v>
                </c:pt>
                <c:pt idx="2955">
                  <c:v>0.43200000000000005</c:v>
                </c:pt>
                <c:pt idx="2956">
                  <c:v>0.43320000000000003</c:v>
                </c:pt>
                <c:pt idx="2957">
                  <c:v>0.43480000000000008</c:v>
                </c:pt>
                <c:pt idx="2958">
                  <c:v>0.43480000000000008</c:v>
                </c:pt>
                <c:pt idx="2959">
                  <c:v>0.43440000000000006</c:v>
                </c:pt>
                <c:pt idx="2960">
                  <c:v>0.4356000000000001</c:v>
                </c:pt>
                <c:pt idx="2961">
                  <c:v>0.43590000000000007</c:v>
                </c:pt>
                <c:pt idx="2962">
                  <c:v>0.43600000000000005</c:v>
                </c:pt>
                <c:pt idx="2963">
                  <c:v>0.43640000000000007</c:v>
                </c:pt>
                <c:pt idx="2964">
                  <c:v>0.43650000000000005</c:v>
                </c:pt>
                <c:pt idx="2965">
                  <c:v>0.43680000000000008</c:v>
                </c:pt>
                <c:pt idx="2966">
                  <c:v>0.43730000000000008</c:v>
                </c:pt>
                <c:pt idx="2967">
                  <c:v>0.43730000000000008</c:v>
                </c:pt>
                <c:pt idx="2968">
                  <c:v>0.43780000000000008</c:v>
                </c:pt>
                <c:pt idx="2969">
                  <c:v>0.4381000000000001</c:v>
                </c:pt>
                <c:pt idx="2970">
                  <c:v>0.43800000000000006</c:v>
                </c:pt>
                <c:pt idx="2971">
                  <c:v>0.43750000000000006</c:v>
                </c:pt>
                <c:pt idx="2972">
                  <c:v>0.43750000000000006</c:v>
                </c:pt>
                <c:pt idx="2973">
                  <c:v>0.43770000000000003</c:v>
                </c:pt>
                <c:pt idx="2974">
                  <c:v>0.43780000000000008</c:v>
                </c:pt>
                <c:pt idx="2975">
                  <c:v>0.43790000000000007</c:v>
                </c:pt>
                <c:pt idx="2976">
                  <c:v>0.43770000000000003</c:v>
                </c:pt>
                <c:pt idx="2977">
                  <c:v>0.43790000000000007</c:v>
                </c:pt>
                <c:pt idx="2978">
                  <c:v>0.4381000000000001</c:v>
                </c:pt>
                <c:pt idx="2979">
                  <c:v>0.43830000000000008</c:v>
                </c:pt>
                <c:pt idx="2980">
                  <c:v>0.43830000000000008</c:v>
                </c:pt>
                <c:pt idx="2981">
                  <c:v>0.43830000000000008</c:v>
                </c:pt>
                <c:pt idx="2982">
                  <c:v>0.4386000000000001</c:v>
                </c:pt>
                <c:pt idx="2983">
                  <c:v>0.43850000000000006</c:v>
                </c:pt>
                <c:pt idx="2984">
                  <c:v>0.43850000000000006</c:v>
                </c:pt>
                <c:pt idx="2985">
                  <c:v>0.43850000000000006</c:v>
                </c:pt>
                <c:pt idx="2986">
                  <c:v>0.43890000000000007</c:v>
                </c:pt>
                <c:pt idx="2987">
                  <c:v>0.43900000000000006</c:v>
                </c:pt>
                <c:pt idx="2988">
                  <c:v>0.43930000000000008</c:v>
                </c:pt>
                <c:pt idx="2989">
                  <c:v>0.43870000000000003</c:v>
                </c:pt>
                <c:pt idx="2990">
                  <c:v>0.43730000000000008</c:v>
                </c:pt>
                <c:pt idx="2991">
                  <c:v>0.43740000000000007</c:v>
                </c:pt>
                <c:pt idx="2992">
                  <c:v>0.43740000000000007</c:v>
                </c:pt>
                <c:pt idx="2993">
                  <c:v>0.43730000000000008</c:v>
                </c:pt>
                <c:pt idx="2994">
                  <c:v>0.43730000000000008</c:v>
                </c:pt>
                <c:pt idx="2995">
                  <c:v>0.4371000000000001</c:v>
                </c:pt>
                <c:pt idx="2996">
                  <c:v>0.43720000000000003</c:v>
                </c:pt>
                <c:pt idx="2997">
                  <c:v>0.43740000000000007</c:v>
                </c:pt>
                <c:pt idx="2998">
                  <c:v>0.43740000000000007</c:v>
                </c:pt>
                <c:pt idx="2999">
                  <c:v>0.43940000000000007</c:v>
                </c:pt>
                <c:pt idx="3000">
                  <c:v>0.43940000000000007</c:v>
                </c:pt>
                <c:pt idx="3001">
                  <c:v>0.43990000000000007</c:v>
                </c:pt>
                <c:pt idx="3002">
                  <c:v>0.43990000000000007</c:v>
                </c:pt>
                <c:pt idx="3003">
                  <c:v>0.44000000000000006</c:v>
                </c:pt>
                <c:pt idx="3004">
                  <c:v>0.43980000000000008</c:v>
                </c:pt>
                <c:pt idx="3005">
                  <c:v>0.4396000000000001</c:v>
                </c:pt>
                <c:pt idx="3006">
                  <c:v>0.43990000000000007</c:v>
                </c:pt>
                <c:pt idx="3007">
                  <c:v>0.43950000000000006</c:v>
                </c:pt>
                <c:pt idx="3008">
                  <c:v>0.4396000000000001</c:v>
                </c:pt>
                <c:pt idx="3009">
                  <c:v>0.43950000000000006</c:v>
                </c:pt>
                <c:pt idx="3010">
                  <c:v>0.4396000000000001</c:v>
                </c:pt>
                <c:pt idx="3011">
                  <c:v>0.43940000000000007</c:v>
                </c:pt>
                <c:pt idx="3012">
                  <c:v>0.43940000000000007</c:v>
                </c:pt>
                <c:pt idx="3013">
                  <c:v>0.43940000000000007</c:v>
                </c:pt>
                <c:pt idx="3014">
                  <c:v>0.43940000000000007</c:v>
                </c:pt>
                <c:pt idx="3015">
                  <c:v>0.44140000000000007</c:v>
                </c:pt>
                <c:pt idx="3016">
                  <c:v>0.44080000000000014</c:v>
                </c:pt>
                <c:pt idx="3017">
                  <c:v>0.4406000000000001</c:v>
                </c:pt>
                <c:pt idx="3018">
                  <c:v>0.44070000000000004</c:v>
                </c:pt>
                <c:pt idx="3019">
                  <c:v>0.44190000000000007</c:v>
                </c:pt>
                <c:pt idx="3020">
                  <c:v>0.44190000000000007</c:v>
                </c:pt>
                <c:pt idx="3021">
                  <c:v>0.4416000000000001</c:v>
                </c:pt>
                <c:pt idx="3022">
                  <c:v>0.44170000000000004</c:v>
                </c:pt>
                <c:pt idx="3023">
                  <c:v>0.44170000000000004</c:v>
                </c:pt>
                <c:pt idx="3024">
                  <c:v>0.44200000000000006</c:v>
                </c:pt>
                <c:pt idx="3025">
                  <c:v>0.4421000000000001</c:v>
                </c:pt>
                <c:pt idx="3026">
                  <c:v>0.44200000000000006</c:v>
                </c:pt>
                <c:pt idx="3027">
                  <c:v>0.44220000000000004</c:v>
                </c:pt>
                <c:pt idx="3028">
                  <c:v>0.44230000000000014</c:v>
                </c:pt>
                <c:pt idx="3029">
                  <c:v>0.44240000000000007</c:v>
                </c:pt>
                <c:pt idx="3030">
                  <c:v>0.44320000000000004</c:v>
                </c:pt>
                <c:pt idx="3031">
                  <c:v>0.44330000000000014</c:v>
                </c:pt>
                <c:pt idx="3032">
                  <c:v>0.44330000000000014</c:v>
                </c:pt>
                <c:pt idx="3033">
                  <c:v>0.44370000000000004</c:v>
                </c:pt>
                <c:pt idx="3034">
                  <c:v>0.44370000000000004</c:v>
                </c:pt>
                <c:pt idx="3035">
                  <c:v>0.44350000000000006</c:v>
                </c:pt>
                <c:pt idx="3036">
                  <c:v>0.44330000000000014</c:v>
                </c:pt>
                <c:pt idx="3037">
                  <c:v>0.44320000000000004</c:v>
                </c:pt>
                <c:pt idx="3038">
                  <c:v>0.44280000000000014</c:v>
                </c:pt>
                <c:pt idx="3039">
                  <c:v>0.44270000000000004</c:v>
                </c:pt>
                <c:pt idx="3040">
                  <c:v>0.4431000000000001</c:v>
                </c:pt>
                <c:pt idx="3041">
                  <c:v>0.44270000000000004</c:v>
                </c:pt>
                <c:pt idx="3042">
                  <c:v>0.44280000000000014</c:v>
                </c:pt>
                <c:pt idx="3043">
                  <c:v>0.44280000000000014</c:v>
                </c:pt>
                <c:pt idx="3044">
                  <c:v>0.44330000000000014</c:v>
                </c:pt>
                <c:pt idx="3045">
                  <c:v>0.44370000000000004</c:v>
                </c:pt>
                <c:pt idx="3046">
                  <c:v>0.44410000000000011</c:v>
                </c:pt>
                <c:pt idx="3047">
                  <c:v>0.44440000000000007</c:v>
                </c:pt>
                <c:pt idx="3048">
                  <c:v>0.44440000000000007</c:v>
                </c:pt>
                <c:pt idx="3049">
                  <c:v>0.44460000000000005</c:v>
                </c:pt>
                <c:pt idx="3050">
                  <c:v>0.44440000000000007</c:v>
                </c:pt>
                <c:pt idx="3051">
                  <c:v>0.44430000000000003</c:v>
                </c:pt>
                <c:pt idx="3052">
                  <c:v>0.44320000000000004</c:v>
                </c:pt>
                <c:pt idx="3053">
                  <c:v>0.4431000000000001</c:v>
                </c:pt>
                <c:pt idx="3054">
                  <c:v>0.44290000000000007</c:v>
                </c:pt>
                <c:pt idx="3055">
                  <c:v>0.44290000000000007</c:v>
                </c:pt>
                <c:pt idx="3056">
                  <c:v>0.44320000000000004</c:v>
                </c:pt>
                <c:pt idx="3057">
                  <c:v>0.4431000000000001</c:v>
                </c:pt>
                <c:pt idx="3058">
                  <c:v>0.4431000000000001</c:v>
                </c:pt>
                <c:pt idx="3059">
                  <c:v>0.4431000000000001</c:v>
                </c:pt>
                <c:pt idx="3060">
                  <c:v>0.44340000000000007</c:v>
                </c:pt>
                <c:pt idx="3061">
                  <c:v>0.44320000000000004</c:v>
                </c:pt>
                <c:pt idx="3062">
                  <c:v>0.4431000000000001</c:v>
                </c:pt>
                <c:pt idx="3063">
                  <c:v>0.44290000000000007</c:v>
                </c:pt>
                <c:pt idx="3064">
                  <c:v>0.44290000000000007</c:v>
                </c:pt>
                <c:pt idx="3065">
                  <c:v>0.44240000000000007</c:v>
                </c:pt>
                <c:pt idx="3066">
                  <c:v>0.4426000000000001</c:v>
                </c:pt>
                <c:pt idx="3067">
                  <c:v>0.4426000000000001</c:v>
                </c:pt>
                <c:pt idx="3068">
                  <c:v>0.4426000000000001</c:v>
                </c:pt>
                <c:pt idx="3069">
                  <c:v>0.4421000000000001</c:v>
                </c:pt>
                <c:pt idx="3070">
                  <c:v>0.44040000000000007</c:v>
                </c:pt>
                <c:pt idx="3071">
                  <c:v>0.44000000000000006</c:v>
                </c:pt>
                <c:pt idx="3072">
                  <c:v>0.43980000000000008</c:v>
                </c:pt>
                <c:pt idx="3073">
                  <c:v>0.44020000000000004</c:v>
                </c:pt>
                <c:pt idx="3074">
                  <c:v>0.43990000000000007</c:v>
                </c:pt>
                <c:pt idx="3075">
                  <c:v>0.44030000000000008</c:v>
                </c:pt>
                <c:pt idx="3076">
                  <c:v>0.44020000000000004</c:v>
                </c:pt>
                <c:pt idx="3077">
                  <c:v>0.44030000000000008</c:v>
                </c:pt>
                <c:pt idx="3078">
                  <c:v>0.4401000000000001</c:v>
                </c:pt>
                <c:pt idx="3079">
                  <c:v>0.43990000000000007</c:v>
                </c:pt>
                <c:pt idx="3080">
                  <c:v>0.4401000000000001</c:v>
                </c:pt>
                <c:pt idx="3081">
                  <c:v>0.44020000000000004</c:v>
                </c:pt>
                <c:pt idx="3082">
                  <c:v>0.44000000000000006</c:v>
                </c:pt>
                <c:pt idx="3083">
                  <c:v>0.43980000000000008</c:v>
                </c:pt>
                <c:pt idx="3084">
                  <c:v>0.43970000000000004</c:v>
                </c:pt>
                <c:pt idx="3085">
                  <c:v>0.43820000000000003</c:v>
                </c:pt>
                <c:pt idx="3086">
                  <c:v>0.43830000000000008</c:v>
                </c:pt>
                <c:pt idx="3087">
                  <c:v>0.43840000000000007</c:v>
                </c:pt>
                <c:pt idx="3088">
                  <c:v>0.4386000000000001</c:v>
                </c:pt>
                <c:pt idx="3089">
                  <c:v>0.43750000000000006</c:v>
                </c:pt>
                <c:pt idx="3090">
                  <c:v>0.43750000000000006</c:v>
                </c:pt>
                <c:pt idx="3091">
                  <c:v>0.43720000000000003</c:v>
                </c:pt>
                <c:pt idx="3092">
                  <c:v>0.43690000000000007</c:v>
                </c:pt>
                <c:pt idx="3093">
                  <c:v>0.43830000000000008</c:v>
                </c:pt>
                <c:pt idx="3094">
                  <c:v>0.43930000000000008</c:v>
                </c:pt>
                <c:pt idx="3095">
                  <c:v>0.43950000000000006</c:v>
                </c:pt>
                <c:pt idx="3096">
                  <c:v>0.43950000000000006</c:v>
                </c:pt>
                <c:pt idx="3097">
                  <c:v>0.43940000000000007</c:v>
                </c:pt>
                <c:pt idx="3098">
                  <c:v>0.43920000000000003</c:v>
                </c:pt>
                <c:pt idx="3099">
                  <c:v>0.43900000000000006</c:v>
                </c:pt>
                <c:pt idx="3100">
                  <c:v>0.43870000000000003</c:v>
                </c:pt>
                <c:pt idx="3101">
                  <c:v>0.43820000000000003</c:v>
                </c:pt>
                <c:pt idx="3102">
                  <c:v>0.43740000000000007</c:v>
                </c:pt>
                <c:pt idx="3103">
                  <c:v>0.43650000000000005</c:v>
                </c:pt>
                <c:pt idx="3104">
                  <c:v>0.43590000000000007</c:v>
                </c:pt>
                <c:pt idx="3105">
                  <c:v>0.43590000000000007</c:v>
                </c:pt>
                <c:pt idx="3106">
                  <c:v>0.43590000000000007</c:v>
                </c:pt>
                <c:pt idx="3107">
                  <c:v>0.4356000000000001</c:v>
                </c:pt>
                <c:pt idx="3108">
                  <c:v>0.43550000000000005</c:v>
                </c:pt>
                <c:pt idx="3109">
                  <c:v>0.4351000000000001</c:v>
                </c:pt>
                <c:pt idx="3110">
                  <c:v>0.4346000000000001</c:v>
                </c:pt>
                <c:pt idx="3111">
                  <c:v>0.43480000000000008</c:v>
                </c:pt>
                <c:pt idx="3112">
                  <c:v>0.43530000000000008</c:v>
                </c:pt>
                <c:pt idx="3113">
                  <c:v>0.4356000000000001</c:v>
                </c:pt>
                <c:pt idx="3114">
                  <c:v>0.43570000000000003</c:v>
                </c:pt>
                <c:pt idx="3115">
                  <c:v>0.4351000000000001</c:v>
                </c:pt>
                <c:pt idx="3116">
                  <c:v>0.43390000000000006</c:v>
                </c:pt>
                <c:pt idx="3117">
                  <c:v>0.43230000000000007</c:v>
                </c:pt>
                <c:pt idx="3118">
                  <c:v>0.43230000000000007</c:v>
                </c:pt>
                <c:pt idx="3119">
                  <c:v>0.43040000000000006</c:v>
                </c:pt>
                <c:pt idx="3120">
                  <c:v>0.43080000000000007</c:v>
                </c:pt>
                <c:pt idx="3121">
                  <c:v>0.43110000000000004</c:v>
                </c:pt>
                <c:pt idx="3122">
                  <c:v>0.43200000000000005</c:v>
                </c:pt>
                <c:pt idx="3123">
                  <c:v>0.43250000000000005</c:v>
                </c:pt>
                <c:pt idx="3124">
                  <c:v>0.43270000000000003</c:v>
                </c:pt>
                <c:pt idx="3125">
                  <c:v>0.43340000000000006</c:v>
                </c:pt>
                <c:pt idx="3126">
                  <c:v>0.43380000000000007</c:v>
                </c:pt>
                <c:pt idx="3127">
                  <c:v>0.43390000000000006</c:v>
                </c:pt>
                <c:pt idx="3128">
                  <c:v>0.43370000000000003</c:v>
                </c:pt>
                <c:pt idx="3129">
                  <c:v>0.43340000000000006</c:v>
                </c:pt>
                <c:pt idx="3130">
                  <c:v>0.43340000000000006</c:v>
                </c:pt>
                <c:pt idx="3131">
                  <c:v>0.43310000000000004</c:v>
                </c:pt>
                <c:pt idx="3132">
                  <c:v>0.43300000000000005</c:v>
                </c:pt>
                <c:pt idx="3133">
                  <c:v>0.43310000000000004</c:v>
                </c:pt>
                <c:pt idx="3134">
                  <c:v>0.43310000000000004</c:v>
                </c:pt>
                <c:pt idx="3135">
                  <c:v>0.43170000000000003</c:v>
                </c:pt>
                <c:pt idx="3136">
                  <c:v>0.43140000000000006</c:v>
                </c:pt>
                <c:pt idx="3137">
                  <c:v>0.43090000000000006</c:v>
                </c:pt>
                <c:pt idx="3138">
                  <c:v>0.43090000000000006</c:v>
                </c:pt>
                <c:pt idx="3139">
                  <c:v>0.43030000000000007</c:v>
                </c:pt>
                <c:pt idx="3140">
                  <c:v>0.43030000000000007</c:v>
                </c:pt>
                <c:pt idx="3141">
                  <c:v>0.43030000000000007</c:v>
                </c:pt>
                <c:pt idx="3142">
                  <c:v>0.4285000000000001</c:v>
                </c:pt>
                <c:pt idx="3143">
                  <c:v>0.42930000000000007</c:v>
                </c:pt>
                <c:pt idx="3144">
                  <c:v>0.42930000000000007</c:v>
                </c:pt>
                <c:pt idx="3145">
                  <c:v>0.42990000000000006</c:v>
                </c:pt>
                <c:pt idx="3146">
                  <c:v>0.43010000000000004</c:v>
                </c:pt>
                <c:pt idx="3147">
                  <c:v>0.43020000000000008</c:v>
                </c:pt>
                <c:pt idx="3148">
                  <c:v>0.43020000000000008</c:v>
                </c:pt>
                <c:pt idx="3149">
                  <c:v>0.4305000000000001</c:v>
                </c:pt>
                <c:pt idx="3150">
                  <c:v>0.43060000000000004</c:v>
                </c:pt>
                <c:pt idx="3151">
                  <c:v>0.43090000000000006</c:v>
                </c:pt>
                <c:pt idx="3152">
                  <c:v>0.43040000000000006</c:v>
                </c:pt>
                <c:pt idx="3153">
                  <c:v>0.43100000000000011</c:v>
                </c:pt>
                <c:pt idx="3154">
                  <c:v>0.43090000000000006</c:v>
                </c:pt>
                <c:pt idx="3155">
                  <c:v>0.43030000000000007</c:v>
                </c:pt>
                <c:pt idx="3156">
                  <c:v>0.43030000000000007</c:v>
                </c:pt>
                <c:pt idx="3157">
                  <c:v>0.43030000000000007</c:v>
                </c:pt>
                <c:pt idx="3158">
                  <c:v>0.43030000000000007</c:v>
                </c:pt>
                <c:pt idx="3159">
                  <c:v>0.43030000000000007</c:v>
                </c:pt>
                <c:pt idx="3160">
                  <c:v>0.43030000000000007</c:v>
                </c:pt>
                <c:pt idx="3161">
                  <c:v>0.42130000000000006</c:v>
                </c:pt>
                <c:pt idx="3162">
                  <c:v>0.42210000000000003</c:v>
                </c:pt>
                <c:pt idx="3163">
                  <c:v>0.42280000000000006</c:v>
                </c:pt>
                <c:pt idx="3164">
                  <c:v>0.42280000000000006</c:v>
                </c:pt>
                <c:pt idx="3165">
                  <c:v>0.42260000000000003</c:v>
                </c:pt>
                <c:pt idx="3166">
                  <c:v>0.42260000000000003</c:v>
                </c:pt>
                <c:pt idx="3167">
                  <c:v>0.42210000000000003</c:v>
                </c:pt>
                <c:pt idx="3168">
                  <c:v>0.42210000000000003</c:v>
                </c:pt>
                <c:pt idx="3169">
                  <c:v>0.42180000000000006</c:v>
                </c:pt>
                <c:pt idx="3170">
                  <c:v>0.42240000000000005</c:v>
                </c:pt>
                <c:pt idx="3171">
                  <c:v>0.42220000000000002</c:v>
                </c:pt>
                <c:pt idx="3172">
                  <c:v>0.4230000000000001</c:v>
                </c:pt>
                <c:pt idx="3173">
                  <c:v>0.42260000000000003</c:v>
                </c:pt>
                <c:pt idx="3174">
                  <c:v>0.42260000000000003</c:v>
                </c:pt>
                <c:pt idx="3175">
                  <c:v>0.42230000000000006</c:v>
                </c:pt>
                <c:pt idx="3176">
                  <c:v>0.42160000000000003</c:v>
                </c:pt>
                <c:pt idx="3177">
                  <c:v>0.42140000000000005</c:v>
                </c:pt>
                <c:pt idx="3178">
                  <c:v>0.42070000000000002</c:v>
                </c:pt>
                <c:pt idx="3179">
                  <c:v>0.42010000000000003</c:v>
                </c:pt>
                <c:pt idx="3180">
                  <c:v>0.41990000000000005</c:v>
                </c:pt>
                <c:pt idx="3181">
                  <c:v>0.41950000000000004</c:v>
                </c:pt>
                <c:pt idx="3182">
                  <c:v>0.41840000000000011</c:v>
                </c:pt>
                <c:pt idx="3183">
                  <c:v>0.41820000000000002</c:v>
                </c:pt>
                <c:pt idx="3184">
                  <c:v>0.41730000000000006</c:v>
                </c:pt>
                <c:pt idx="3185">
                  <c:v>0.41720000000000002</c:v>
                </c:pt>
                <c:pt idx="3186">
                  <c:v>0.41750000000000004</c:v>
                </c:pt>
                <c:pt idx="3187">
                  <c:v>0.41840000000000011</c:v>
                </c:pt>
                <c:pt idx="3188">
                  <c:v>0.41970000000000002</c:v>
                </c:pt>
                <c:pt idx="3189">
                  <c:v>0.42090000000000005</c:v>
                </c:pt>
                <c:pt idx="3190">
                  <c:v>0.4220000000000001</c:v>
                </c:pt>
                <c:pt idx="3191">
                  <c:v>0.42270000000000002</c:v>
                </c:pt>
                <c:pt idx="3192">
                  <c:v>0.4245000000000001</c:v>
                </c:pt>
                <c:pt idx="3193">
                  <c:v>0.42490000000000006</c:v>
                </c:pt>
                <c:pt idx="3194">
                  <c:v>0.4250000000000001</c:v>
                </c:pt>
                <c:pt idx="3195">
                  <c:v>0.4245000000000001</c:v>
                </c:pt>
                <c:pt idx="3196">
                  <c:v>0.42410000000000003</c:v>
                </c:pt>
                <c:pt idx="3197">
                  <c:v>0.42230000000000006</c:v>
                </c:pt>
                <c:pt idx="3198">
                  <c:v>0.42190000000000005</c:v>
                </c:pt>
                <c:pt idx="3199">
                  <c:v>0.42160000000000003</c:v>
                </c:pt>
                <c:pt idx="3200">
                  <c:v>0.4215000000000001</c:v>
                </c:pt>
                <c:pt idx="3201">
                  <c:v>0.42070000000000002</c:v>
                </c:pt>
                <c:pt idx="3202">
                  <c:v>0.41990000000000005</c:v>
                </c:pt>
                <c:pt idx="3203">
                  <c:v>0.41970000000000002</c:v>
                </c:pt>
                <c:pt idx="3204">
                  <c:v>0.42010000000000003</c:v>
                </c:pt>
                <c:pt idx="3205">
                  <c:v>0.42070000000000002</c:v>
                </c:pt>
                <c:pt idx="3206">
                  <c:v>0.4210000000000001</c:v>
                </c:pt>
                <c:pt idx="3207">
                  <c:v>0.42080000000000006</c:v>
                </c:pt>
                <c:pt idx="3208">
                  <c:v>0.42080000000000006</c:v>
                </c:pt>
                <c:pt idx="3209">
                  <c:v>0.41950000000000004</c:v>
                </c:pt>
                <c:pt idx="3210">
                  <c:v>0.41970000000000002</c:v>
                </c:pt>
                <c:pt idx="3211">
                  <c:v>0.41940000000000005</c:v>
                </c:pt>
                <c:pt idx="3212">
                  <c:v>0.41980000000000006</c:v>
                </c:pt>
                <c:pt idx="3213">
                  <c:v>0.42000000000000004</c:v>
                </c:pt>
                <c:pt idx="3214">
                  <c:v>0.41940000000000005</c:v>
                </c:pt>
                <c:pt idx="3215">
                  <c:v>0.41960000000000003</c:v>
                </c:pt>
                <c:pt idx="3216">
                  <c:v>0.42050000000000004</c:v>
                </c:pt>
                <c:pt idx="3217">
                  <c:v>0.42050000000000004</c:v>
                </c:pt>
                <c:pt idx="3218">
                  <c:v>0.41990000000000005</c:v>
                </c:pt>
                <c:pt idx="3219">
                  <c:v>0.41940000000000005</c:v>
                </c:pt>
                <c:pt idx="3220">
                  <c:v>0.41910000000000003</c:v>
                </c:pt>
                <c:pt idx="3221">
                  <c:v>0.41880000000000006</c:v>
                </c:pt>
                <c:pt idx="3222">
                  <c:v>0.41850000000000004</c:v>
                </c:pt>
                <c:pt idx="3223">
                  <c:v>0.41900000000000004</c:v>
                </c:pt>
                <c:pt idx="3224">
                  <c:v>0.41910000000000003</c:v>
                </c:pt>
                <c:pt idx="3225">
                  <c:v>0.41870000000000002</c:v>
                </c:pt>
                <c:pt idx="3226">
                  <c:v>0.41830000000000006</c:v>
                </c:pt>
                <c:pt idx="3227">
                  <c:v>0.41770000000000002</c:v>
                </c:pt>
                <c:pt idx="3228">
                  <c:v>0.41750000000000004</c:v>
                </c:pt>
                <c:pt idx="3229">
                  <c:v>0.4174000000000001</c:v>
                </c:pt>
                <c:pt idx="3230">
                  <c:v>0.4169000000000001</c:v>
                </c:pt>
                <c:pt idx="3231">
                  <c:v>0.41650000000000004</c:v>
                </c:pt>
                <c:pt idx="3232">
                  <c:v>0.41620000000000001</c:v>
                </c:pt>
                <c:pt idx="3233">
                  <c:v>0.41580000000000006</c:v>
                </c:pt>
                <c:pt idx="3234">
                  <c:v>0.41450000000000004</c:v>
                </c:pt>
                <c:pt idx="3235">
                  <c:v>0.41370000000000001</c:v>
                </c:pt>
                <c:pt idx="3236">
                  <c:v>0.4129000000000001</c:v>
                </c:pt>
                <c:pt idx="3237">
                  <c:v>0.4129000000000001</c:v>
                </c:pt>
                <c:pt idx="3238">
                  <c:v>0.4129000000000001</c:v>
                </c:pt>
                <c:pt idx="3239">
                  <c:v>0.4134000000000001</c:v>
                </c:pt>
                <c:pt idx="3240">
                  <c:v>0.41420000000000001</c:v>
                </c:pt>
                <c:pt idx="3241">
                  <c:v>0.41320000000000001</c:v>
                </c:pt>
                <c:pt idx="3242">
                  <c:v>0.41320000000000001</c:v>
                </c:pt>
                <c:pt idx="3243">
                  <c:v>0.41330000000000006</c:v>
                </c:pt>
                <c:pt idx="3244">
                  <c:v>0.41360000000000002</c:v>
                </c:pt>
                <c:pt idx="3245">
                  <c:v>0.41360000000000002</c:v>
                </c:pt>
                <c:pt idx="3246">
                  <c:v>0.41370000000000001</c:v>
                </c:pt>
                <c:pt idx="3247">
                  <c:v>0.41370000000000001</c:v>
                </c:pt>
                <c:pt idx="3248">
                  <c:v>0.41400000000000003</c:v>
                </c:pt>
                <c:pt idx="3249">
                  <c:v>0.41410000000000002</c:v>
                </c:pt>
                <c:pt idx="3250">
                  <c:v>0.41450000000000004</c:v>
                </c:pt>
                <c:pt idx="3251">
                  <c:v>0.41450000000000004</c:v>
                </c:pt>
                <c:pt idx="3252">
                  <c:v>0.41480000000000006</c:v>
                </c:pt>
                <c:pt idx="3253">
                  <c:v>0.41480000000000006</c:v>
                </c:pt>
                <c:pt idx="3254">
                  <c:v>0.41550000000000004</c:v>
                </c:pt>
                <c:pt idx="3255">
                  <c:v>0.41610000000000008</c:v>
                </c:pt>
                <c:pt idx="3256">
                  <c:v>0.4169000000000001</c:v>
                </c:pt>
                <c:pt idx="3257">
                  <c:v>0.41710000000000008</c:v>
                </c:pt>
                <c:pt idx="3258">
                  <c:v>0.41750000000000004</c:v>
                </c:pt>
                <c:pt idx="3259">
                  <c:v>0.41750000000000004</c:v>
                </c:pt>
                <c:pt idx="3260">
                  <c:v>0.41750000000000004</c:v>
                </c:pt>
                <c:pt idx="3261">
                  <c:v>0.41780000000000006</c:v>
                </c:pt>
                <c:pt idx="3262">
                  <c:v>0.41820000000000002</c:v>
                </c:pt>
                <c:pt idx="3263">
                  <c:v>0.41880000000000006</c:v>
                </c:pt>
                <c:pt idx="3264">
                  <c:v>0.41930000000000006</c:v>
                </c:pt>
                <c:pt idx="3265">
                  <c:v>0.42020000000000002</c:v>
                </c:pt>
                <c:pt idx="3266">
                  <c:v>0.42000000000000004</c:v>
                </c:pt>
                <c:pt idx="3267">
                  <c:v>0.41980000000000006</c:v>
                </c:pt>
                <c:pt idx="3268">
                  <c:v>0.41980000000000006</c:v>
                </c:pt>
                <c:pt idx="3269">
                  <c:v>0.41980000000000006</c:v>
                </c:pt>
                <c:pt idx="3270">
                  <c:v>0.41880000000000006</c:v>
                </c:pt>
                <c:pt idx="3271">
                  <c:v>0.41510000000000002</c:v>
                </c:pt>
                <c:pt idx="3272">
                  <c:v>0.41410000000000002</c:v>
                </c:pt>
                <c:pt idx="3273">
                  <c:v>0.41320000000000001</c:v>
                </c:pt>
                <c:pt idx="3274">
                  <c:v>0.41310000000000002</c:v>
                </c:pt>
                <c:pt idx="3275">
                  <c:v>0.41320000000000001</c:v>
                </c:pt>
                <c:pt idx="3276">
                  <c:v>0.41380000000000006</c:v>
                </c:pt>
                <c:pt idx="3277">
                  <c:v>0.41500000000000004</c:v>
                </c:pt>
                <c:pt idx="3278">
                  <c:v>0.41500000000000004</c:v>
                </c:pt>
                <c:pt idx="3279">
                  <c:v>0.4144000000000001</c:v>
                </c:pt>
                <c:pt idx="3280">
                  <c:v>0.4134000000000001</c:v>
                </c:pt>
                <c:pt idx="3281">
                  <c:v>0.41420000000000001</c:v>
                </c:pt>
                <c:pt idx="3282">
                  <c:v>0.41420000000000001</c:v>
                </c:pt>
                <c:pt idx="3283">
                  <c:v>0.41420000000000001</c:v>
                </c:pt>
                <c:pt idx="3284">
                  <c:v>0.40910000000000002</c:v>
                </c:pt>
                <c:pt idx="3285">
                  <c:v>0.40660000000000002</c:v>
                </c:pt>
                <c:pt idx="3286">
                  <c:v>0.4052</c:v>
                </c:pt>
                <c:pt idx="3287">
                  <c:v>0.4052</c:v>
                </c:pt>
                <c:pt idx="3288">
                  <c:v>0.40640000000000004</c:v>
                </c:pt>
                <c:pt idx="3289">
                  <c:v>0.40730000000000005</c:v>
                </c:pt>
                <c:pt idx="3290">
                  <c:v>0.40820000000000001</c:v>
                </c:pt>
                <c:pt idx="3291">
                  <c:v>0.40900000000000003</c:v>
                </c:pt>
                <c:pt idx="3292">
                  <c:v>0.40900000000000003</c:v>
                </c:pt>
                <c:pt idx="3293">
                  <c:v>0.41210000000000002</c:v>
                </c:pt>
                <c:pt idx="3294">
                  <c:v>0.41300000000000003</c:v>
                </c:pt>
                <c:pt idx="3295">
                  <c:v>0.41320000000000001</c:v>
                </c:pt>
                <c:pt idx="3296">
                  <c:v>0.41280000000000006</c:v>
                </c:pt>
                <c:pt idx="3297">
                  <c:v>0.41220000000000001</c:v>
                </c:pt>
                <c:pt idx="3298">
                  <c:v>0.41150000000000003</c:v>
                </c:pt>
                <c:pt idx="3299">
                  <c:v>0.4109000000000001</c:v>
                </c:pt>
                <c:pt idx="3300">
                  <c:v>0.41080000000000005</c:v>
                </c:pt>
                <c:pt idx="3301">
                  <c:v>0.4109000000000001</c:v>
                </c:pt>
                <c:pt idx="3302">
                  <c:v>0.41010000000000002</c:v>
                </c:pt>
                <c:pt idx="3303">
                  <c:v>0.41010000000000002</c:v>
                </c:pt>
                <c:pt idx="3304">
                  <c:v>0.41010000000000002</c:v>
                </c:pt>
                <c:pt idx="3305">
                  <c:v>0.41010000000000002</c:v>
                </c:pt>
                <c:pt idx="3306">
                  <c:v>0.40670000000000001</c:v>
                </c:pt>
                <c:pt idx="3307">
                  <c:v>0.40650000000000003</c:v>
                </c:pt>
                <c:pt idx="3308">
                  <c:v>0.40630000000000005</c:v>
                </c:pt>
                <c:pt idx="3309">
                  <c:v>0.40610000000000002</c:v>
                </c:pt>
                <c:pt idx="3310">
                  <c:v>0.40710000000000002</c:v>
                </c:pt>
                <c:pt idx="3311">
                  <c:v>0.4084000000000001</c:v>
                </c:pt>
                <c:pt idx="3312">
                  <c:v>0.40950000000000003</c:v>
                </c:pt>
                <c:pt idx="3313">
                  <c:v>0.40950000000000003</c:v>
                </c:pt>
                <c:pt idx="3314">
                  <c:v>0.4094000000000001</c:v>
                </c:pt>
                <c:pt idx="3315">
                  <c:v>0.4089000000000001</c:v>
                </c:pt>
                <c:pt idx="3316">
                  <c:v>0.40880000000000005</c:v>
                </c:pt>
                <c:pt idx="3317">
                  <c:v>0.40850000000000003</c:v>
                </c:pt>
                <c:pt idx="3318">
                  <c:v>0.40880000000000005</c:v>
                </c:pt>
                <c:pt idx="3319">
                  <c:v>0.40900000000000003</c:v>
                </c:pt>
                <c:pt idx="3320">
                  <c:v>0.40910000000000002</c:v>
                </c:pt>
                <c:pt idx="3321">
                  <c:v>0.40950000000000003</c:v>
                </c:pt>
                <c:pt idx="3322">
                  <c:v>0.41000000000000003</c:v>
                </c:pt>
                <c:pt idx="3323">
                  <c:v>0.41030000000000005</c:v>
                </c:pt>
                <c:pt idx="3324">
                  <c:v>0.41050000000000003</c:v>
                </c:pt>
                <c:pt idx="3325">
                  <c:v>0.41070000000000001</c:v>
                </c:pt>
                <c:pt idx="3326">
                  <c:v>0.41070000000000001</c:v>
                </c:pt>
                <c:pt idx="3327">
                  <c:v>0.41100000000000003</c:v>
                </c:pt>
                <c:pt idx="3328">
                  <c:v>0.41150000000000003</c:v>
                </c:pt>
                <c:pt idx="3329">
                  <c:v>0.41110000000000002</c:v>
                </c:pt>
                <c:pt idx="3330">
                  <c:v>0.41150000000000003</c:v>
                </c:pt>
                <c:pt idx="3331">
                  <c:v>0.41220000000000001</c:v>
                </c:pt>
                <c:pt idx="3332">
                  <c:v>0.41230000000000006</c:v>
                </c:pt>
                <c:pt idx="3333">
                  <c:v>0.41260000000000002</c:v>
                </c:pt>
                <c:pt idx="3334">
                  <c:v>0.41320000000000001</c:v>
                </c:pt>
                <c:pt idx="3335">
                  <c:v>0.41380000000000006</c:v>
                </c:pt>
                <c:pt idx="3336">
                  <c:v>0.41500000000000004</c:v>
                </c:pt>
                <c:pt idx="3337">
                  <c:v>0.41560000000000002</c:v>
                </c:pt>
                <c:pt idx="3338">
                  <c:v>0.41650000000000004</c:v>
                </c:pt>
                <c:pt idx="3339">
                  <c:v>0.41710000000000008</c:v>
                </c:pt>
                <c:pt idx="3340">
                  <c:v>0.41730000000000006</c:v>
                </c:pt>
                <c:pt idx="3341">
                  <c:v>0.41730000000000006</c:v>
                </c:pt>
                <c:pt idx="3342">
                  <c:v>0.41750000000000004</c:v>
                </c:pt>
                <c:pt idx="3343">
                  <c:v>0.41760000000000008</c:v>
                </c:pt>
                <c:pt idx="3344">
                  <c:v>0.41680000000000006</c:v>
                </c:pt>
                <c:pt idx="3345">
                  <c:v>0.41620000000000001</c:v>
                </c:pt>
                <c:pt idx="3346">
                  <c:v>0.41560000000000002</c:v>
                </c:pt>
                <c:pt idx="3347">
                  <c:v>0.41570000000000001</c:v>
                </c:pt>
                <c:pt idx="3348">
                  <c:v>0.41620000000000001</c:v>
                </c:pt>
                <c:pt idx="3349">
                  <c:v>0.41650000000000004</c:v>
                </c:pt>
                <c:pt idx="3350">
                  <c:v>0.41650000000000004</c:v>
                </c:pt>
                <c:pt idx="3351">
                  <c:v>0.41650000000000004</c:v>
                </c:pt>
                <c:pt idx="3352">
                  <c:v>0.41650000000000004</c:v>
                </c:pt>
                <c:pt idx="3353">
                  <c:v>0.41730000000000006</c:v>
                </c:pt>
                <c:pt idx="3354">
                  <c:v>0.4159000000000001</c:v>
                </c:pt>
                <c:pt idx="3355">
                  <c:v>0.41450000000000004</c:v>
                </c:pt>
                <c:pt idx="3356">
                  <c:v>0.41300000000000003</c:v>
                </c:pt>
                <c:pt idx="3357">
                  <c:v>0.41220000000000001</c:v>
                </c:pt>
                <c:pt idx="3358">
                  <c:v>0.41020000000000001</c:v>
                </c:pt>
                <c:pt idx="3359">
                  <c:v>0.40950000000000003</c:v>
                </c:pt>
                <c:pt idx="3360">
                  <c:v>0.40900000000000003</c:v>
                </c:pt>
                <c:pt idx="3361">
                  <c:v>0.40850000000000003</c:v>
                </c:pt>
                <c:pt idx="3362">
                  <c:v>0.40740000000000004</c:v>
                </c:pt>
                <c:pt idx="3363">
                  <c:v>0.40690000000000004</c:v>
                </c:pt>
                <c:pt idx="3364">
                  <c:v>0.40710000000000002</c:v>
                </c:pt>
                <c:pt idx="3365">
                  <c:v>0.40650000000000003</c:v>
                </c:pt>
                <c:pt idx="3366">
                  <c:v>0.40660000000000002</c:v>
                </c:pt>
                <c:pt idx="3367">
                  <c:v>0.40680000000000005</c:v>
                </c:pt>
                <c:pt idx="3368">
                  <c:v>0.40690000000000004</c:v>
                </c:pt>
                <c:pt idx="3369">
                  <c:v>0.40740000000000004</c:v>
                </c:pt>
                <c:pt idx="3370">
                  <c:v>0.40740000000000004</c:v>
                </c:pt>
                <c:pt idx="3371">
                  <c:v>0.40760000000000002</c:v>
                </c:pt>
                <c:pt idx="3372">
                  <c:v>0.40740000000000004</c:v>
                </c:pt>
                <c:pt idx="3373">
                  <c:v>0.40810000000000002</c:v>
                </c:pt>
                <c:pt idx="3374">
                  <c:v>0.40880000000000005</c:v>
                </c:pt>
                <c:pt idx="3375">
                  <c:v>0.40810000000000002</c:v>
                </c:pt>
                <c:pt idx="3376">
                  <c:v>0.40880000000000005</c:v>
                </c:pt>
                <c:pt idx="3377">
                  <c:v>0.40930000000000005</c:v>
                </c:pt>
                <c:pt idx="3378">
                  <c:v>0.4094000000000001</c:v>
                </c:pt>
                <c:pt idx="3379">
                  <c:v>0.40930000000000005</c:v>
                </c:pt>
                <c:pt idx="3380">
                  <c:v>0.4094000000000001</c:v>
                </c:pt>
                <c:pt idx="3381">
                  <c:v>0.40950000000000003</c:v>
                </c:pt>
                <c:pt idx="3382">
                  <c:v>0.40980000000000005</c:v>
                </c:pt>
                <c:pt idx="3383">
                  <c:v>0.41000000000000003</c:v>
                </c:pt>
                <c:pt idx="3384">
                  <c:v>0.41030000000000005</c:v>
                </c:pt>
                <c:pt idx="3385">
                  <c:v>0.4104000000000001</c:v>
                </c:pt>
                <c:pt idx="3386">
                  <c:v>0.41020000000000001</c:v>
                </c:pt>
                <c:pt idx="3387">
                  <c:v>0.41000000000000003</c:v>
                </c:pt>
                <c:pt idx="3388">
                  <c:v>0.41000000000000003</c:v>
                </c:pt>
                <c:pt idx="3389">
                  <c:v>0.40960000000000002</c:v>
                </c:pt>
                <c:pt idx="3390">
                  <c:v>0.40910000000000002</c:v>
                </c:pt>
                <c:pt idx="3391">
                  <c:v>0.40830000000000005</c:v>
                </c:pt>
                <c:pt idx="3392">
                  <c:v>0.40810000000000002</c:v>
                </c:pt>
                <c:pt idx="3393">
                  <c:v>0.4084000000000001</c:v>
                </c:pt>
                <c:pt idx="3394">
                  <c:v>0.40860000000000002</c:v>
                </c:pt>
                <c:pt idx="3395">
                  <c:v>0.40910000000000002</c:v>
                </c:pt>
                <c:pt idx="3396">
                  <c:v>0.4094000000000001</c:v>
                </c:pt>
                <c:pt idx="3397">
                  <c:v>0.40980000000000005</c:v>
                </c:pt>
                <c:pt idx="3398">
                  <c:v>0.41050000000000003</c:v>
                </c:pt>
                <c:pt idx="3399">
                  <c:v>0.4114000000000001</c:v>
                </c:pt>
                <c:pt idx="3400">
                  <c:v>0.41210000000000002</c:v>
                </c:pt>
                <c:pt idx="3401">
                  <c:v>0.41280000000000006</c:v>
                </c:pt>
                <c:pt idx="3402">
                  <c:v>0.41370000000000001</c:v>
                </c:pt>
                <c:pt idx="3403">
                  <c:v>0.41400000000000003</c:v>
                </c:pt>
                <c:pt idx="3404">
                  <c:v>0.4144000000000001</c:v>
                </c:pt>
                <c:pt idx="3405">
                  <c:v>0.41470000000000001</c:v>
                </c:pt>
                <c:pt idx="3406">
                  <c:v>0.41500000000000004</c:v>
                </c:pt>
                <c:pt idx="3407">
                  <c:v>0.41520000000000001</c:v>
                </c:pt>
                <c:pt idx="3408">
                  <c:v>0.41520000000000001</c:v>
                </c:pt>
                <c:pt idx="3409">
                  <c:v>0.41500000000000004</c:v>
                </c:pt>
                <c:pt idx="3410">
                  <c:v>0.41550000000000004</c:v>
                </c:pt>
                <c:pt idx="3411">
                  <c:v>0.4159000000000001</c:v>
                </c:pt>
                <c:pt idx="3412">
                  <c:v>0.41610000000000008</c:v>
                </c:pt>
                <c:pt idx="3413">
                  <c:v>0.41620000000000001</c:v>
                </c:pt>
                <c:pt idx="3414">
                  <c:v>0.41610000000000008</c:v>
                </c:pt>
                <c:pt idx="3415">
                  <c:v>0.41610000000000008</c:v>
                </c:pt>
                <c:pt idx="3416">
                  <c:v>0.41560000000000002</c:v>
                </c:pt>
                <c:pt idx="3417">
                  <c:v>0.41580000000000006</c:v>
                </c:pt>
                <c:pt idx="3418">
                  <c:v>0.41550000000000004</c:v>
                </c:pt>
                <c:pt idx="3419">
                  <c:v>0.41550000000000004</c:v>
                </c:pt>
                <c:pt idx="3420">
                  <c:v>0.41580000000000006</c:v>
                </c:pt>
                <c:pt idx="3421">
                  <c:v>0.41600000000000004</c:v>
                </c:pt>
                <c:pt idx="3422">
                  <c:v>0.41660000000000008</c:v>
                </c:pt>
                <c:pt idx="3423">
                  <c:v>0.41660000000000008</c:v>
                </c:pt>
                <c:pt idx="3424">
                  <c:v>0.4169000000000001</c:v>
                </c:pt>
                <c:pt idx="3425">
                  <c:v>0.41730000000000006</c:v>
                </c:pt>
                <c:pt idx="3426">
                  <c:v>0.4174000000000001</c:v>
                </c:pt>
                <c:pt idx="3427">
                  <c:v>0.4174000000000001</c:v>
                </c:pt>
                <c:pt idx="3428">
                  <c:v>0.41730000000000006</c:v>
                </c:pt>
                <c:pt idx="3429">
                  <c:v>0.41720000000000002</c:v>
                </c:pt>
                <c:pt idx="3430">
                  <c:v>0.41660000000000008</c:v>
                </c:pt>
                <c:pt idx="3431">
                  <c:v>0.41610000000000008</c:v>
                </c:pt>
                <c:pt idx="3432">
                  <c:v>0.4159000000000001</c:v>
                </c:pt>
                <c:pt idx="3433">
                  <c:v>0.4154000000000001</c:v>
                </c:pt>
                <c:pt idx="3434">
                  <c:v>0.41530000000000006</c:v>
                </c:pt>
                <c:pt idx="3435">
                  <c:v>0.4154000000000001</c:v>
                </c:pt>
                <c:pt idx="3436">
                  <c:v>0.41550000000000004</c:v>
                </c:pt>
                <c:pt idx="3437">
                  <c:v>0.41620000000000001</c:v>
                </c:pt>
                <c:pt idx="3438">
                  <c:v>0.4164000000000001</c:v>
                </c:pt>
                <c:pt idx="3439">
                  <c:v>0.4174000000000001</c:v>
                </c:pt>
                <c:pt idx="3440">
                  <c:v>0.41780000000000006</c:v>
                </c:pt>
                <c:pt idx="3441">
                  <c:v>0.4179000000000001</c:v>
                </c:pt>
                <c:pt idx="3442">
                  <c:v>0.4179000000000001</c:v>
                </c:pt>
                <c:pt idx="3443">
                  <c:v>0.41800000000000004</c:v>
                </c:pt>
                <c:pt idx="3444">
                  <c:v>0.41800000000000004</c:v>
                </c:pt>
                <c:pt idx="3445">
                  <c:v>0.41810000000000008</c:v>
                </c:pt>
                <c:pt idx="3446">
                  <c:v>0.41800000000000004</c:v>
                </c:pt>
                <c:pt idx="3447">
                  <c:v>0.41800000000000004</c:v>
                </c:pt>
                <c:pt idx="3448">
                  <c:v>0.4179000000000001</c:v>
                </c:pt>
                <c:pt idx="3449">
                  <c:v>0.41770000000000002</c:v>
                </c:pt>
                <c:pt idx="3450">
                  <c:v>0.41760000000000008</c:v>
                </c:pt>
                <c:pt idx="3451">
                  <c:v>0.41750000000000004</c:v>
                </c:pt>
                <c:pt idx="3452">
                  <c:v>0.4174000000000001</c:v>
                </c:pt>
                <c:pt idx="3453">
                  <c:v>0.41760000000000008</c:v>
                </c:pt>
                <c:pt idx="3454">
                  <c:v>0.41810000000000008</c:v>
                </c:pt>
                <c:pt idx="3455">
                  <c:v>0.41820000000000002</c:v>
                </c:pt>
                <c:pt idx="3456">
                  <c:v>0.41860000000000008</c:v>
                </c:pt>
                <c:pt idx="3457">
                  <c:v>0.41890000000000011</c:v>
                </c:pt>
                <c:pt idx="3458">
                  <c:v>0.41920000000000002</c:v>
                </c:pt>
                <c:pt idx="3459">
                  <c:v>0.41920000000000002</c:v>
                </c:pt>
                <c:pt idx="3460">
                  <c:v>0.41930000000000006</c:v>
                </c:pt>
                <c:pt idx="3461">
                  <c:v>0.41940000000000005</c:v>
                </c:pt>
                <c:pt idx="3462">
                  <c:v>0.41940000000000005</c:v>
                </c:pt>
                <c:pt idx="3463">
                  <c:v>0.41930000000000006</c:v>
                </c:pt>
                <c:pt idx="3464">
                  <c:v>0.41940000000000005</c:v>
                </c:pt>
                <c:pt idx="3465">
                  <c:v>0.41930000000000006</c:v>
                </c:pt>
                <c:pt idx="3466">
                  <c:v>0.41920000000000002</c:v>
                </c:pt>
                <c:pt idx="3467">
                  <c:v>0.41950000000000004</c:v>
                </c:pt>
                <c:pt idx="3468">
                  <c:v>0.41930000000000006</c:v>
                </c:pt>
                <c:pt idx="3469">
                  <c:v>0.42010000000000003</c:v>
                </c:pt>
                <c:pt idx="3470">
                  <c:v>0.42010000000000003</c:v>
                </c:pt>
                <c:pt idx="3471">
                  <c:v>0.42010000000000003</c:v>
                </c:pt>
                <c:pt idx="3472">
                  <c:v>0.42020000000000002</c:v>
                </c:pt>
                <c:pt idx="3473">
                  <c:v>0.41890000000000011</c:v>
                </c:pt>
                <c:pt idx="3474">
                  <c:v>0.41860000000000008</c:v>
                </c:pt>
                <c:pt idx="3475">
                  <c:v>0.41800000000000004</c:v>
                </c:pt>
                <c:pt idx="3476">
                  <c:v>0.41770000000000002</c:v>
                </c:pt>
                <c:pt idx="3477">
                  <c:v>0.41710000000000008</c:v>
                </c:pt>
                <c:pt idx="3478">
                  <c:v>0.41710000000000008</c:v>
                </c:pt>
                <c:pt idx="3479">
                  <c:v>0.4174000000000001</c:v>
                </c:pt>
                <c:pt idx="3480">
                  <c:v>0.41710000000000008</c:v>
                </c:pt>
                <c:pt idx="3481">
                  <c:v>0.4169000000000001</c:v>
                </c:pt>
                <c:pt idx="3482">
                  <c:v>0.41710000000000008</c:v>
                </c:pt>
                <c:pt idx="3483">
                  <c:v>0.41800000000000004</c:v>
                </c:pt>
                <c:pt idx="3484">
                  <c:v>0.41780000000000006</c:v>
                </c:pt>
                <c:pt idx="3485">
                  <c:v>0.41720000000000002</c:v>
                </c:pt>
                <c:pt idx="3486">
                  <c:v>0.4169000000000001</c:v>
                </c:pt>
                <c:pt idx="3487">
                  <c:v>0.41650000000000004</c:v>
                </c:pt>
                <c:pt idx="3488">
                  <c:v>0.4159000000000001</c:v>
                </c:pt>
                <c:pt idx="3489">
                  <c:v>0.4159000000000001</c:v>
                </c:pt>
                <c:pt idx="3490">
                  <c:v>0.41610000000000008</c:v>
                </c:pt>
                <c:pt idx="3491">
                  <c:v>0.41560000000000002</c:v>
                </c:pt>
                <c:pt idx="3492">
                  <c:v>0.4154000000000001</c:v>
                </c:pt>
                <c:pt idx="3493">
                  <c:v>0.41460000000000002</c:v>
                </c:pt>
                <c:pt idx="3494">
                  <c:v>0.41400000000000003</c:v>
                </c:pt>
                <c:pt idx="3495">
                  <c:v>0.41410000000000002</c:v>
                </c:pt>
                <c:pt idx="3496">
                  <c:v>0.4154000000000001</c:v>
                </c:pt>
                <c:pt idx="3497">
                  <c:v>0.41600000000000004</c:v>
                </c:pt>
                <c:pt idx="3498">
                  <c:v>0.4149000000000001</c:v>
                </c:pt>
                <c:pt idx="3499">
                  <c:v>0.4139000000000001</c:v>
                </c:pt>
                <c:pt idx="3500">
                  <c:v>0.41330000000000006</c:v>
                </c:pt>
                <c:pt idx="3501">
                  <c:v>0.41220000000000001</c:v>
                </c:pt>
                <c:pt idx="3502">
                  <c:v>0.41160000000000002</c:v>
                </c:pt>
                <c:pt idx="3503">
                  <c:v>0.41110000000000002</c:v>
                </c:pt>
                <c:pt idx="3504">
                  <c:v>0.41150000000000003</c:v>
                </c:pt>
                <c:pt idx="3505">
                  <c:v>0.41180000000000005</c:v>
                </c:pt>
                <c:pt idx="3506">
                  <c:v>0.41230000000000006</c:v>
                </c:pt>
                <c:pt idx="3507">
                  <c:v>0.41220000000000001</c:v>
                </c:pt>
                <c:pt idx="3508">
                  <c:v>0.41220000000000001</c:v>
                </c:pt>
                <c:pt idx="3509">
                  <c:v>0.41220000000000001</c:v>
                </c:pt>
                <c:pt idx="3510">
                  <c:v>0.41280000000000006</c:v>
                </c:pt>
                <c:pt idx="3511">
                  <c:v>0.41330000000000006</c:v>
                </c:pt>
                <c:pt idx="3512">
                  <c:v>0.4134000000000001</c:v>
                </c:pt>
                <c:pt idx="3513">
                  <c:v>0.4134000000000001</c:v>
                </c:pt>
                <c:pt idx="3514">
                  <c:v>0.4129000000000001</c:v>
                </c:pt>
                <c:pt idx="3515">
                  <c:v>0.41250000000000003</c:v>
                </c:pt>
                <c:pt idx="3516">
                  <c:v>0.41210000000000002</c:v>
                </c:pt>
                <c:pt idx="3517">
                  <c:v>0.41200000000000003</c:v>
                </c:pt>
                <c:pt idx="3518">
                  <c:v>0.41100000000000003</c:v>
                </c:pt>
                <c:pt idx="3519">
                  <c:v>0.4109000000000001</c:v>
                </c:pt>
                <c:pt idx="3520">
                  <c:v>0.41080000000000005</c:v>
                </c:pt>
                <c:pt idx="3521">
                  <c:v>0.41100000000000003</c:v>
                </c:pt>
                <c:pt idx="3522">
                  <c:v>0.41150000000000003</c:v>
                </c:pt>
                <c:pt idx="3523">
                  <c:v>0.41180000000000005</c:v>
                </c:pt>
                <c:pt idx="3524">
                  <c:v>0.41220000000000001</c:v>
                </c:pt>
                <c:pt idx="3525">
                  <c:v>0.41220000000000001</c:v>
                </c:pt>
                <c:pt idx="3526">
                  <c:v>0.41210000000000002</c:v>
                </c:pt>
                <c:pt idx="3527">
                  <c:v>0.41220000000000001</c:v>
                </c:pt>
                <c:pt idx="3528">
                  <c:v>0.41220000000000001</c:v>
                </c:pt>
                <c:pt idx="3529">
                  <c:v>0.41230000000000006</c:v>
                </c:pt>
                <c:pt idx="3530">
                  <c:v>0.41220000000000001</c:v>
                </c:pt>
                <c:pt idx="3531">
                  <c:v>0.4119000000000001</c:v>
                </c:pt>
                <c:pt idx="3532">
                  <c:v>0.41180000000000005</c:v>
                </c:pt>
                <c:pt idx="3533">
                  <c:v>0.41160000000000002</c:v>
                </c:pt>
                <c:pt idx="3534">
                  <c:v>0.41160000000000002</c:v>
                </c:pt>
                <c:pt idx="3535">
                  <c:v>0.41160000000000002</c:v>
                </c:pt>
                <c:pt idx="3536">
                  <c:v>0.41160000000000002</c:v>
                </c:pt>
                <c:pt idx="3537">
                  <c:v>0.41450000000000004</c:v>
                </c:pt>
                <c:pt idx="3538">
                  <c:v>0.41250000000000003</c:v>
                </c:pt>
                <c:pt idx="3539">
                  <c:v>0.41170000000000001</c:v>
                </c:pt>
                <c:pt idx="3540">
                  <c:v>0.41170000000000001</c:v>
                </c:pt>
                <c:pt idx="3541">
                  <c:v>0.41150000000000003</c:v>
                </c:pt>
                <c:pt idx="3542">
                  <c:v>0.41120000000000001</c:v>
                </c:pt>
                <c:pt idx="3543">
                  <c:v>0.4109000000000001</c:v>
                </c:pt>
                <c:pt idx="3544">
                  <c:v>0.4099000000000001</c:v>
                </c:pt>
                <c:pt idx="3545">
                  <c:v>0.40910000000000002</c:v>
                </c:pt>
                <c:pt idx="3546">
                  <c:v>0.40810000000000002</c:v>
                </c:pt>
                <c:pt idx="3547">
                  <c:v>0.40780000000000005</c:v>
                </c:pt>
                <c:pt idx="3548">
                  <c:v>0.40780000000000005</c:v>
                </c:pt>
                <c:pt idx="3549">
                  <c:v>0.40780000000000005</c:v>
                </c:pt>
                <c:pt idx="3550">
                  <c:v>0.40810000000000002</c:v>
                </c:pt>
                <c:pt idx="3551">
                  <c:v>0.40850000000000003</c:v>
                </c:pt>
                <c:pt idx="3552">
                  <c:v>0.40880000000000005</c:v>
                </c:pt>
                <c:pt idx="3553">
                  <c:v>0.40830000000000005</c:v>
                </c:pt>
                <c:pt idx="3554">
                  <c:v>0.40830000000000005</c:v>
                </c:pt>
                <c:pt idx="3555">
                  <c:v>0.40740000000000004</c:v>
                </c:pt>
                <c:pt idx="3556">
                  <c:v>0.40600000000000008</c:v>
                </c:pt>
                <c:pt idx="3557">
                  <c:v>0.40330000000000005</c:v>
                </c:pt>
                <c:pt idx="3558">
                  <c:v>0.40200000000000002</c:v>
                </c:pt>
                <c:pt idx="3559">
                  <c:v>0.40330000000000005</c:v>
                </c:pt>
                <c:pt idx="3560">
                  <c:v>0.40060000000000001</c:v>
                </c:pt>
                <c:pt idx="3561">
                  <c:v>0.40110000000000001</c:v>
                </c:pt>
                <c:pt idx="3562">
                  <c:v>0.40060000000000001</c:v>
                </c:pt>
                <c:pt idx="3563">
                  <c:v>0.40300000000000002</c:v>
                </c:pt>
                <c:pt idx="3564">
                  <c:v>0.40440000000000004</c:v>
                </c:pt>
                <c:pt idx="3565">
                  <c:v>0.40490000000000004</c:v>
                </c:pt>
                <c:pt idx="3566">
                  <c:v>0.40540000000000004</c:v>
                </c:pt>
                <c:pt idx="3567">
                  <c:v>0.40580000000000005</c:v>
                </c:pt>
                <c:pt idx="3568">
                  <c:v>0.40600000000000008</c:v>
                </c:pt>
                <c:pt idx="3569">
                  <c:v>0.40630000000000005</c:v>
                </c:pt>
                <c:pt idx="3570">
                  <c:v>0.40670000000000001</c:v>
                </c:pt>
                <c:pt idx="3571">
                  <c:v>0.40740000000000004</c:v>
                </c:pt>
                <c:pt idx="3572">
                  <c:v>0.41060000000000002</c:v>
                </c:pt>
                <c:pt idx="3573">
                  <c:v>0.41060000000000002</c:v>
                </c:pt>
                <c:pt idx="3574">
                  <c:v>0.40590000000000004</c:v>
                </c:pt>
                <c:pt idx="3575">
                  <c:v>0.40440000000000004</c:v>
                </c:pt>
                <c:pt idx="3576">
                  <c:v>0.40310000000000001</c:v>
                </c:pt>
                <c:pt idx="3577">
                  <c:v>0.40310000000000001</c:v>
                </c:pt>
                <c:pt idx="3578">
                  <c:v>0.40310000000000001</c:v>
                </c:pt>
                <c:pt idx="3579">
                  <c:v>0.40310000000000001</c:v>
                </c:pt>
                <c:pt idx="3580">
                  <c:v>0.39910000000000007</c:v>
                </c:pt>
                <c:pt idx="3581">
                  <c:v>0.39800000000000008</c:v>
                </c:pt>
                <c:pt idx="3582">
                  <c:v>0.39790000000000009</c:v>
                </c:pt>
                <c:pt idx="3583">
                  <c:v>0.39850000000000008</c:v>
                </c:pt>
                <c:pt idx="3584">
                  <c:v>0.39940000000000009</c:v>
                </c:pt>
                <c:pt idx="3585">
                  <c:v>0.40060000000000001</c:v>
                </c:pt>
                <c:pt idx="3586">
                  <c:v>0.4012</c:v>
                </c:pt>
                <c:pt idx="3587">
                  <c:v>0.40180000000000005</c:v>
                </c:pt>
                <c:pt idx="3588">
                  <c:v>0.40190000000000003</c:v>
                </c:pt>
                <c:pt idx="3589">
                  <c:v>0.40190000000000003</c:v>
                </c:pt>
                <c:pt idx="3590">
                  <c:v>0.40250000000000002</c:v>
                </c:pt>
                <c:pt idx="3591">
                  <c:v>0.40260000000000001</c:v>
                </c:pt>
                <c:pt idx="3592">
                  <c:v>0.4027</c:v>
                </c:pt>
                <c:pt idx="3593">
                  <c:v>0.4027</c:v>
                </c:pt>
                <c:pt idx="3594">
                  <c:v>0.40240000000000004</c:v>
                </c:pt>
                <c:pt idx="3595">
                  <c:v>0.4022</c:v>
                </c:pt>
                <c:pt idx="3596">
                  <c:v>0.40240000000000004</c:v>
                </c:pt>
                <c:pt idx="3597">
                  <c:v>0.40240000000000004</c:v>
                </c:pt>
                <c:pt idx="3598">
                  <c:v>0.40240000000000004</c:v>
                </c:pt>
                <c:pt idx="3599">
                  <c:v>0.40240000000000004</c:v>
                </c:pt>
                <c:pt idx="3600">
                  <c:v>0.4027</c:v>
                </c:pt>
                <c:pt idx="3601">
                  <c:v>0.40310000000000001</c:v>
                </c:pt>
                <c:pt idx="3602">
                  <c:v>0.40330000000000005</c:v>
                </c:pt>
                <c:pt idx="3603">
                  <c:v>0.40330000000000005</c:v>
                </c:pt>
                <c:pt idx="3604">
                  <c:v>0.40330000000000005</c:v>
                </c:pt>
                <c:pt idx="3605">
                  <c:v>0.4032</c:v>
                </c:pt>
                <c:pt idx="3606">
                  <c:v>0.40390000000000004</c:v>
                </c:pt>
                <c:pt idx="3607">
                  <c:v>0.40390000000000004</c:v>
                </c:pt>
                <c:pt idx="3608">
                  <c:v>0.40430000000000005</c:v>
                </c:pt>
                <c:pt idx="3609">
                  <c:v>0.40430000000000005</c:v>
                </c:pt>
                <c:pt idx="3610">
                  <c:v>0.40460000000000002</c:v>
                </c:pt>
                <c:pt idx="3611">
                  <c:v>0.40440000000000004</c:v>
                </c:pt>
                <c:pt idx="3612">
                  <c:v>0.4042</c:v>
                </c:pt>
                <c:pt idx="3613">
                  <c:v>0.4042</c:v>
                </c:pt>
                <c:pt idx="3614">
                  <c:v>0.40490000000000004</c:v>
                </c:pt>
                <c:pt idx="3615">
                  <c:v>0.4052</c:v>
                </c:pt>
                <c:pt idx="3616">
                  <c:v>0.40590000000000004</c:v>
                </c:pt>
                <c:pt idx="3617">
                  <c:v>0.40650000000000003</c:v>
                </c:pt>
                <c:pt idx="3618">
                  <c:v>0.40660000000000002</c:v>
                </c:pt>
                <c:pt idx="3619">
                  <c:v>0.40710000000000002</c:v>
                </c:pt>
                <c:pt idx="3620">
                  <c:v>0.40730000000000005</c:v>
                </c:pt>
                <c:pt idx="3621">
                  <c:v>0.40780000000000005</c:v>
                </c:pt>
                <c:pt idx="3622">
                  <c:v>0.40960000000000002</c:v>
                </c:pt>
                <c:pt idx="3623">
                  <c:v>0.41120000000000001</c:v>
                </c:pt>
                <c:pt idx="3624">
                  <c:v>0.40870000000000001</c:v>
                </c:pt>
                <c:pt idx="3625">
                  <c:v>0.40790000000000004</c:v>
                </c:pt>
                <c:pt idx="3626">
                  <c:v>0.40670000000000001</c:v>
                </c:pt>
                <c:pt idx="3627">
                  <c:v>0.40620000000000001</c:v>
                </c:pt>
                <c:pt idx="3628">
                  <c:v>0.40590000000000004</c:v>
                </c:pt>
                <c:pt idx="3629">
                  <c:v>0.40610000000000002</c:v>
                </c:pt>
                <c:pt idx="3630">
                  <c:v>0.40630000000000005</c:v>
                </c:pt>
                <c:pt idx="3631">
                  <c:v>0.40630000000000005</c:v>
                </c:pt>
                <c:pt idx="3632">
                  <c:v>0.40670000000000001</c:v>
                </c:pt>
                <c:pt idx="3633">
                  <c:v>0.40670000000000001</c:v>
                </c:pt>
                <c:pt idx="3634">
                  <c:v>0.40640000000000004</c:v>
                </c:pt>
                <c:pt idx="3635">
                  <c:v>0.40630000000000005</c:v>
                </c:pt>
                <c:pt idx="3636">
                  <c:v>0.40730000000000005</c:v>
                </c:pt>
                <c:pt idx="3637">
                  <c:v>0.40750000000000003</c:v>
                </c:pt>
                <c:pt idx="3638">
                  <c:v>0.40740000000000004</c:v>
                </c:pt>
                <c:pt idx="3639">
                  <c:v>0.40750000000000003</c:v>
                </c:pt>
                <c:pt idx="3640">
                  <c:v>0.40750000000000003</c:v>
                </c:pt>
                <c:pt idx="3641">
                  <c:v>0.40680000000000005</c:v>
                </c:pt>
                <c:pt idx="3642">
                  <c:v>0.40690000000000004</c:v>
                </c:pt>
                <c:pt idx="3643">
                  <c:v>0.40690000000000004</c:v>
                </c:pt>
                <c:pt idx="3644">
                  <c:v>0.40690000000000004</c:v>
                </c:pt>
                <c:pt idx="3645">
                  <c:v>0.40690000000000004</c:v>
                </c:pt>
                <c:pt idx="3646">
                  <c:v>0.40310000000000001</c:v>
                </c:pt>
                <c:pt idx="3647">
                  <c:v>0.40230000000000005</c:v>
                </c:pt>
                <c:pt idx="3648">
                  <c:v>0.40190000000000003</c:v>
                </c:pt>
                <c:pt idx="3649">
                  <c:v>0.40140000000000003</c:v>
                </c:pt>
                <c:pt idx="3650">
                  <c:v>0.40150000000000002</c:v>
                </c:pt>
                <c:pt idx="3651">
                  <c:v>0.40430000000000005</c:v>
                </c:pt>
                <c:pt idx="3652">
                  <c:v>0.40580000000000005</c:v>
                </c:pt>
                <c:pt idx="3653">
                  <c:v>0.40680000000000005</c:v>
                </c:pt>
                <c:pt idx="3654">
                  <c:v>0.40680000000000005</c:v>
                </c:pt>
                <c:pt idx="3655">
                  <c:v>0.40600000000000008</c:v>
                </c:pt>
                <c:pt idx="3656">
                  <c:v>0.40600000000000008</c:v>
                </c:pt>
                <c:pt idx="3657">
                  <c:v>0.40480000000000005</c:v>
                </c:pt>
                <c:pt idx="3658">
                  <c:v>0.40510000000000002</c:v>
                </c:pt>
                <c:pt idx="3659">
                  <c:v>0.40490000000000004</c:v>
                </c:pt>
                <c:pt idx="3660">
                  <c:v>0.40400000000000008</c:v>
                </c:pt>
                <c:pt idx="3661">
                  <c:v>0.40400000000000008</c:v>
                </c:pt>
                <c:pt idx="3662">
                  <c:v>0.40360000000000001</c:v>
                </c:pt>
                <c:pt idx="3663">
                  <c:v>0.40360000000000001</c:v>
                </c:pt>
                <c:pt idx="3664">
                  <c:v>0.40360000000000001</c:v>
                </c:pt>
                <c:pt idx="3665">
                  <c:v>0.40360000000000001</c:v>
                </c:pt>
                <c:pt idx="3666">
                  <c:v>0.40570000000000001</c:v>
                </c:pt>
                <c:pt idx="3667">
                  <c:v>0.40380000000000005</c:v>
                </c:pt>
                <c:pt idx="3668">
                  <c:v>0.4032</c:v>
                </c:pt>
                <c:pt idx="3669">
                  <c:v>0.40290000000000004</c:v>
                </c:pt>
                <c:pt idx="3670">
                  <c:v>0.40310000000000001</c:v>
                </c:pt>
                <c:pt idx="3671">
                  <c:v>0.40330000000000005</c:v>
                </c:pt>
                <c:pt idx="3672">
                  <c:v>0.40310000000000001</c:v>
                </c:pt>
                <c:pt idx="3673">
                  <c:v>0.40210000000000001</c:v>
                </c:pt>
                <c:pt idx="3674">
                  <c:v>0.40210000000000001</c:v>
                </c:pt>
                <c:pt idx="3675">
                  <c:v>0.40180000000000005</c:v>
                </c:pt>
                <c:pt idx="3676">
                  <c:v>0.40180000000000005</c:v>
                </c:pt>
                <c:pt idx="3677">
                  <c:v>0.40230000000000005</c:v>
                </c:pt>
                <c:pt idx="3678">
                  <c:v>0.40230000000000005</c:v>
                </c:pt>
                <c:pt idx="3679">
                  <c:v>0.40250000000000002</c:v>
                </c:pt>
                <c:pt idx="3680">
                  <c:v>0.40550000000000008</c:v>
                </c:pt>
                <c:pt idx="3681">
                  <c:v>0.40570000000000001</c:v>
                </c:pt>
                <c:pt idx="3682">
                  <c:v>0.40660000000000002</c:v>
                </c:pt>
                <c:pt idx="3683">
                  <c:v>0.40550000000000008</c:v>
                </c:pt>
                <c:pt idx="3684">
                  <c:v>0.40780000000000005</c:v>
                </c:pt>
                <c:pt idx="3685">
                  <c:v>0.40850000000000003</c:v>
                </c:pt>
                <c:pt idx="3686">
                  <c:v>0.40860000000000002</c:v>
                </c:pt>
                <c:pt idx="3687">
                  <c:v>0.40900000000000003</c:v>
                </c:pt>
                <c:pt idx="3688">
                  <c:v>0.4099000000000001</c:v>
                </c:pt>
                <c:pt idx="3689">
                  <c:v>0.4099000000000001</c:v>
                </c:pt>
                <c:pt idx="3690">
                  <c:v>0.41170000000000001</c:v>
                </c:pt>
                <c:pt idx="3691">
                  <c:v>0.41280000000000006</c:v>
                </c:pt>
                <c:pt idx="3692">
                  <c:v>0.4134000000000001</c:v>
                </c:pt>
                <c:pt idx="3693">
                  <c:v>0.41380000000000006</c:v>
                </c:pt>
                <c:pt idx="3694">
                  <c:v>0.41500000000000004</c:v>
                </c:pt>
                <c:pt idx="3695">
                  <c:v>0.41670000000000001</c:v>
                </c:pt>
                <c:pt idx="3696">
                  <c:v>0.41920000000000002</c:v>
                </c:pt>
                <c:pt idx="3697">
                  <c:v>0.41940000000000005</c:v>
                </c:pt>
                <c:pt idx="3698">
                  <c:v>0.41900000000000004</c:v>
                </c:pt>
                <c:pt idx="3699">
                  <c:v>0.41800000000000004</c:v>
                </c:pt>
                <c:pt idx="3700">
                  <c:v>0.41630000000000006</c:v>
                </c:pt>
                <c:pt idx="3701">
                  <c:v>0.41570000000000001</c:v>
                </c:pt>
                <c:pt idx="3702">
                  <c:v>0.4149000000000001</c:v>
                </c:pt>
                <c:pt idx="3703">
                  <c:v>0.41380000000000006</c:v>
                </c:pt>
                <c:pt idx="3704">
                  <c:v>0.41460000000000002</c:v>
                </c:pt>
                <c:pt idx="3705">
                  <c:v>0.41380000000000006</c:v>
                </c:pt>
                <c:pt idx="3706">
                  <c:v>0.41250000000000003</c:v>
                </c:pt>
                <c:pt idx="3707">
                  <c:v>0.41220000000000001</c:v>
                </c:pt>
                <c:pt idx="3708">
                  <c:v>0.41260000000000002</c:v>
                </c:pt>
                <c:pt idx="3709">
                  <c:v>0.41530000000000006</c:v>
                </c:pt>
                <c:pt idx="3710">
                  <c:v>0.41620000000000001</c:v>
                </c:pt>
                <c:pt idx="3711">
                  <c:v>0.41680000000000006</c:v>
                </c:pt>
                <c:pt idx="3712">
                  <c:v>0.4164000000000001</c:v>
                </c:pt>
                <c:pt idx="3713">
                  <c:v>0.41610000000000008</c:v>
                </c:pt>
                <c:pt idx="3714">
                  <c:v>0.41570000000000001</c:v>
                </c:pt>
                <c:pt idx="3715">
                  <c:v>0.41400000000000003</c:v>
                </c:pt>
                <c:pt idx="3716">
                  <c:v>0.41370000000000001</c:v>
                </c:pt>
                <c:pt idx="3717">
                  <c:v>0.41400000000000003</c:v>
                </c:pt>
                <c:pt idx="3718">
                  <c:v>0.41380000000000006</c:v>
                </c:pt>
                <c:pt idx="3719">
                  <c:v>0.4139000000000001</c:v>
                </c:pt>
                <c:pt idx="3720">
                  <c:v>0.41510000000000002</c:v>
                </c:pt>
                <c:pt idx="3721">
                  <c:v>0.41470000000000001</c:v>
                </c:pt>
                <c:pt idx="3722">
                  <c:v>0.41450000000000004</c:v>
                </c:pt>
                <c:pt idx="3723">
                  <c:v>0.41400000000000003</c:v>
                </c:pt>
                <c:pt idx="3724">
                  <c:v>0.41350000000000003</c:v>
                </c:pt>
                <c:pt idx="3725">
                  <c:v>0.41230000000000006</c:v>
                </c:pt>
                <c:pt idx="3726">
                  <c:v>0.41350000000000003</c:v>
                </c:pt>
                <c:pt idx="3727">
                  <c:v>0.41270000000000001</c:v>
                </c:pt>
                <c:pt idx="3728">
                  <c:v>0.41250000000000003</c:v>
                </c:pt>
                <c:pt idx="3729">
                  <c:v>0.4139000000000001</c:v>
                </c:pt>
                <c:pt idx="3730">
                  <c:v>0.41450000000000004</c:v>
                </c:pt>
                <c:pt idx="3731">
                  <c:v>0.41500000000000004</c:v>
                </c:pt>
                <c:pt idx="3732">
                  <c:v>0.41450000000000004</c:v>
                </c:pt>
                <c:pt idx="3733">
                  <c:v>0.41500000000000004</c:v>
                </c:pt>
                <c:pt idx="3734">
                  <c:v>0.41470000000000001</c:v>
                </c:pt>
                <c:pt idx="3735">
                  <c:v>0.4144000000000001</c:v>
                </c:pt>
                <c:pt idx="3736">
                  <c:v>0.41380000000000006</c:v>
                </c:pt>
                <c:pt idx="3737">
                  <c:v>0.41350000000000003</c:v>
                </c:pt>
                <c:pt idx="3738">
                  <c:v>0.41330000000000006</c:v>
                </c:pt>
                <c:pt idx="3739">
                  <c:v>0.41320000000000001</c:v>
                </c:pt>
                <c:pt idx="3740">
                  <c:v>0.41310000000000002</c:v>
                </c:pt>
                <c:pt idx="3741">
                  <c:v>0.4134000000000001</c:v>
                </c:pt>
                <c:pt idx="3742">
                  <c:v>0.41360000000000002</c:v>
                </c:pt>
                <c:pt idx="3743">
                  <c:v>0.41360000000000002</c:v>
                </c:pt>
                <c:pt idx="3744">
                  <c:v>0.41360000000000002</c:v>
                </c:pt>
                <c:pt idx="3745">
                  <c:v>0.41370000000000001</c:v>
                </c:pt>
                <c:pt idx="3746">
                  <c:v>0.41370000000000001</c:v>
                </c:pt>
                <c:pt idx="3747">
                  <c:v>0.41320000000000001</c:v>
                </c:pt>
                <c:pt idx="3748">
                  <c:v>0.41180000000000005</c:v>
                </c:pt>
                <c:pt idx="3749">
                  <c:v>0.41100000000000003</c:v>
                </c:pt>
                <c:pt idx="3750">
                  <c:v>0.41080000000000005</c:v>
                </c:pt>
                <c:pt idx="3751">
                  <c:v>0.41080000000000005</c:v>
                </c:pt>
                <c:pt idx="3752">
                  <c:v>0.41050000000000003</c:v>
                </c:pt>
                <c:pt idx="3753">
                  <c:v>0.41010000000000002</c:v>
                </c:pt>
                <c:pt idx="3754">
                  <c:v>0.41050000000000003</c:v>
                </c:pt>
                <c:pt idx="3755">
                  <c:v>0.41060000000000002</c:v>
                </c:pt>
                <c:pt idx="3756">
                  <c:v>0.41100000000000003</c:v>
                </c:pt>
                <c:pt idx="3757">
                  <c:v>0.41110000000000002</c:v>
                </c:pt>
                <c:pt idx="3758">
                  <c:v>0.41170000000000001</c:v>
                </c:pt>
                <c:pt idx="3759">
                  <c:v>0.41180000000000005</c:v>
                </c:pt>
                <c:pt idx="3760">
                  <c:v>0.41450000000000004</c:v>
                </c:pt>
                <c:pt idx="3761">
                  <c:v>0.4144000000000001</c:v>
                </c:pt>
                <c:pt idx="3762">
                  <c:v>0.41470000000000001</c:v>
                </c:pt>
                <c:pt idx="3763">
                  <c:v>0.41450000000000004</c:v>
                </c:pt>
                <c:pt idx="3764">
                  <c:v>0.41450000000000004</c:v>
                </c:pt>
                <c:pt idx="3765">
                  <c:v>0.41430000000000006</c:v>
                </c:pt>
                <c:pt idx="3766">
                  <c:v>0.41450000000000004</c:v>
                </c:pt>
                <c:pt idx="3767">
                  <c:v>0.41400000000000003</c:v>
                </c:pt>
                <c:pt idx="3768">
                  <c:v>0.41350000000000003</c:v>
                </c:pt>
                <c:pt idx="3769">
                  <c:v>0.41350000000000003</c:v>
                </c:pt>
                <c:pt idx="3770">
                  <c:v>0.41320000000000001</c:v>
                </c:pt>
                <c:pt idx="3771">
                  <c:v>0.41330000000000006</c:v>
                </c:pt>
                <c:pt idx="3772">
                  <c:v>0.41350000000000003</c:v>
                </c:pt>
                <c:pt idx="3773">
                  <c:v>0.41350000000000003</c:v>
                </c:pt>
                <c:pt idx="3774">
                  <c:v>0.41380000000000006</c:v>
                </c:pt>
                <c:pt idx="3775">
                  <c:v>0.41430000000000006</c:v>
                </c:pt>
                <c:pt idx="3776">
                  <c:v>0.41430000000000006</c:v>
                </c:pt>
                <c:pt idx="3777">
                  <c:v>0.4149000000000001</c:v>
                </c:pt>
                <c:pt idx="3778">
                  <c:v>0.41500000000000004</c:v>
                </c:pt>
                <c:pt idx="3779">
                  <c:v>0.41510000000000002</c:v>
                </c:pt>
                <c:pt idx="3780">
                  <c:v>0.41560000000000002</c:v>
                </c:pt>
                <c:pt idx="3781">
                  <c:v>0.41600000000000004</c:v>
                </c:pt>
                <c:pt idx="3782">
                  <c:v>0.41710000000000008</c:v>
                </c:pt>
                <c:pt idx="3783">
                  <c:v>0.41710000000000008</c:v>
                </c:pt>
                <c:pt idx="3784">
                  <c:v>0.41710000000000008</c:v>
                </c:pt>
                <c:pt idx="3785">
                  <c:v>0.41370000000000001</c:v>
                </c:pt>
                <c:pt idx="3786">
                  <c:v>0.41230000000000006</c:v>
                </c:pt>
                <c:pt idx="3787">
                  <c:v>0.41230000000000006</c:v>
                </c:pt>
                <c:pt idx="3788">
                  <c:v>0.41210000000000002</c:v>
                </c:pt>
                <c:pt idx="3789">
                  <c:v>0.41230000000000006</c:v>
                </c:pt>
                <c:pt idx="3790">
                  <c:v>0.41320000000000001</c:v>
                </c:pt>
                <c:pt idx="3791">
                  <c:v>0.41410000000000002</c:v>
                </c:pt>
                <c:pt idx="3792">
                  <c:v>0.41470000000000001</c:v>
                </c:pt>
                <c:pt idx="3793">
                  <c:v>0.41510000000000002</c:v>
                </c:pt>
                <c:pt idx="3794">
                  <c:v>0.4159000000000001</c:v>
                </c:pt>
                <c:pt idx="3795">
                  <c:v>0.4169000000000001</c:v>
                </c:pt>
                <c:pt idx="3796">
                  <c:v>0.41800000000000004</c:v>
                </c:pt>
                <c:pt idx="3797">
                  <c:v>0.41880000000000006</c:v>
                </c:pt>
                <c:pt idx="3798">
                  <c:v>0.41910000000000003</c:v>
                </c:pt>
                <c:pt idx="3799">
                  <c:v>0.41910000000000003</c:v>
                </c:pt>
                <c:pt idx="3800">
                  <c:v>0.41820000000000002</c:v>
                </c:pt>
                <c:pt idx="3801">
                  <c:v>0.41710000000000008</c:v>
                </c:pt>
                <c:pt idx="3802">
                  <c:v>0.41610000000000008</c:v>
                </c:pt>
                <c:pt idx="3803">
                  <c:v>0.41570000000000001</c:v>
                </c:pt>
                <c:pt idx="3804">
                  <c:v>0.4149000000000001</c:v>
                </c:pt>
                <c:pt idx="3805">
                  <c:v>0.41380000000000006</c:v>
                </c:pt>
                <c:pt idx="3806">
                  <c:v>0.41420000000000001</c:v>
                </c:pt>
                <c:pt idx="3807">
                  <c:v>0.41470000000000001</c:v>
                </c:pt>
                <c:pt idx="3808">
                  <c:v>0.4154000000000001</c:v>
                </c:pt>
                <c:pt idx="3809">
                  <c:v>0.41560000000000002</c:v>
                </c:pt>
                <c:pt idx="3810">
                  <c:v>0.41610000000000008</c:v>
                </c:pt>
                <c:pt idx="3811">
                  <c:v>0.4164000000000001</c:v>
                </c:pt>
                <c:pt idx="3812">
                  <c:v>0.41660000000000008</c:v>
                </c:pt>
                <c:pt idx="3813">
                  <c:v>0.41630000000000006</c:v>
                </c:pt>
                <c:pt idx="3814">
                  <c:v>0.41530000000000006</c:v>
                </c:pt>
                <c:pt idx="3815">
                  <c:v>0.41420000000000001</c:v>
                </c:pt>
                <c:pt idx="3816">
                  <c:v>0.41330000000000006</c:v>
                </c:pt>
                <c:pt idx="3817">
                  <c:v>0.41330000000000006</c:v>
                </c:pt>
                <c:pt idx="3818">
                  <c:v>0.41320000000000001</c:v>
                </c:pt>
                <c:pt idx="3819">
                  <c:v>0.41350000000000003</c:v>
                </c:pt>
                <c:pt idx="3820">
                  <c:v>0.41350000000000003</c:v>
                </c:pt>
                <c:pt idx="3821">
                  <c:v>0.41420000000000001</c:v>
                </c:pt>
                <c:pt idx="3822">
                  <c:v>0.41420000000000001</c:v>
                </c:pt>
                <c:pt idx="3823">
                  <c:v>0.41450000000000004</c:v>
                </c:pt>
                <c:pt idx="3824">
                  <c:v>0.41450000000000004</c:v>
                </c:pt>
                <c:pt idx="3825">
                  <c:v>0.41480000000000006</c:v>
                </c:pt>
                <c:pt idx="3826">
                  <c:v>0.41510000000000002</c:v>
                </c:pt>
                <c:pt idx="3827">
                  <c:v>0.41530000000000006</c:v>
                </c:pt>
                <c:pt idx="3828">
                  <c:v>0.4154000000000001</c:v>
                </c:pt>
                <c:pt idx="3829">
                  <c:v>0.41530000000000006</c:v>
                </c:pt>
                <c:pt idx="3830">
                  <c:v>0.41620000000000001</c:v>
                </c:pt>
                <c:pt idx="3831">
                  <c:v>0.41660000000000008</c:v>
                </c:pt>
                <c:pt idx="3832">
                  <c:v>0.41670000000000001</c:v>
                </c:pt>
                <c:pt idx="3833">
                  <c:v>0.41650000000000004</c:v>
                </c:pt>
                <c:pt idx="3834">
                  <c:v>0.41660000000000008</c:v>
                </c:pt>
                <c:pt idx="3835">
                  <c:v>0.41670000000000001</c:v>
                </c:pt>
                <c:pt idx="3836">
                  <c:v>0.41700000000000004</c:v>
                </c:pt>
                <c:pt idx="3837">
                  <c:v>0.41710000000000008</c:v>
                </c:pt>
                <c:pt idx="3838">
                  <c:v>0.41710000000000008</c:v>
                </c:pt>
                <c:pt idx="3839">
                  <c:v>0.41670000000000001</c:v>
                </c:pt>
                <c:pt idx="3840">
                  <c:v>0.41610000000000008</c:v>
                </c:pt>
                <c:pt idx="3841">
                  <c:v>0.41580000000000006</c:v>
                </c:pt>
                <c:pt idx="3842">
                  <c:v>0.41570000000000001</c:v>
                </c:pt>
                <c:pt idx="3843">
                  <c:v>0.4159000000000001</c:v>
                </c:pt>
                <c:pt idx="3844">
                  <c:v>0.41600000000000004</c:v>
                </c:pt>
                <c:pt idx="3845">
                  <c:v>0.41550000000000004</c:v>
                </c:pt>
                <c:pt idx="3846">
                  <c:v>0.4154000000000001</c:v>
                </c:pt>
                <c:pt idx="3847">
                  <c:v>0.41550000000000004</c:v>
                </c:pt>
                <c:pt idx="3848">
                  <c:v>0.41620000000000001</c:v>
                </c:pt>
                <c:pt idx="3849">
                  <c:v>0.4169000000000001</c:v>
                </c:pt>
                <c:pt idx="3850">
                  <c:v>0.41820000000000002</c:v>
                </c:pt>
                <c:pt idx="3851">
                  <c:v>0.41980000000000006</c:v>
                </c:pt>
                <c:pt idx="3852">
                  <c:v>0.41980000000000006</c:v>
                </c:pt>
                <c:pt idx="3853">
                  <c:v>0.42010000000000003</c:v>
                </c:pt>
                <c:pt idx="3854">
                  <c:v>0.42030000000000006</c:v>
                </c:pt>
                <c:pt idx="3855">
                  <c:v>0.42030000000000006</c:v>
                </c:pt>
                <c:pt idx="3856">
                  <c:v>0.41990000000000005</c:v>
                </c:pt>
                <c:pt idx="3857">
                  <c:v>0.41980000000000006</c:v>
                </c:pt>
                <c:pt idx="3858">
                  <c:v>0.41960000000000003</c:v>
                </c:pt>
                <c:pt idx="3859">
                  <c:v>0.41930000000000006</c:v>
                </c:pt>
                <c:pt idx="3860">
                  <c:v>0.41910000000000003</c:v>
                </c:pt>
                <c:pt idx="3861">
                  <c:v>0.41920000000000002</c:v>
                </c:pt>
                <c:pt idx="3862">
                  <c:v>0.41910000000000003</c:v>
                </c:pt>
                <c:pt idx="3863">
                  <c:v>0.41910000000000003</c:v>
                </c:pt>
                <c:pt idx="3864">
                  <c:v>0.41910000000000003</c:v>
                </c:pt>
                <c:pt idx="3865">
                  <c:v>0.41900000000000004</c:v>
                </c:pt>
                <c:pt idx="3866">
                  <c:v>0.41920000000000002</c:v>
                </c:pt>
                <c:pt idx="3867">
                  <c:v>0.42030000000000006</c:v>
                </c:pt>
                <c:pt idx="3868">
                  <c:v>0.42030000000000006</c:v>
                </c:pt>
                <c:pt idx="3869">
                  <c:v>0.42080000000000006</c:v>
                </c:pt>
                <c:pt idx="3870">
                  <c:v>0.42140000000000005</c:v>
                </c:pt>
                <c:pt idx="3871">
                  <c:v>0.42110000000000003</c:v>
                </c:pt>
                <c:pt idx="3872">
                  <c:v>0.4210000000000001</c:v>
                </c:pt>
                <c:pt idx="3873">
                  <c:v>0.4210000000000001</c:v>
                </c:pt>
                <c:pt idx="3874">
                  <c:v>0.4210000000000001</c:v>
                </c:pt>
                <c:pt idx="3875">
                  <c:v>0.42080000000000006</c:v>
                </c:pt>
                <c:pt idx="3876">
                  <c:v>0.42090000000000005</c:v>
                </c:pt>
                <c:pt idx="3877">
                  <c:v>0.42080000000000006</c:v>
                </c:pt>
                <c:pt idx="3878">
                  <c:v>0.42060000000000003</c:v>
                </c:pt>
                <c:pt idx="3879">
                  <c:v>0.42050000000000004</c:v>
                </c:pt>
                <c:pt idx="3880">
                  <c:v>0.42040000000000005</c:v>
                </c:pt>
                <c:pt idx="3881">
                  <c:v>0.42190000000000005</c:v>
                </c:pt>
                <c:pt idx="3882">
                  <c:v>0.42220000000000002</c:v>
                </c:pt>
                <c:pt idx="3883">
                  <c:v>0.42240000000000005</c:v>
                </c:pt>
                <c:pt idx="3884">
                  <c:v>0.42270000000000002</c:v>
                </c:pt>
                <c:pt idx="3885">
                  <c:v>0.42310000000000003</c:v>
                </c:pt>
                <c:pt idx="3886">
                  <c:v>0.42360000000000003</c:v>
                </c:pt>
                <c:pt idx="3887">
                  <c:v>0.42380000000000007</c:v>
                </c:pt>
                <c:pt idx="3888">
                  <c:v>0.42380000000000007</c:v>
                </c:pt>
                <c:pt idx="3889">
                  <c:v>0.42410000000000003</c:v>
                </c:pt>
                <c:pt idx="3890">
                  <c:v>0.42410000000000003</c:v>
                </c:pt>
                <c:pt idx="3891">
                  <c:v>0.42390000000000005</c:v>
                </c:pt>
                <c:pt idx="3892">
                  <c:v>0.42370000000000002</c:v>
                </c:pt>
                <c:pt idx="3893">
                  <c:v>0.42380000000000007</c:v>
                </c:pt>
                <c:pt idx="3894">
                  <c:v>0.42360000000000003</c:v>
                </c:pt>
                <c:pt idx="3895">
                  <c:v>0.4240000000000001</c:v>
                </c:pt>
                <c:pt idx="3896">
                  <c:v>0.4235000000000001</c:v>
                </c:pt>
                <c:pt idx="3897">
                  <c:v>0.42330000000000007</c:v>
                </c:pt>
                <c:pt idx="3898">
                  <c:v>0.4240000000000001</c:v>
                </c:pt>
                <c:pt idx="3899">
                  <c:v>0.42420000000000002</c:v>
                </c:pt>
                <c:pt idx="3900">
                  <c:v>0.42480000000000007</c:v>
                </c:pt>
                <c:pt idx="3901">
                  <c:v>0.4255000000000001</c:v>
                </c:pt>
                <c:pt idx="3902">
                  <c:v>0.42580000000000007</c:v>
                </c:pt>
                <c:pt idx="3903">
                  <c:v>0.4260000000000001</c:v>
                </c:pt>
                <c:pt idx="3904">
                  <c:v>0.42660000000000003</c:v>
                </c:pt>
                <c:pt idx="3905">
                  <c:v>0.4265000000000001</c:v>
                </c:pt>
                <c:pt idx="3906">
                  <c:v>0.42620000000000002</c:v>
                </c:pt>
                <c:pt idx="3907">
                  <c:v>0.42610000000000003</c:v>
                </c:pt>
                <c:pt idx="3908">
                  <c:v>0.42580000000000007</c:v>
                </c:pt>
                <c:pt idx="3909">
                  <c:v>0.42540000000000006</c:v>
                </c:pt>
                <c:pt idx="3910">
                  <c:v>0.4250000000000001</c:v>
                </c:pt>
                <c:pt idx="3911">
                  <c:v>0.42470000000000002</c:v>
                </c:pt>
                <c:pt idx="3912">
                  <c:v>0.42480000000000007</c:v>
                </c:pt>
                <c:pt idx="3913">
                  <c:v>0.42490000000000006</c:v>
                </c:pt>
                <c:pt idx="3914">
                  <c:v>0.42610000000000003</c:v>
                </c:pt>
                <c:pt idx="3915">
                  <c:v>0.42660000000000003</c:v>
                </c:pt>
                <c:pt idx="3916">
                  <c:v>0.4270000000000001</c:v>
                </c:pt>
                <c:pt idx="3917">
                  <c:v>0.42740000000000006</c:v>
                </c:pt>
                <c:pt idx="3918">
                  <c:v>0.42740000000000006</c:v>
                </c:pt>
                <c:pt idx="3919">
                  <c:v>0.42720000000000002</c:v>
                </c:pt>
                <c:pt idx="3920">
                  <c:v>0.42740000000000006</c:v>
                </c:pt>
                <c:pt idx="3921">
                  <c:v>0.42720000000000002</c:v>
                </c:pt>
                <c:pt idx="3922">
                  <c:v>0.42680000000000007</c:v>
                </c:pt>
                <c:pt idx="3923">
                  <c:v>0.42680000000000007</c:v>
                </c:pt>
                <c:pt idx="3924">
                  <c:v>0.42570000000000002</c:v>
                </c:pt>
                <c:pt idx="3925">
                  <c:v>0.42330000000000007</c:v>
                </c:pt>
                <c:pt idx="3926">
                  <c:v>0.42390000000000005</c:v>
                </c:pt>
                <c:pt idx="3927">
                  <c:v>0.42360000000000003</c:v>
                </c:pt>
                <c:pt idx="3928">
                  <c:v>0.42380000000000007</c:v>
                </c:pt>
                <c:pt idx="3929">
                  <c:v>0.42370000000000002</c:v>
                </c:pt>
                <c:pt idx="3930">
                  <c:v>0.42390000000000005</c:v>
                </c:pt>
                <c:pt idx="3931">
                  <c:v>0.4240000000000001</c:v>
                </c:pt>
                <c:pt idx="3932">
                  <c:v>0.42440000000000005</c:v>
                </c:pt>
                <c:pt idx="3933">
                  <c:v>0.42460000000000003</c:v>
                </c:pt>
                <c:pt idx="3934">
                  <c:v>0.4250000000000001</c:v>
                </c:pt>
                <c:pt idx="3935">
                  <c:v>0.42510000000000003</c:v>
                </c:pt>
                <c:pt idx="3936">
                  <c:v>0.42530000000000007</c:v>
                </c:pt>
                <c:pt idx="3937">
                  <c:v>0.42510000000000003</c:v>
                </c:pt>
                <c:pt idx="3938">
                  <c:v>0.4250000000000001</c:v>
                </c:pt>
                <c:pt idx="3939">
                  <c:v>0.42470000000000002</c:v>
                </c:pt>
                <c:pt idx="3940">
                  <c:v>0.4245000000000001</c:v>
                </c:pt>
                <c:pt idx="3941">
                  <c:v>0.4250000000000001</c:v>
                </c:pt>
                <c:pt idx="3942">
                  <c:v>0.42480000000000007</c:v>
                </c:pt>
                <c:pt idx="3943">
                  <c:v>0.42730000000000007</c:v>
                </c:pt>
                <c:pt idx="3944">
                  <c:v>0.42870000000000008</c:v>
                </c:pt>
                <c:pt idx="3945">
                  <c:v>0.4295000000000001</c:v>
                </c:pt>
                <c:pt idx="3946">
                  <c:v>0.4295000000000001</c:v>
                </c:pt>
                <c:pt idx="3947">
                  <c:v>0.43080000000000007</c:v>
                </c:pt>
                <c:pt idx="3948">
                  <c:v>0.43080000000000007</c:v>
                </c:pt>
                <c:pt idx="3949">
                  <c:v>0.43130000000000007</c:v>
                </c:pt>
                <c:pt idx="3950">
                  <c:v>0.43180000000000007</c:v>
                </c:pt>
                <c:pt idx="3951">
                  <c:v>0.43170000000000003</c:v>
                </c:pt>
                <c:pt idx="3952">
                  <c:v>0.43170000000000003</c:v>
                </c:pt>
                <c:pt idx="3953">
                  <c:v>0.43170000000000003</c:v>
                </c:pt>
                <c:pt idx="3954">
                  <c:v>0.43170000000000003</c:v>
                </c:pt>
                <c:pt idx="3955">
                  <c:v>0.43140000000000006</c:v>
                </c:pt>
                <c:pt idx="3956">
                  <c:v>0.43110000000000004</c:v>
                </c:pt>
                <c:pt idx="3957">
                  <c:v>0.43110000000000004</c:v>
                </c:pt>
                <c:pt idx="3958">
                  <c:v>0.43110000000000004</c:v>
                </c:pt>
                <c:pt idx="3959">
                  <c:v>0.43090000000000006</c:v>
                </c:pt>
                <c:pt idx="3960">
                  <c:v>0.43100000000000011</c:v>
                </c:pt>
                <c:pt idx="3961">
                  <c:v>0.43090000000000006</c:v>
                </c:pt>
                <c:pt idx="3962">
                  <c:v>0.43090000000000006</c:v>
                </c:pt>
                <c:pt idx="3963">
                  <c:v>0.43110000000000004</c:v>
                </c:pt>
                <c:pt idx="3964">
                  <c:v>0.43120000000000008</c:v>
                </c:pt>
                <c:pt idx="3965">
                  <c:v>0.43130000000000007</c:v>
                </c:pt>
                <c:pt idx="3966">
                  <c:v>0.43130000000000007</c:v>
                </c:pt>
                <c:pt idx="3967">
                  <c:v>0.43140000000000006</c:v>
                </c:pt>
                <c:pt idx="3968">
                  <c:v>0.43150000000000011</c:v>
                </c:pt>
                <c:pt idx="3969">
                  <c:v>0.43160000000000004</c:v>
                </c:pt>
                <c:pt idx="3970">
                  <c:v>0.43160000000000004</c:v>
                </c:pt>
                <c:pt idx="3971">
                  <c:v>0.43160000000000004</c:v>
                </c:pt>
                <c:pt idx="3972">
                  <c:v>0.43150000000000011</c:v>
                </c:pt>
                <c:pt idx="3973">
                  <c:v>0.43140000000000006</c:v>
                </c:pt>
                <c:pt idx="3974">
                  <c:v>0.43150000000000011</c:v>
                </c:pt>
                <c:pt idx="3975">
                  <c:v>0.43140000000000006</c:v>
                </c:pt>
                <c:pt idx="3976">
                  <c:v>0.43130000000000007</c:v>
                </c:pt>
                <c:pt idx="3977">
                  <c:v>0.43130000000000007</c:v>
                </c:pt>
                <c:pt idx="3978">
                  <c:v>0.43110000000000004</c:v>
                </c:pt>
                <c:pt idx="3979">
                  <c:v>0.42630000000000007</c:v>
                </c:pt>
                <c:pt idx="3980">
                  <c:v>0.4225000000000001</c:v>
                </c:pt>
                <c:pt idx="3981">
                  <c:v>0.42310000000000003</c:v>
                </c:pt>
                <c:pt idx="3982">
                  <c:v>0.42360000000000003</c:v>
                </c:pt>
                <c:pt idx="3983">
                  <c:v>0.42390000000000005</c:v>
                </c:pt>
                <c:pt idx="3984">
                  <c:v>0.42420000000000002</c:v>
                </c:pt>
                <c:pt idx="3985">
                  <c:v>0.42570000000000002</c:v>
                </c:pt>
                <c:pt idx="3986">
                  <c:v>0.43180000000000007</c:v>
                </c:pt>
                <c:pt idx="3987">
                  <c:v>0.43220000000000003</c:v>
                </c:pt>
                <c:pt idx="3988">
                  <c:v>0.43220000000000003</c:v>
                </c:pt>
                <c:pt idx="3989">
                  <c:v>0.43200000000000005</c:v>
                </c:pt>
                <c:pt idx="3990">
                  <c:v>0.43190000000000006</c:v>
                </c:pt>
                <c:pt idx="3991">
                  <c:v>0.43160000000000004</c:v>
                </c:pt>
                <c:pt idx="3992">
                  <c:v>0.43100000000000011</c:v>
                </c:pt>
                <c:pt idx="3993">
                  <c:v>0.43160000000000004</c:v>
                </c:pt>
                <c:pt idx="3994">
                  <c:v>0.43020000000000008</c:v>
                </c:pt>
                <c:pt idx="3995">
                  <c:v>0.42990000000000006</c:v>
                </c:pt>
                <c:pt idx="3996">
                  <c:v>0.42980000000000007</c:v>
                </c:pt>
                <c:pt idx="3997">
                  <c:v>0.42980000000000007</c:v>
                </c:pt>
                <c:pt idx="3998">
                  <c:v>0.43140000000000006</c:v>
                </c:pt>
                <c:pt idx="3999">
                  <c:v>0.43170000000000003</c:v>
                </c:pt>
                <c:pt idx="4000">
                  <c:v>0.43190000000000006</c:v>
                </c:pt>
                <c:pt idx="4001">
                  <c:v>0.43220000000000003</c:v>
                </c:pt>
                <c:pt idx="4002">
                  <c:v>0.43260000000000004</c:v>
                </c:pt>
                <c:pt idx="4003">
                  <c:v>0.43290000000000006</c:v>
                </c:pt>
                <c:pt idx="4004">
                  <c:v>0.43290000000000006</c:v>
                </c:pt>
                <c:pt idx="4005">
                  <c:v>0.43270000000000003</c:v>
                </c:pt>
                <c:pt idx="4006">
                  <c:v>0.43260000000000004</c:v>
                </c:pt>
                <c:pt idx="4007">
                  <c:v>0.43250000000000005</c:v>
                </c:pt>
                <c:pt idx="4008">
                  <c:v>0.43230000000000007</c:v>
                </c:pt>
                <c:pt idx="4009">
                  <c:v>0.43230000000000007</c:v>
                </c:pt>
                <c:pt idx="4010">
                  <c:v>0.43230000000000007</c:v>
                </c:pt>
                <c:pt idx="4011">
                  <c:v>0.43230000000000007</c:v>
                </c:pt>
                <c:pt idx="4012">
                  <c:v>0.43220000000000003</c:v>
                </c:pt>
                <c:pt idx="4013">
                  <c:v>0.43210000000000004</c:v>
                </c:pt>
                <c:pt idx="4014">
                  <c:v>0.43210000000000004</c:v>
                </c:pt>
                <c:pt idx="4015">
                  <c:v>0.43210000000000004</c:v>
                </c:pt>
                <c:pt idx="4016">
                  <c:v>0.43240000000000006</c:v>
                </c:pt>
                <c:pt idx="4017">
                  <c:v>0.43260000000000004</c:v>
                </c:pt>
                <c:pt idx="4018">
                  <c:v>0.43240000000000006</c:v>
                </c:pt>
                <c:pt idx="4019">
                  <c:v>0.43260000000000004</c:v>
                </c:pt>
                <c:pt idx="4020">
                  <c:v>0.43250000000000005</c:v>
                </c:pt>
                <c:pt idx="4021">
                  <c:v>0.43240000000000006</c:v>
                </c:pt>
                <c:pt idx="4022">
                  <c:v>0.43260000000000004</c:v>
                </c:pt>
                <c:pt idx="4023">
                  <c:v>0.43270000000000003</c:v>
                </c:pt>
                <c:pt idx="4024">
                  <c:v>0.43280000000000007</c:v>
                </c:pt>
                <c:pt idx="4025">
                  <c:v>0.43260000000000004</c:v>
                </c:pt>
                <c:pt idx="4026">
                  <c:v>0.43250000000000005</c:v>
                </c:pt>
                <c:pt idx="4027">
                  <c:v>0.43250000000000005</c:v>
                </c:pt>
                <c:pt idx="4028">
                  <c:v>0.43270000000000003</c:v>
                </c:pt>
                <c:pt idx="4029">
                  <c:v>0.43270000000000003</c:v>
                </c:pt>
                <c:pt idx="4030">
                  <c:v>0.43270000000000003</c:v>
                </c:pt>
                <c:pt idx="4031">
                  <c:v>0.43290000000000006</c:v>
                </c:pt>
                <c:pt idx="4032">
                  <c:v>0.43280000000000007</c:v>
                </c:pt>
                <c:pt idx="4033">
                  <c:v>0.43270000000000003</c:v>
                </c:pt>
                <c:pt idx="4036">
                  <c:v>0.43220000000000003</c:v>
                </c:pt>
                <c:pt idx="4037">
                  <c:v>0.43190000000000006</c:v>
                </c:pt>
                <c:pt idx="4038">
                  <c:v>0.43150000000000011</c:v>
                </c:pt>
                <c:pt idx="4039">
                  <c:v>0.43120000000000008</c:v>
                </c:pt>
                <c:pt idx="4040">
                  <c:v>0.43120000000000008</c:v>
                </c:pt>
                <c:pt idx="4041">
                  <c:v>0.43090000000000006</c:v>
                </c:pt>
                <c:pt idx="4042">
                  <c:v>0.42530000000000007</c:v>
                </c:pt>
                <c:pt idx="4043">
                  <c:v>0.43090000000000006</c:v>
                </c:pt>
                <c:pt idx="4044">
                  <c:v>0.42530000000000007</c:v>
                </c:pt>
                <c:pt idx="4045">
                  <c:v>0.4255000000000001</c:v>
                </c:pt>
                <c:pt idx="4046">
                  <c:v>0.42560000000000003</c:v>
                </c:pt>
                <c:pt idx="4047">
                  <c:v>0.42560000000000003</c:v>
                </c:pt>
                <c:pt idx="4048">
                  <c:v>0.42590000000000006</c:v>
                </c:pt>
                <c:pt idx="4049">
                  <c:v>0.4255000000000001</c:v>
                </c:pt>
                <c:pt idx="4050">
                  <c:v>0.42560000000000003</c:v>
                </c:pt>
                <c:pt idx="4051">
                  <c:v>0.42570000000000002</c:v>
                </c:pt>
                <c:pt idx="4052">
                  <c:v>0.42560000000000003</c:v>
                </c:pt>
                <c:pt idx="4053">
                  <c:v>0.42580000000000007</c:v>
                </c:pt>
                <c:pt idx="4054">
                  <c:v>0.42560000000000003</c:v>
                </c:pt>
                <c:pt idx="4055">
                  <c:v>0.42520000000000002</c:v>
                </c:pt>
                <c:pt idx="4056">
                  <c:v>0.42530000000000007</c:v>
                </c:pt>
                <c:pt idx="4057">
                  <c:v>0.42510000000000003</c:v>
                </c:pt>
                <c:pt idx="4058">
                  <c:v>0.42510000000000003</c:v>
                </c:pt>
                <c:pt idx="4059">
                  <c:v>0.42490000000000006</c:v>
                </c:pt>
                <c:pt idx="4060">
                  <c:v>0.42520000000000002</c:v>
                </c:pt>
                <c:pt idx="4061">
                  <c:v>0.42530000000000007</c:v>
                </c:pt>
                <c:pt idx="4062">
                  <c:v>0.42540000000000006</c:v>
                </c:pt>
                <c:pt idx="4063">
                  <c:v>0.42570000000000002</c:v>
                </c:pt>
                <c:pt idx="4064">
                  <c:v>0.42620000000000002</c:v>
                </c:pt>
                <c:pt idx="4065">
                  <c:v>0.42570000000000002</c:v>
                </c:pt>
                <c:pt idx="4066">
                  <c:v>0.42570000000000002</c:v>
                </c:pt>
                <c:pt idx="4067">
                  <c:v>0.42680000000000007</c:v>
                </c:pt>
                <c:pt idx="4068">
                  <c:v>0.42690000000000006</c:v>
                </c:pt>
                <c:pt idx="4069">
                  <c:v>0.42680000000000007</c:v>
                </c:pt>
                <c:pt idx="4070">
                  <c:v>0.42680000000000007</c:v>
                </c:pt>
                <c:pt idx="4071">
                  <c:v>0.42670000000000002</c:v>
                </c:pt>
                <c:pt idx="4072">
                  <c:v>0.42670000000000002</c:v>
                </c:pt>
                <c:pt idx="4073">
                  <c:v>0.42480000000000007</c:v>
                </c:pt>
                <c:pt idx="4074">
                  <c:v>0.42160000000000003</c:v>
                </c:pt>
                <c:pt idx="4075">
                  <c:v>0.42120000000000002</c:v>
                </c:pt>
                <c:pt idx="4076">
                  <c:v>0.42190000000000005</c:v>
                </c:pt>
                <c:pt idx="4077">
                  <c:v>0.42140000000000005</c:v>
                </c:pt>
                <c:pt idx="4078">
                  <c:v>0.42140000000000005</c:v>
                </c:pt>
                <c:pt idx="4079">
                  <c:v>0.42130000000000006</c:v>
                </c:pt>
                <c:pt idx="4080">
                  <c:v>0.42120000000000002</c:v>
                </c:pt>
                <c:pt idx="4081">
                  <c:v>0.42120000000000002</c:v>
                </c:pt>
                <c:pt idx="4082">
                  <c:v>0.42130000000000006</c:v>
                </c:pt>
                <c:pt idx="4083">
                  <c:v>0.4215000000000001</c:v>
                </c:pt>
                <c:pt idx="4084">
                  <c:v>0.42140000000000005</c:v>
                </c:pt>
                <c:pt idx="4085">
                  <c:v>0.42160000000000003</c:v>
                </c:pt>
                <c:pt idx="4086">
                  <c:v>0.42340000000000005</c:v>
                </c:pt>
                <c:pt idx="4087">
                  <c:v>0.42340000000000005</c:v>
                </c:pt>
                <c:pt idx="4088">
                  <c:v>0.4235000000000001</c:v>
                </c:pt>
                <c:pt idx="4089">
                  <c:v>0.4235000000000001</c:v>
                </c:pt>
                <c:pt idx="4090">
                  <c:v>0.42370000000000002</c:v>
                </c:pt>
                <c:pt idx="4091">
                  <c:v>0.42370000000000002</c:v>
                </c:pt>
                <c:pt idx="4092">
                  <c:v>0.42410000000000003</c:v>
                </c:pt>
                <c:pt idx="4093">
                  <c:v>0.42390000000000005</c:v>
                </c:pt>
                <c:pt idx="4094">
                  <c:v>0.42320000000000002</c:v>
                </c:pt>
                <c:pt idx="4095">
                  <c:v>0.42290000000000005</c:v>
                </c:pt>
                <c:pt idx="4096">
                  <c:v>0.42230000000000006</c:v>
                </c:pt>
                <c:pt idx="4097">
                  <c:v>0.42220000000000002</c:v>
                </c:pt>
                <c:pt idx="4098">
                  <c:v>0.4220000000000001</c:v>
                </c:pt>
                <c:pt idx="4099">
                  <c:v>0.42170000000000002</c:v>
                </c:pt>
                <c:pt idx="4100">
                  <c:v>0.42170000000000002</c:v>
                </c:pt>
                <c:pt idx="4101">
                  <c:v>0.42140000000000005</c:v>
                </c:pt>
                <c:pt idx="4102">
                  <c:v>0.42130000000000006</c:v>
                </c:pt>
                <c:pt idx="4103">
                  <c:v>0.42190000000000005</c:v>
                </c:pt>
                <c:pt idx="4104">
                  <c:v>0.42210000000000003</c:v>
                </c:pt>
                <c:pt idx="4105">
                  <c:v>0.42260000000000003</c:v>
                </c:pt>
                <c:pt idx="4106">
                  <c:v>0.4225000000000001</c:v>
                </c:pt>
                <c:pt idx="4107">
                  <c:v>0.42130000000000006</c:v>
                </c:pt>
                <c:pt idx="4108">
                  <c:v>0.42130000000000006</c:v>
                </c:pt>
                <c:pt idx="4109">
                  <c:v>0.42130000000000006</c:v>
                </c:pt>
                <c:pt idx="4110">
                  <c:v>0.42120000000000002</c:v>
                </c:pt>
                <c:pt idx="4111">
                  <c:v>0.42090000000000005</c:v>
                </c:pt>
                <c:pt idx="4112">
                  <c:v>0.4210000000000001</c:v>
                </c:pt>
                <c:pt idx="4113">
                  <c:v>0.42360000000000003</c:v>
                </c:pt>
                <c:pt idx="4114">
                  <c:v>0.42430000000000007</c:v>
                </c:pt>
                <c:pt idx="4115">
                  <c:v>0.42430000000000007</c:v>
                </c:pt>
                <c:pt idx="4116">
                  <c:v>0.42360000000000003</c:v>
                </c:pt>
                <c:pt idx="4117">
                  <c:v>0.4240000000000001</c:v>
                </c:pt>
                <c:pt idx="4118">
                  <c:v>0.42440000000000005</c:v>
                </c:pt>
                <c:pt idx="4119">
                  <c:v>0.42460000000000003</c:v>
                </c:pt>
                <c:pt idx="4120">
                  <c:v>0.42460000000000003</c:v>
                </c:pt>
                <c:pt idx="4121">
                  <c:v>0.42340000000000005</c:v>
                </c:pt>
                <c:pt idx="4122">
                  <c:v>0.4230000000000001</c:v>
                </c:pt>
                <c:pt idx="4123">
                  <c:v>0.42310000000000003</c:v>
                </c:pt>
                <c:pt idx="4124">
                  <c:v>0.4230000000000001</c:v>
                </c:pt>
                <c:pt idx="4125">
                  <c:v>0.4225000000000001</c:v>
                </c:pt>
                <c:pt idx="4126">
                  <c:v>0.41950000000000004</c:v>
                </c:pt>
                <c:pt idx="4127">
                  <c:v>0.41920000000000002</c:v>
                </c:pt>
                <c:pt idx="4128">
                  <c:v>0.41880000000000006</c:v>
                </c:pt>
                <c:pt idx="4129">
                  <c:v>0.41860000000000008</c:v>
                </c:pt>
                <c:pt idx="4130">
                  <c:v>0.41830000000000006</c:v>
                </c:pt>
                <c:pt idx="4131">
                  <c:v>0.41830000000000006</c:v>
                </c:pt>
                <c:pt idx="4132">
                  <c:v>0.41860000000000008</c:v>
                </c:pt>
                <c:pt idx="4133">
                  <c:v>0.42040000000000005</c:v>
                </c:pt>
                <c:pt idx="4134">
                  <c:v>0.42060000000000003</c:v>
                </c:pt>
                <c:pt idx="4135">
                  <c:v>0.42090000000000005</c:v>
                </c:pt>
                <c:pt idx="4136">
                  <c:v>0.42070000000000002</c:v>
                </c:pt>
                <c:pt idx="4137">
                  <c:v>0.42080000000000006</c:v>
                </c:pt>
                <c:pt idx="4138">
                  <c:v>0.42050000000000004</c:v>
                </c:pt>
                <c:pt idx="4139">
                  <c:v>0.42060000000000003</c:v>
                </c:pt>
                <c:pt idx="4140">
                  <c:v>0.42020000000000002</c:v>
                </c:pt>
                <c:pt idx="4141">
                  <c:v>0.42010000000000003</c:v>
                </c:pt>
                <c:pt idx="4142">
                  <c:v>0.42000000000000004</c:v>
                </c:pt>
                <c:pt idx="4143">
                  <c:v>0.41910000000000003</c:v>
                </c:pt>
                <c:pt idx="4144">
                  <c:v>0.41870000000000002</c:v>
                </c:pt>
                <c:pt idx="4145">
                  <c:v>0.41850000000000004</c:v>
                </c:pt>
                <c:pt idx="4146">
                  <c:v>0.41860000000000008</c:v>
                </c:pt>
                <c:pt idx="4147">
                  <c:v>0.41860000000000008</c:v>
                </c:pt>
                <c:pt idx="4148">
                  <c:v>0.41880000000000006</c:v>
                </c:pt>
                <c:pt idx="4149">
                  <c:v>0.41910000000000003</c:v>
                </c:pt>
                <c:pt idx="4150">
                  <c:v>0.41980000000000006</c:v>
                </c:pt>
                <c:pt idx="4151">
                  <c:v>0.41960000000000003</c:v>
                </c:pt>
                <c:pt idx="4152">
                  <c:v>0.41980000000000006</c:v>
                </c:pt>
                <c:pt idx="4153">
                  <c:v>0.41970000000000002</c:v>
                </c:pt>
                <c:pt idx="4154">
                  <c:v>0.42140000000000005</c:v>
                </c:pt>
                <c:pt idx="4155">
                  <c:v>0.42130000000000006</c:v>
                </c:pt>
                <c:pt idx="4156">
                  <c:v>0.42130000000000006</c:v>
                </c:pt>
                <c:pt idx="4157">
                  <c:v>0.42130000000000006</c:v>
                </c:pt>
                <c:pt idx="4158">
                  <c:v>0.42270000000000002</c:v>
                </c:pt>
                <c:pt idx="4159">
                  <c:v>0.41990000000000005</c:v>
                </c:pt>
                <c:pt idx="4160">
                  <c:v>0.41910000000000003</c:v>
                </c:pt>
                <c:pt idx="4161">
                  <c:v>0.41860000000000008</c:v>
                </c:pt>
                <c:pt idx="4162">
                  <c:v>0.41860000000000008</c:v>
                </c:pt>
                <c:pt idx="4163">
                  <c:v>0.41840000000000011</c:v>
                </c:pt>
                <c:pt idx="4164">
                  <c:v>0.41840000000000011</c:v>
                </c:pt>
                <c:pt idx="4165">
                  <c:v>0.41810000000000008</c:v>
                </c:pt>
                <c:pt idx="4166">
                  <c:v>0.4179000000000001</c:v>
                </c:pt>
                <c:pt idx="4167">
                  <c:v>0.41780000000000006</c:v>
                </c:pt>
                <c:pt idx="4168">
                  <c:v>0.41940000000000005</c:v>
                </c:pt>
                <c:pt idx="4169">
                  <c:v>0.41850000000000004</c:v>
                </c:pt>
                <c:pt idx="4170">
                  <c:v>0.4179000000000001</c:v>
                </c:pt>
                <c:pt idx="4171">
                  <c:v>0.41720000000000002</c:v>
                </c:pt>
                <c:pt idx="4172">
                  <c:v>0.41650000000000004</c:v>
                </c:pt>
                <c:pt idx="4173">
                  <c:v>0.4159000000000001</c:v>
                </c:pt>
                <c:pt idx="4174">
                  <c:v>0.41530000000000006</c:v>
                </c:pt>
                <c:pt idx="4175">
                  <c:v>0.41630000000000006</c:v>
                </c:pt>
                <c:pt idx="4176">
                  <c:v>0.4164000000000001</c:v>
                </c:pt>
                <c:pt idx="4177">
                  <c:v>0.41710000000000008</c:v>
                </c:pt>
                <c:pt idx="4178">
                  <c:v>0.41730000000000006</c:v>
                </c:pt>
                <c:pt idx="4179">
                  <c:v>0.41750000000000004</c:v>
                </c:pt>
                <c:pt idx="4180">
                  <c:v>0.41750000000000004</c:v>
                </c:pt>
                <c:pt idx="4181">
                  <c:v>0.41820000000000002</c:v>
                </c:pt>
                <c:pt idx="4182">
                  <c:v>0.41820000000000002</c:v>
                </c:pt>
                <c:pt idx="4183">
                  <c:v>0.41830000000000006</c:v>
                </c:pt>
                <c:pt idx="4184">
                  <c:v>0.41880000000000006</c:v>
                </c:pt>
                <c:pt idx="4185">
                  <c:v>0.41810000000000008</c:v>
                </c:pt>
                <c:pt idx="4186">
                  <c:v>0.41800000000000004</c:v>
                </c:pt>
                <c:pt idx="4187">
                  <c:v>0.41820000000000002</c:v>
                </c:pt>
                <c:pt idx="4188">
                  <c:v>0.41810000000000008</c:v>
                </c:pt>
                <c:pt idx="4189">
                  <c:v>0.41800000000000004</c:v>
                </c:pt>
                <c:pt idx="4190">
                  <c:v>0.41800000000000004</c:v>
                </c:pt>
                <c:pt idx="4191">
                  <c:v>0.4179000000000001</c:v>
                </c:pt>
                <c:pt idx="4192">
                  <c:v>0.41620000000000001</c:v>
                </c:pt>
                <c:pt idx="4193">
                  <c:v>0.41570000000000001</c:v>
                </c:pt>
                <c:pt idx="4194">
                  <c:v>0.41550000000000004</c:v>
                </c:pt>
                <c:pt idx="4195">
                  <c:v>0.4159000000000001</c:v>
                </c:pt>
                <c:pt idx="4196">
                  <c:v>0.4164000000000001</c:v>
                </c:pt>
                <c:pt idx="4197">
                  <c:v>0.42090000000000005</c:v>
                </c:pt>
                <c:pt idx="4198">
                  <c:v>0.42080000000000006</c:v>
                </c:pt>
                <c:pt idx="4199">
                  <c:v>0.4210000000000001</c:v>
                </c:pt>
                <c:pt idx="4200">
                  <c:v>0.42080000000000006</c:v>
                </c:pt>
                <c:pt idx="4201">
                  <c:v>0.42050000000000004</c:v>
                </c:pt>
                <c:pt idx="4202">
                  <c:v>0.42050000000000004</c:v>
                </c:pt>
                <c:pt idx="4203">
                  <c:v>0.42050000000000004</c:v>
                </c:pt>
                <c:pt idx="4204">
                  <c:v>0.41990000000000005</c:v>
                </c:pt>
                <c:pt idx="4205">
                  <c:v>0.41900000000000004</c:v>
                </c:pt>
                <c:pt idx="4206">
                  <c:v>0.41880000000000006</c:v>
                </c:pt>
                <c:pt idx="4207">
                  <c:v>0.41900000000000004</c:v>
                </c:pt>
                <c:pt idx="4208">
                  <c:v>0.41950000000000004</c:v>
                </c:pt>
                <c:pt idx="4209">
                  <c:v>0.41950000000000004</c:v>
                </c:pt>
                <c:pt idx="4210">
                  <c:v>0.41940000000000005</c:v>
                </c:pt>
                <c:pt idx="4211">
                  <c:v>0.41950000000000004</c:v>
                </c:pt>
                <c:pt idx="4212">
                  <c:v>0.41920000000000002</c:v>
                </c:pt>
                <c:pt idx="4213">
                  <c:v>0.41920000000000002</c:v>
                </c:pt>
                <c:pt idx="4214">
                  <c:v>0.41900000000000004</c:v>
                </c:pt>
                <c:pt idx="4215">
                  <c:v>0.41830000000000006</c:v>
                </c:pt>
                <c:pt idx="4216">
                  <c:v>0.41680000000000006</c:v>
                </c:pt>
                <c:pt idx="4217">
                  <c:v>0.41730000000000006</c:v>
                </c:pt>
                <c:pt idx="4218">
                  <c:v>0.41900000000000004</c:v>
                </c:pt>
                <c:pt idx="4219">
                  <c:v>0.41810000000000008</c:v>
                </c:pt>
                <c:pt idx="4220">
                  <c:v>0.41900000000000004</c:v>
                </c:pt>
                <c:pt idx="4221">
                  <c:v>0.41880000000000006</c:v>
                </c:pt>
                <c:pt idx="4222">
                  <c:v>0.41890000000000011</c:v>
                </c:pt>
                <c:pt idx="4223">
                  <c:v>0.41880000000000006</c:v>
                </c:pt>
                <c:pt idx="4224">
                  <c:v>0.41830000000000006</c:v>
                </c:pt>
                <c:pt idx="4225">
                  <c:v>0.41830000000000006</c:v>
                </c:pt>
                <c:pt idx="4226">
                  <c:v>0.41770000000000002</c:v>
                </c:pt>
                <c:pt idx="4227">
                  <c:v>0.41710000000000008</c:v>
                </c:pt>
                <c:pt idx="4228">
                  <c:v>0.41680000000000006</c:v>
                </c:pt>
                <c:pt idx="4229">
                  <c:v>0.41630000000000006</c:v>
                </c:pt>
                <c:pt idx="4230">
                  <c:v>0.41580000000000006</c:v>
                </c:pt>
                <c:pt idx="4231">
                  <c:v>0.41570000000000001</c:v>
                </c:pt>
                <c:pt idx="4232">
                  <c:v>0.41610000000000008</c:v>
                </c:pt>
                <c:pt idx="4233">
                  <c:v>0.41680000000000006</c:v>
                </c:pt>
                <c:pt idx="4234">
                  <c:v>0.41730000000000006</c:v>
                </c:pt>
                <c:pt idx="4235">
                  <c:v>0.41760000000000008</c:v>
                </c:pt>
                <c:pt idx="4236">
                  <c:v>0.41750000000000004</c:v>
                </c:pt>
                <c:pt idx="4237">
                  <c:v>0.4169000000000001</c:v>
                </c:pt>
                <c:pt idx="4238">
                  <c:v>0.4169000000000001</c:v>
                </c:pt>
                <c:pt idx="4239">
                  <c:v>0.4169000000000001</c:v>
                </c:pt>
                <c:pt idx="4240">
                  <c:v>0.41730000000000006</c:v>
                </c:pt>
                <c:pt idx="4241">
                  <c:v>0.4164000000000001</c:v>
                </c:pt>
                <c:pt idx="4242">
                  <c:v>0.41600000000000004</c:v>
                </c:pt>
                <c:pt idx="4243">
                  <c:v>0.41550000000000004</c:v>
                </c:pt>
                <c:pt idx="4244">
                  <c:v>0.4154000000000001</c:v>
                </c:pt>
                <c:pt idx="4245">
                  <c:v>0.41550000000000004</c:v>
                </c:pt>
                <c:pt idx="4246">
                  <c:v>0.41720000000000002</c:v>
                </c:pt>
                <c:pt idx="4247">
                  <c:v>0.41850000000000004</c:v>
                </c:pt>
                <c:pt idx="4248">
                  <c:v>0.41860000000000008</c:v>
                </c:pt>
                <c:pt idx="4249">
                  <c:v>0.41880000000000006</c:v>
                </c:pt>
                <c:pt idx="4250">
                  <c:v>0.41930000000000006</c:v>
                </c:pt>
                <c:pt idx="4251">
                  <c:v>0.41940000000000005</c:v>
                </c:pt>
                <c:pt idx="4252">
                  <c:v>0.41940000000000005</c:v>
                </c:pt>
                <c:pt idx="4253">
                  <c:v>0.41950000000000004</c:v>
                </c:pt>
                <c:pt idx="4254">
                  <c:v>0.41940000000000005</c:v>
                </c:pt>
                <c:pt idx="4255">
                  <c:v>0.41920000000000002</c:v>
                </c:pt>
                <c:pt idx="4256">
                  <c:v>0.41940000000000005</c:v>
                </c:pt>
                <c:pt idx="4257">
                  <c:v>0.41900000000000004</c:v>
                </c:pt>
                <c:pt idx="4258">
                  <c:v>0.41880000000000006</c:v>
                </c:pt>
                <c:pt idx="4259">
                  <c:v>0.41820000000000002</c:v>
                </c:pt>
                <c:pt idx="4260">
                  <c:v>0.41820000000000002</c:v>
                </c:pt>
                <c:pt idx="4261">
                  <c:v>0.41820000000000002</c:v>
                </c:pt>
                <c:pt idx="4262">
                  <c:v>0.41820000000000002</c:v>
                </c:pt>
                <c:pt idx="4263">
                  <c:v>0.40950000000000003</c:v>
                </c:pt>
                <c:pt idx="4264">
                  <c:v>0.40770000000000001</c:v>
                </c:pt>
                <c:pt idx="4265">
                  <c:v>0.40950000000000003</c:v>
                </c:pt>
                <c:pt idx="4266">
                  <c:v>0.4119000000000001</c:v>
                </c:pt>
                <c:pt idx="4267">
                  <c:v>0.40620000000000001</c:v>
                </c:pt>
                <c:pt idx="4268">
                  <c:v>0.40620000000000001</c:v>
                </c:pt>
                <c:pt idx="4269">
                  <c:v>0.40620000000000001</c:v>
                </c:pt>
                <c:pt idx="4270">
                  <c:v>0.40620000000000001</c:v>
                </c:pt>
                <c:pt idx="4271">
                  <c:v>0.40620000000000001</c:v>
                </c:pt>
                <c:pt idx="4272">
                  <c:v>0.40760000000000002</c:v>
                </c:pt>
                <c:pt idx="4273">
                  <c:v>0.40690000000000004</c:v>
                </c:pt>
                <c:pt idx="4274">
                  <c:v>0.40660000000000002</c:v>
                </c:pt>
                <c:pt idx="4275">
                  <c:v>0.40550000000000008</c:v>
                </c:pt>
                <c:pt idx="4276">
                  <c:v>0.4052</c:v>
                </c:pt>
                <c:pt idx="4277">
                  <c:v>0.40450000000000008</c:v>
                </c:pt>
                <c:pt idx="4278">
                  <c:v>0.40400000000000008</c:v>
                </c:pt>
                <c:pt idx="4279">
                  <c:v>0.40390000000000004</c:v>
                </c:pt>
                <c:pt idx="4280">
                  <c:v>0.40480000000000005</c:v>
                </c:pt>
                <c:pt idx="4281">
                  <c:v>0.40570000000000001</c:v>
                </c:pt>
                <c:pt idx="4282">
                  <c:v>0.40650000000000003</c:v>
                </c:pt>
                <c:pt idx="4283">
                  <c:v>0.40640000000000004</c:v>
                </c:pt>
                <c:pt idx="4284">
                  <c:v>0.40630000000000005</c:v>
                </c:pt>
                <c:pt idx="4285">
                  <c:v>0.40590000000000004</c:v>
                </c:pt>
                <c:pt idx="4286">
                  <c:v>0.40590000000000004</c:v>
                </c:pt>
                <c:pt idx="4287">
                  <c:v>0.40500000000000008</c:v>
                </c:pt>
                <c:pt idx="4288">
                  <c:v>0.40410000000000001</c:v>
                </c:pt>
                <c:pt idx="4289">
                  <c:v>0.40430000000000005</c:v>
                </c:pt>
                <c:pt idx="4290">
                  <c:v>0.40460000000000002</c:v>
                </c:pt>
                <c:pt idx="4291">
                  <c:v>0.40580000000000005</c:v>
                </c:pt>
                <c:pt idx="4292">
                  <c:v>0.41000000000000003</c:v>
                </c:pt>
                <c:pt idx="4293">
                  <c:v>0.40580000000000005</c:v>
                </c:pt>
                <c:pt idx="4294">
                  <c:v>0.41120000000000001</c:v>
                </c:pt>
                <c:pt idx="4295">
                  <c:v>0.41020000000000001</c:v>
                </c:pt>
                <c:pt idx="4296">
                  <c:v>0.41020000000000001</c:v>
                </c:pt>
                <c:pt idx="4297">
                  <c:v>0.41020000000000001</c:v>
                </c:pt>
                <c:pt idx="4298">
                  <c:v>0.41020000000000001</c:v>
                </c:pt>
                <c:pt idx="4299">
                  <c:v>0.41270000000000001</c:v>
                </c:pt>
                <c:pt idx="4300">
                  <c:v>0.41060000000000002</c:v>
                </c:pt>
                <c:pt idx="4301">
                  <c:v>0.41020000000000001</c:v>
                </c:pt>
                <c:pt idx="4302">
                  <c:v>0.4094000000000001</c:v>
                </c:pt>
                <c:pt idx="4303">
                  <c:v>0.40880000000000005</c:v>
                </c:pt>
                <c:pt idx="4304">
                  <c:v>0.40870000000000001</c:v>
                </c:pt>
                <c:pt idx="4305">
                  <c:v>0.4089000000000001</c:v>
                </c:pt>
                <c:pt idx="4306">
                  <c:v>0.4084000000000001</c:v>
                </c:pt>
                <c:pt idx="4307">
                  <c:v>0.40730000000000005</c:v>
                </c:pt>
                <c:pt idx="4308">
                  <c:v>0.40680000000000005</c:v>
                </c:pt>
                <c:pt idx="4309">
                  <c:v>0.40640000000000004</c:v>
                </c:pt>
                <c:pt idx="4310">
                  <c:v>0.4052</c:v>
                </c:pt>
                <c:pt idx="4311">
                  <c:v>0.40590000000000004</c:v>
                </c:pt>
                <c:pt idx="4312">
                  <c:v>0.40740000000000004</c:v>
                </c:pt>
                <c:pt idx="4313">
                  <c:v>0.4099000000000001</c:v>
                </c:pt>
                <c:pt idx="4314">
                  <c:v>0.41130000000000005</c:v>
                </c:pt>
                <c:pt idx="4315">
                  <c:v>0.41180000000000005</c:v>
                </c:pt>
                <c:pt idx="4316">
                  <c:v>0.4129000000000001</c:v>
                </c:pt>
                <c:pt idx="4317">
                  <c:v>0.41420000000000001</c:v>
                </c:pt>
                <c:pt idx="4318">
                  <c:v>0.4159000000000001</c:v>
                </c:pt>
                <c:pt idx="4319">
                  <c:v>0.41770000000000002</c:v>
                </c:pt>
                <c:pt idx="4320">
                  <c:v>0.41890000000000011</c:v>
                </c:pt>
                <c:pt idx="4321">
                  <c:v>0.41890000000000011</c:v>
                </c:pt>
                <c:pt idx="4322">
                  <c:v>0.41890000000000011</c:v>
                </c:pt>
                <c:pt idx="4323">
                  <c:v>0.41890000000000011</c:v>
                </c:pt>
                <c:pt idx="4324">
                  <c:v>0.42360000000000003</c:v>
                </c:pt>
                <c:pt idx="4325">
                  <c:v>0.4230000000000001</c:v>
                </c:pt>
                <c:pt idx="4326">
                  <c:v>0.42230000000000006</c:v>
                </c:pt>
                <c:pt idx="4327">
                  <c:v>0.42270000000000002</c:v>
                </c:pt>
                <c:pt idx="4328">
                  <c:v>0.42360000000000003</c:v>
                </c:pt>
                <c:pt idx="4329">
                  <c:v>0.42410000000000003</c:v>
                </c:pt>
                <c:pt idx="4330">
                  <c:v>0.42680000000000007</c:v>
                </c:pt>
                <c:pt idx="4331">
                  <c:v>0.42730000000000007</c:v>
                </c:pt>
                <c:pt idx="4332">
                  <c:v>0.42810000000000004</c:v>
                </c:pt>
                <c:pt idx="4333">
                  <c:v>0.42860000000000004</c:v>
                </c:pt>
                <c:pt idx="4334">
                  <c:v>0.42860000000000004</c:v>
                </c:pt>
                <c:pt idx="4335">
                  <c:v>0.42930000000000007</c:v>
                </c:pt>
                <c:pt idx="4336">
                  <c:v>0.43000000000000005</c:v>
                </c:pt>
                <c:pt idx="4337">
                  <c:v>0.42980000000000007</c:v>
                </c:pt>
                <c:pt idx="4338">
                  <c:v>0.42930000000000007</c:v>
                </c:pt>
                <c:pt idx="4339">
                  <c:v>0.42930000000000007</c:v>
                </c:pt>
                <c:pt idx="4340">
                  <c:v>0.4285000000000001</c:v>
                </c:pt>
                <c:pt idx="4341">
                  <c:v>0.4285000000000001</c:v>
                </c:pt>
                <c:pt idx="4342">
                  <c:v>0.42580000000000007</c:v>
                </c:pt>
                <c:pt idx="4343">
                  <c:v>0.42390000000000005</c:v>
                </c:pt>
                <c:pt idx="4344">
                  <c:v>0.42370000000000002</c:v>
                </c:pt>
                <c:pt idx="4345">
                  <c:v>0.4235000000000001</c:v>
                </c:pt>
                <c:pt idx="4346">
                  <c:v>0.42170000000000002</c:v>
                </c:pt>
                <c:pt idx="4347">
                  <c:v>0.42180000000000006</c:v>
                </c:pt>
                <c:pt idx="4348">
                  <c:v>0.42190000000000005</c:v>
                </c:pt>
                <c:pt idx="4349">
                  <c:v>0.42180000000000006</c:v>
                </c:pt>
                <c:pt idx="4350">
                  <c:v>0.42130000000000006</c:v>
                </c:pt>
                <c:pt idx="4351">
                  <c:v>0.4210000000000001</c:v>
                </c:pt>
                <c:pt idx="4352">
                  <c:v>0.42060000000000003</c:v>
                </c:pt>
                <c:pt idx="4353">
                  <c:v>0.42050000000000004</c:v>
                </c:pt>
                <c:pt idx="4354">
                  <c:v>0.42060000000000003</c:v>
                </c:pt>
                <c:pt idx="4355">
                  <c:v>0.42060000000000003</c:v>
                </c:pt>
                <c:pt idx="4356">
                  <c:v>0.42020000000000002</c:v>
                </c:pt>
                <c:pt idx="4357">
                  <c:v>0.41990000000000005</c:v>
                </c:pt>
                <c:pt idx="4358">
                  <c:v>0.42080000000000006</c:v>
                </c:pt>
                <c:pt idx="4359">
                  <c:v>0.42190000000000005</c:v>
                </c:pt>
                <c:pt idx="4360">
                  <c:v>0.4220000000000001</c:v>
                </c:pt>
                <c:pt idx="4361">
                  <c:v>0.42220000000000002</c:v>
                </c:pt>
                <c:pt idx="4362">
                  <c:v>0.42220000000000002</c:v>
                </c:pt>
                <c:pt idx="4363">
                  <c:v>0.4225000000000001</c:v>
                </c:pt>
                <c:pt idx="4364">
                  <c:v>0.4225000000000001</c:v>
                </c:pt>
                <c:pt idx="4365">
                  <c:v>0.42280000000000006</c:v>
                </c:pt>
                <c:pt idx="4366">
                  <c:v>0.42310000000000003</c:v>
                </c:pt>
                <c:pt idx="4367">
                  <c:v>0.42460000000000003</c:v>
                </c:pt>
                <c:pt idx="4368">
                  <c:v>0.42480000000000007</c:v>
                </c:pt>
                <c:pt idx="4369">
                  <c:v>0.42490000000000006</c:v>
                </c:pt>
                <c:pt idx="4370">
                  <c:v>0.4250000000000001</c:v>
                </c:pt>
                <c:pt idx="4371">
                  <c:v>0.42480000000000007</c:v>
                </c:pt>
                <c:pt idx="4372">
                  <c:v>0.42470000000000002</c:v>
                </c:pt>
                <c:pt idx="4373">
                  <c:v>0.42460000000000003</c:v>
                </c:pt>
                <c:pt idx="4374">
                  <c:v>0.42440000000000005</c:v>
                </c:pt>
                <c:pt idx="4375">
                  <c:v>0.4260000000000001</c:v>
                </c:pt>
                <c:pt idx="4376">
                  <c:v>0.42580000000000007</c:v>
                </c:pt>
                <c:pt idx="4377">
                  <c:v>0.4260000000000001</c:v>
                </c:pt>
                <c:pt idx="4378">
                  <c:v>0.4265000000000001</c:v>
                </c:pt>
                <c:pt idx="4379">
                  <c:v>0.42690000000000006</c:v>
                </c:pt>
                <c:pt idx="4380">
                  <c:v>0.42720000000000002</c:v>
                </c:pt>
                <c:pt idx="4381">
                  <c:v>0.42610000000000003</c:v>
                </c:pt>
                <c:pt idx="4382">
                  <c:v>0.42330000000000007</c:v>
                </c:pt>
                <c:pt idx="4383">
                  <c:v>0.42370000000000002</c:v>
                </c:pt>
                <c:pt idx="4384">
                  <c:v>0.42370000000000002</c:v>
                </c:pt>
                <c:pt idx="4385">
                  <c:v>0.42390000000000005</c:v>
                </c:pt>
                <c:pt idx="4386">
                  <c:v>0.4240000000000001</c:v>
                </c:pt>
                <c:pt idx="4387">
                  <c:v>0.42390000000000005</c:v>
                </c:pt>
                <c:pt idx="4388">
                  <c:v>0.42390000000000005</c:v>
                </c:pt>
                <c:pt idx="4389">
                  <c:v>0.42180000000000006</c:v>
                </c:pt>
                <c:pt idx="4390">
                  <c:v>0.42180000000000006</c:v>
                </c:pt>
                <c:pt idx="4391">
                  <c:v>0.42190000000000005</c:v>
                </c:pt>
                <c:pt idx="4392">
                  <c:v>0.42190000000000005</c:v>
                </c:pt>
                <c:pt idx="4393">
                  <c:v>0.42190000000000005</c:v>
                </c:pt>
                <c:pt idx="4394">
                  <c:v>0.42280000000000006</c:v>
                </c:pt>
                <c:pt idx="4395">
                  <c:v>0.42280000000000006</c:v>
                </c:pt>
                <c:pt idx="4396">
                  <c:v>0.42270000000000002</c:v>
                </c:pt>
                <c:pt idx="4397">
                  <c:v>0.4225000000000001</c:v>
                </c:pt>
                <c:pt idx="4398">
                  <c:v>0.4235000000000001</c:v>
                </c:pt>
                <c:pt idx="4399">
                  <c:v>0.42330000000000007</c:v>
                </c:pt>
                <c:pt idx="4400">
                  <c:v>0.42290000000000005</c:v>
                </c:pt>
                <c:pt idx="4401">
                  <c:v>0.42270000000000002</c:v>
                </c:pt>
                <c:pt idx="4402">
                  <c:v>0.42190000000000005</c:v>
                </c:pt>
                <c:pt idx="4403">
                  <c:v>0.42090000000000005</c:v>
                </c:pt>
                <c:pt idx="4404">
                  <c:v>0.42090000000000005</c:v>
                </c:pt>
                <c:pt idx="4405">
                  <c:v>0.42090000000000005</c:v>
                </c:pt>
                <c:pt idx="4406">
                  <c:v>0.42090000000000005</c:v>
                </c:pt>
                <c:pt idx="4407">
                  <c:v>0.41930000000000006</c:v>
                </c:pt>
                <c:pt idx="4408">
                  <c:v>0.42090000000000005</c:v>
                </c:pt>
                <c:pt idx="4409">
                  <c:v>0.42000000000000004</c:v>
                </c:pt>
                <c:pt idx="4410">
                  <c:v>0.42170000000000002</c:v>
                </c:pt>
                <c:pt idx="4411">
                  <c:v>0.42170000000000002</c:v>
                </c:pt>
                <c:pt idx="4412">
                  <c:v>0.42170000000000002</c:v>
                </c:pt>
                <c:pt idx="4413">
                  <c:v>0.4210000000000001</c:v>
                </c:pt>
                <c:pt idx="4414">
                  <c:v>0.42050000000000004</c:v>
                </c:pt>
                <c:pt idx="4415">
                  <c:v>0.42040000000000005</c:v>
                </c:pt>
                <c:pt idx="4416">
                  <c:v>0.42040000000000005</c:v>
                </c:pt>
                <c:pt idx="4417">
                  <c:v>0.42030000000000006</c:v>
                </c:pt>
                <c:pt idx="4418">
                  <c:v>0.42210000000000003</c:v>
                </c:pt>
                <c:pt idx="4419">
                  <c:v>0.42290000000000005</c:v>
                </c:pt>
                <c:pt idx="4420">
                  <c:v>0.42330000000000007</c:v>
                </c:pt>
                <c:pt idx="4421">
                  <c:v>0.42360000000000003</c:v>
                </c:pt>
                <c:pt idx="4422">
                  <c:v>0.4240000000000001</c:v>
                </c:pt>
                <c:pt idx="4423">
                  <c:v>0.4245000000000001</c:v>
                </c:pt>
                <c:pt idx="4424">
                  <c:v>0.4250000000000001</c:v>
                </c:pt>
                <c:pt idx="4425">
                  <c:v>0.42530000000000007</c:v>
                </c:pt>
                <c:pt idx="4426">
                  <c:v>0.42520000000000002</c:v>
                </c:pt>
                <c:pt idx="4427">
                  <c:v>0.42520000000000002</c:v>
                </c:pt>
                <c:pt idx="4428">
                  <c:v>0.42490000000000006</c:v>
                </c:pt>
                <c:pt idx="4429">
                  <c:v>0.42490000000000006</c:v>
                </c:pt>
                <c:pt idx="4430">
                  <c:v>0.42490000000000006</c:v>
                </c:pt>
                <c:pt idx="4431">
                  <c:v>0.42490000000000006</c:v>
                </c:pt>
                <c:pt idx="4432">
                  <c:v>0.42490000000000006</c:v>
                </c:pt>
                <c:pt idx="4433">
                  <c:v>0.42560000000000003</c:v>
                </c:pt>
                <c:pt idx="4434">
                  <c:v>0.42480000000000007</c:v>
                </c:pt>
                <c:pt idx="4435">
                  <c:v>0.42430000000000007</c:v>
                </c:pt>
                <c:pt idx="4436">
                  <c:v>0.42390000000000005</c:v>
                </c:pt>
                <c:pt idx="4437">
                  <c:v>0.4235000000000001</c:v>
                </c:pt>
                <c:pt idx="4438">
                  <c:v>0.4230000000000001</c:v>
                </c:pt>
                <c:pt idx="4439">
                  <c:v>0.42330000000000007</c:v>
                </c:pt>
                <c:pt idx="4440">
                  <c:v>0.4230000000000001</c:v>
                </c:pt>
                <c:pt idx="4441">
                  <c:v>0.4225000000000001</c:v>
                </c:pt>
                <c:pt idx="4442">
                  <c:v>0.42180000000000006</c:v>
                </c:pt>
                <c:pt idx="4443">
                  <c:v>0.42120000000000002</c:v>
                </c:pt>
                <c:pt idx="4444">
                  <c:v>0.42020000000000002</c:v>
                </c:pt>
                <c:pt idx="4445">
                  <c:v>0.41620000000000001</c:v>
                </c:pt>
                <c:pt idx="4446">
                  <c:v>0.41550000000000004</c:v>
                </c:pt>
                <c:pt idx="4447">
                  <c:v>0.41500000000000004</c:v>
                </c:pt>
                <c:pt idx="4448">
                  <c:v>0.41450000000000004</c:v>
                </c:pt>
                <c:pt idx="4449">
                  <c:v>0.41380000000000006</c:v>
                </c:pt>
                <c:pt idx="4450">
                  <c:v>0.4139000000000001</c:v>
                </c:pt>
                <c:pt idx="4451">
                  <c:v>0.41410000000000002</c:v>
                </c:pt>
                <c:pt idx="4452">
                  <c:v>0.41360000000000002</c:v>
                </c:pt>
                <c:pt idx="4453">
                  <c:v>0.41210000000000002</c:v>
                </c:pt>
                <c:pt idx="4454">
                  <c:v>0.41210000000000002</c:v>
                </c:pt>
                <c:pt idx="4455">
                  <c:v>0.41030000000000005</c:v>
                </c:pt>
                <c:pt idx="4456">
                  <c:v>0.41030000000000005</c:v>
                </c:pt>
                <c:pt idx="4457">
                  <c:v>0.4084000000000001</c:v>
                </c:pt>
                <c:pt idx="4458">
                  <c:v>0.4084000000000001</c:v>
                </c:pt>
                <c:pt idx="4459">
                  <c:v>0.40540000000000004</c:v>
                </c:pt>
                <c:pt idx="4460">
                  <c:v>0.40540000000000004</c:v>
                </c:pt>
                <c:pt idx="4461">
                  <c:v>0.40540000000000004</c:v>
                </c:pt>
                <c:pt idx="4462">
                  <c:v>0.40540000000000004</c:v>
                </c:pt>
                <c:pt idx="4463">
                  <c:v>0.40580000000000005</c:v>
                </c:pt>
                <c:pt idx="4464">
                  <c:v>0.40550000000000008</c:v>
                </c:pt>
                <c:pt idx="4465">
                  <c:v>0.40550000000000008</c:v>
                </c:pt>
                <c:pt idx="4466">
                  <c:v>0.40480000000000005</c:v>
                </c:pt>
                <c:pt idx="4467">
                  <c:v>0.40450000000000008</c:v>
                </c:pt>
                <c:pt idx="4468">
                  <c:v>0.40480000000000005</c:v>
                </c:pt>
                <c:pt idx="4469">
                  <c:v>0.40500000000000008</c:v>
                </c:pt>
                <c:pt idx="4470">
                  <c:v>0.40500000000000008</c:v>
                </c:pt>
                <c:pt idx="4471">
                  <c:v>0.40440000000000004</c:v>
                </c:pt>
                <c:pt idx="4472">
                  <c:v>0.40400000000000008</c:v>
                </c:pt>
                <c:pt idx="4473">
                  <c:v>0.40360000000000001</c:v>
                </c:pt>
                <c:pt idx="4474">
                  <c:v>0.40310000000000001</c:v>
                </c:pt>
                <c:pt idx="4475">
                  <c:v>0.4047</c:v>
                </c:pt>
                <c:pt idx="4476">
                  <c:v>0.40710000000000002</c:v>
                </c:pt>
                <c:pt idx="4477">
                  <c:v>0.40750000000000003</c:v>
                </c:pt>
                <c:pt idx="4478">
                  <c:v>0.40740000000000004</c:v>
                </c:pt>
                <c:pt idx="4479">
                  <c:v>0.40780000000000005</c:v>
                </c:pt>
                <c:pt idx="4480">
                  <c:v>0.40830000000000005</c:v>
                </c:pt>
                <c:pt idx="4481">
                  <c:v>0.40960000000000002</c:v>
                </c:pt>
                <c:pt idx="4482">
                  <c:v>0.41070000000000001</c:v>
                </c:pt>
                <c:pt idx="4483">
                  <c:v>0.4124000000000001</c:v>
                </c:pt>
                <c:pt idx="4484">
                  <c:v>0.41380000000000006</c:v>
                </c:pt>
                <c:pt idx="4485">
                  <c:v>0.41460000000000002</c:v>
                </c:pt>
                <c:pt idx="4486">
                  <c:v>0.41470000000000001</c:v>
                </c:pt>
                <c:pt idx="4487">
                  <c:v>0.41500000000000004</c:v>
                </c:pt>
                <c:pt idx="4488">
                  <c:v>0.41500000000000004</c:v>
                </c:pt>
                <c:pt idx="4489">
                  <c:v>0.41530000000000006</c:v>
                </c:pt>
                <c:pt idx="4490">
                  <c:v>0.41460000000000002</c:v>
                </c:pt>
                <c:pt idx="4491">
                  <c:v>0.41530000000000006</c:v>
                </c:pt>
                <c:pt idx="4492">
                  <c:v>0.41530000000000006</c:v>
                </c:pt>
                <c:pt idx="4493">
                  <c:v>0.41530000000000006</c:v>
                </c:pt>
                <c:pt idx="4494">
                  <c:v>0.41530000000000006</c:v>
                </c:pt>
                <c:pt idx="4495">
                  <c:v>0.41210000000000002</c:v>
                </c:pt>
                <c:pt idx="4496">
                  <c:v>0.4114000000000001</c:v>
                </c:pt>
                <c:pt idx="4497">
                  <c:v>0.41010000000000002</c:v>
                </c:pt>
                <c:pt idx="4498">
                  <c:v>0.40880000000000005</c:v>
                </c:pt>
                <c:pt idx="4499">
                  <c:v>0.40770000000000001</c:v>
                </c:pt>
                <c:pt idx="4500">
                  <c:v>0.40780000000000005</c:v>
                </c:pt>
                <c:pt idx="4501">
                  <c:v>0.40810000000000002</c:v>
                </c:pt>
                <c:pt idx="4502">
                  <c:v>0.40910000000000002</c:v>
                </c:pt>
                <c:pt idx="4503">
                  <c:v>0.41010000000000002</c:v>
                </c:pt>
                <c:pt idx="4504">
                  <c:v>0.41160000000000002</c:v>
                </c:pt>
                <c:pt idx="4505">
                  <c:v>0.41210000000000002</c:v>
                </c:pt>
                <c:pt idx="4506">
                  <c:v>0.41220000000000001</c:v>
                </c:pt>
                <c:pt idx="4507">
                  <c:v>0.41220000000000001</c:v>
                </c:pt>
                <c:pt idx="4508">
                  <c:v>0.41200000000000003</c:v>
                </c:pt>
                <c:pt idx="4509">
                  <c:v>0.41200000000000003</c:v>
                </c:pt>
                <c:pt idx="4510">
                  <c:v>0.4119000000000001</c:v>
                </c:pt>
                <c:pt idx="4511">
                  <c:v>0.4119000000000001</c:v>
                </c:pt>
                <c:pt idx="4512">
                  <c:v>0.41410000000000002</c:v>
                </c:pt>
                <c:pt idx="4513">
                  <c:v>0.41380000000000006</c:v>
                </c:pt>
                <c:pt idx="4514">
                  <c:v>0.41310000000000002</c:v>
                </c:pt>
                <c:pt idx="4515">
                  <c:v>0.41270000000000001</c:v>
                </c:pt>
                <c:pt idx="4516">
                  <c:v>0.4129000000000001</c:v>
                </c:pt>
                <c:pt idx="4517">
                  <c:v>0.4134000000000001</c:v>
                </c:pt>
                <c:pt idx="4518">
                  <c:v>0.41360000000000002</c:v>
                </c:pt>
                <c:pt idx="4519">
                  <c:v>0.41360000000000002</c:v>
                </c:pt>
                <c:pt idx="4520">
                  <c:v>0.41360000000000002</c:v>
                </c:pt>
                <c:pt idx="4521">
                  <c:v>0.41210000000000002</c:v>
                </c:pt>
                <c:pt idx="4522">
                  <c:v>0.4109000000000001</c:v>
                </c:pt>
                <c:pt idx="4523">
                  <c:v>0.41070000000000001</c:v>
                </c:pt>
                <c:pt idx="4524">
                  <c:v>0.41060000000000002</c:v>
                </c:pt>
                <c:pt idx="4525">
                  <c:v>0.41080000000000005</c:v>
                </c:pt>
                <c:pt idx="4526">
                  <c:v>0.41100000000000003</c:v>
                </c:pt>
                <c:pt idx="4527">
                  <c:v>0.41110000000000002</c:v>
                </c:pt>
                <c:pt idx="4528">
                  <c:v>0.4114000000000001</c:v>
                </c:pt>
                <c:pt idx="4529">
                  <c:v>0.4109000000000001</c:v>
                </c:pt>
                <c:pt idx="4530">
                  <c:v>0.40910000000000002</c:v>
                </c:pt>
                <c:pt idx="4531">
                  <c:v>0.40900000000000003</c:v>
                </c:pt>
                <c:pt idx="4532">
                  <c:v>0.40880000000000005</c:v>
                </c:pt>
                <c:pt idx="4533">
                  <c:v>0.4089000000000001</c:v>
                </c:pt>
                <c:pt idx="4534">
                  <c:v>0.4089000000000001</c:v>
                </c:pt>
                <c:pt idx="4535">
                  <c:v>0.40900000000000003</c:v>
                </c:pt>
                <c:pt idx="4536">
                  <c:v>0.40900000000000003</c:v>
                </c:pt>
                <c:pt idx="4537">
                  <c:v>0.4094000000000001</c:v>
                </c:pt>
                <c:pt idx="4538">
                  <c:v>0.40970000000000001</c:v>
                </c:pt>
                <c:pt idx="4539">
                  <c:v>0.40900000000000003</c:v>
                </c:pt>
                <c:pt idx="4540">
                  <c:v>0.40920000000000001</c:v>
                </c:pt>
                <c:pt idx="4541">
                  <c:v>0.40970000000000001</c:v>
                </c:pt>
                <c:pt idx="4542">
                  <c:v>0.40930000000000005</c:v>
                </c:pt>
                <c:pt idx="4543">
                  <c:v>0.40970000000000001</c:v>
                </c:pt>
                <c:pt idx="4544">
                  <c:v>0.40970000000000001</c:v>
                </c:pt>
                <c:pt idx="4545">
                  <c:v>0.40970000000000001</c:v>
                </c:pt>
                <c:pt idx="4546">
                  <c:v>0.40960000000000002</c:v>
                </c:pt>
                <c:pt idx="4547">
                  <c:v>0.40970000000000001</c:v>
                </c:pt>
                <c:pt idx="4548">
                  <c:v>0.41120000000000001</c:v>
                </c:pt>
                <c:pt idx="4549">
                  <c:v>0.4114000000000001</c:v>
                </c:pt>
                <c:pt idx="4550">
                  <c:v>0.4114000000000001</c:v>
                </c:pt>
                <c:pt idx="4551">
                  <c:v>0.41170000000000001</c:v>
                </c:pt>
                <c:pt idx="4552">
                  <c:v>0.4114000000000001</c:v>
                </c:pt>
                <c:pt idx="4553">
                  <c:v>0.41080000000000005</c:v>
                </c:pt>
                <c:pt idx="4554">
                  <c:v>0.41310000000000002</c:v>
                </c:pt>
                <c:pt idx="4555">
                  <c:v>0.41320000000000001</c:v>
                </c:pt>
                <c:pt idx="4556">
                  <c:v>0.41300000000000003</c:v>
                </c:pt>
                <c:pt idx="4557">
                  <c:v>0.41350000000000003</c:v>
                </c:pt>
                <c:pt idx="4558">
                  <c:v>0.41360000000000002</c:v>
                </c:pt>
                <c:pt idx="4559">
                  <c:v>0.41370000000000001</c:v>
                </c:pt>
                <c:pt idx="4560">
                  <c:v>0.41360000000000002</c:v>
                </c:pt>
                <c:pt idx="4561">
                  <c:v>0.41360000000000002</c:v>
                </c:pt>
                <c:pt idx="4562">
                  <c:v>0.41450000000000004</c:v>
                </c:pt>
                <c:pt idx="4563">
                  <c:v>0.4149000000000001</c:v>
                </c:pt>
                <c:pt idx="4564">
                  <c:v>0.41500000000000004</c:v>
                </c:pt>
                <c:pt idx="4565">
                  <c:v>0.41500000000000004</c:v>
                </c:pt>
                <c:pt idx="4566">
                  <c:v>0.41520000000000001</c:v>
                </c:pt>
                <c:pt idx="4567">
                  <c:v>0.41200000000000003</c:v>
                </c:pt>
                <c:pt idx="4568">
                  <c:v>0.41200000000000003</c:v>
                </c:pt>
                <c:pt idx="4569">
                  <c:v>0.41200000000000003</c:v>
                </c:pt>
                <c:pt idx="4570">
                  <c:v>0.41250000000000003</c:v>
                </c:pt>
                <c:pt idx="4571">
                  <c:v>0.4124000000000001</c:v>
                </c:pt>
                <c:pt idx="4572">
                  <c:v>0.4124000000000001</c:v>
                </c:pt>
                <c:pt idx="4573">
                  <c:v>0.41250000000000003</c:v>
                </c:pt>
                <c:pt idx="4574">
                  <c:v>0.41260000000000002</c:v>
                </c:pt>
                <c:pt idx="4575">
                  <c:v>0.41250000000000003</c:v>
                </c:pt>
                <c:pt idx="4576">
                  <c:v>0.41270000000000001</c:v>
                </c:pt>
                <c:pt idx="4577">
                  <c:v>0.4129000000000001</c:v>
                </c:pt>
                <c:pt idx="4578">
                  <c:v>0.4119000000000001</c:v>
                </c:pt>
                <c:pt idx="4579">
                  <c:v>0.41180000000000005</c:v>
                </c:pt>
                <c:pt idx="4580">
                  <c:v>0.41200000000000003</c:v>
                </c:pt>
                <c:pt idx="4581">
                  <c:v>0.41210000000000002</c:v>
                </c:pt>
                <c:pt idx="4582">
                  <c:v>0.41210000000000002</c:v>
                </c:pt>
                <c:pt idx="4583">
                  <c:v>0.4114000000000001</c:v>
                </c:pt>
                <c:pt idx="4584">
                  <c:v>0.41170000000000001</c:v>
                </c:pt>
                <c:pt idx="4585">
                  <c:v>0.41200000000000003</c:v>
                </c:pt>
                <c:pt idx="4586">
                  <c:v>0.41230000000000006</c:v>
                </c:pt>
                <c:pt idx="4587">
                  <c:v>0.41270000000000001</c:v>
                </c:pt>
                <c:pt idx="4588">
                  <c:v>0.41310000000000002</c:v>
                </c:pt>
                <c:pt idx="4589">
                  <c:v>0.41200000000000003</c:v>
                </c:pt>
                <c:pt idx="4590">
                  <c:v>0.41330000000000006</c:v>
                </c:pt>
                <c:pt idx="4591">
                  <c:v>0.41320000000000001</c:v>
                </c:pt>
                <c:pt idx="4592">
                  <c:v>0.41310000000000002</c:v>
                </c:pt>
                <c:pt idx="4593">
                  <c:v>0.41310000000000002</c:v>
                </c:pt>
                <c:pt idx="4594">
                  <c:v>0.41310000000000002</c:v>
                </c:pt>
                <c:pt idx="4595">
                  <c:v>0.41300000000000003</c:v>
                </c:pt>
                <c:pt idx="4596">
                  <c:v>0.41150000000000003</c:v>
                </c:pt>
                <c:pt idx="4597">
                  <c:v>0.41170000000000001</c:v>
                </c:pt>
                <c:pt idx="4598">
                  <c:v>0.41160000000000002</c:v>
                </c:pt>
                <c:pt idx="4599">
                  <c:v>0.4119000000000001</c:v>
                </c:pt>
                <c:pt idx="4600">
                  <c:v>0.4124000000000001</c:v>
                </c:pt>
                <c:pt idx="4601">
                  <c:v>0.41270000000000001</c:v>
                </c:pt>
                <c:pt idx="4602">
                  <c:v>0.41300000000000003</c:v>
                </c:pt>
                <c:pt idx="4603">
                  <c:v>0.41330000000000006</c:v>
                </c:pt>
                <c:pt idx="4604">
                  <c:v>0.41330000000000006</c:v>
                </c:pt>
                <c:pt idx="4605">
                  <c:v>0.41200000000000003</c:v>
                </c:pt>
                <c:pt idx="4606">
                  <c:v>0.41180000000000005</c:v>
                </c:pt>
                <c:pt idx="4607">
                  <c:v>0.41120000000000001</c:v>
                </c:pt>
                <c:pt idx="4608">
                  <c:v>0.41100000000000003</c:v>
                </c:pt>
                <c:pt idx="4609">
                  <c:v>0.41060000000000002</c:v>
                </c:pt>
                <c:pt idx="4610">
                  <c:v>0.4099000000000001</c:v>
                </c:pt>
                <c:pt idx="4611">
                  <c:v>0.4099000000000001</c:v>
                </c:pt>
                <c:pt idx="4612">
                  <c:v>0.4099000000000001</c:v>
                </c:pt>
                <c:pt idx="4613">
                  <c:v>0.40980000000000005</c:v>
                </c:pt>
                <c:pt idx="4614">
                  <c:v>0.40960000000000002</c:v>
                </c:pt>
                <c:pt idx="4615">
                  <c:v>0.40960000000000002</c:v>
                </c:pt>
                <c:pt idx="4616">
                  <c:v>0.41200000000000003</c:v>
                </c:pt>
                <c:pt idx="4617">
                  <c:v>0.4119000000000001</c:v>
                </c:pt>
                <c:pt idx="4618">
                  <c:v>0.41200000000000003</c:v>
                </c:pt>
                <c:pt idx="4619">
                  <c:v>0.41230000000000006</c:v>
                </c:pt>
                <c:pt idx="4620">
                  <c:v>0.4124000000000001</c:v>
                </c:pt>
                <c:pt idx="4621">
                  <c:v>0.41260000000000002</c:v>
                </c:pt>
                <c:pt idx="4622">
                  <c:v>0.41230000000000006</c:v>
                </c:pt>
                <c:pt idx="4623">
                  <c:v>0.41260000000000002</c:v>
                </c:pt>
                <c:pt idx="4624">
                  <c:v>0.41270000000000001</c:v>
                </c:pt>
                <c:pt idx="4625">
                  <c:v>0.41270000000000001</c:v>
                </c:pt>
                <c:pt idx="4626">
                  <c:v>0.4129000000000001</c:v>
                </c:pt>
                <c:pt idx="4627">
                  <c:v>0.41260000000000002</c:v>
                </c:pt>
                <c:pt idx="4628">
                  <c:v>0.41550000000000004</c:v>
                </c:pt>
                <c:pt idx="4629">
                  <c:v>0.41530000000000006</c:v>
                </c:pt>
                <c:pt idx="4630">
                  <c:v>0.41550000000000004</c:v>
                </c:pt>
                <c:pt idx="4631">
                  <c:v>0.41560000000000002</c:v>
                </c:pt>
                <c:pt idx="4632">
                  <c:v>0.41600000000000004</c:v>
                </c:pt>
                <c:pt idx="4633">
                  <c:v>0.4164000000000001</c:v>
                </c:pt>
                <c:pt idx="4634">
                  <c:v>0.41700000000000004</c:v>
                </c:pt>
                <c:pt idx="4635">
                  <c:v>0.41720000000000002</c:v>
                </c:pt>
                <c:pt idx="4636">
                  <c:v>0.41720000000000002</c:v>
                </c:pt>
                <c:pt idx="4637">
                  <c:v>0.4179000000000001</c:v>
                </c:pt>
                <c:pt idx="4638">
                  <c:v>0.41820000000000002</c:v>
                </c:pt>
                <c:pt idx="4639">
                  <c:v>0.41820000000000002</c:v>
                </c:pt>
                <c:pt idx="4640">
                  <c:v>0.41860000000000008</c:v>
                </c:pt>
                <c:pt idx="4641">
                  <c:v>0.4179000000000001</c:v>
                </c:pt>
                <c:pt idx="4642">
                  <c:v>0.41820000000000002</c:v>
                </c:pt>
                <c:pt idx="4643">
                  <c:v>0.41870000000000002</c:v>
                </c:pt>
                <c:pt idx="4644">
                  <c:v>0.41860000000000008</c:v>
                </c:pt>
                <c:pt idx="4645">
                  <c:v>0.41850000000000004</c:v>
                </c:pt>
                <c:pt idx="4646">
                  <c:v>0.41880000000000006</c:v>
                </c:pt>
                <c:pt idx="4647">
                  <c:v>0.41870000000000002</c:v>
                </c:pt>
                <c:pt idx="4648">
                  <c:v>0.41840000000000011</c:v>
                </c:pt>
                <c:pt idx="4649">
                  <c:v>0.4179000000000001</c:v>
                </c:pt>
                <c:pt idx="4650">
                  <c:v>0.41660000000000008</c:v>
                </c:pt>
                <c:pt idx="4651">
                  <c:v>0.41450000000000004</c:v>
                </c:pt>
                <c:pt idx="4652">
                  <c:v>0.41630000000000006</c:v>
                </c:pt>
                <c:pt idx="4653">
                  <c:v>0.41760000000000008</c:v>
                </c:pt>
                <c:pt idx="4654">
                  <c:v>0.41750000000000004</c:v>
                </c:pt>
                <c:pt idx="4655">
                  <c:v>0.41750000000000004</c:v>
                </c:pt>
                <c:pt idx="4656">
                  <c:v>0.41720000000000002</c:v>
                </c:pt>
                <c:pt idx="4657">
                  <c:v>0.41610000000000008</c:v>
                </c:pt>
                <c:pt idx="4658">
                  <c:v>0.41510000000000002</c:v>
                </c:pt>
                <c:pt idx="4659">
                  <c:v>0.41460000000000002</c:v>
                </c:pt>
                <c:pt idx="4660">
                  <c:v>0.4139000000000001</c:v>
                </c:pt>
                <c:pt idx="4661">
                  <c:v>0.41320000000000001</c:v>
                </c:pt>
                <c:pt idx="4662">
                  <c:v>0.41320000000000001</c:v>
                </c:pt>
                <c:pt idx="4663">
                  <c:v>0.41120000000000001</c:v>
                </c:pt>
                <c:pt idx="4664">
                  <c:v>0.41020000000000001</c:v>
                </c:pt>
                <c:pt idx="4665">
                  <c:v>0.40950000000000003</c:v>
                </c:pt>
                <c:pt idx="4666">
                  <c:v>0.40930000000000005</c:v>
                </c:pt>
                <c:pt idx="4667">
                  <c:v>0.4094000000000001</c:v>
                </c:pt>
                <c:pt idx="4668">
                  <c:v>0.40870000000000001</c:v>
                </c:pt>
                <c:pt idx="4669">
                  <c:v>0.40700000000000003</c:v>
                </c:pt>
                <c:pt idx="4670">
                  <c:v>0.40770000000000001</c:v>
                </c:pt>
                <c:pt idx="4671">
                  <c:v>0.40820000000000001</c:v>
                </c:pt>
                <c:pt idx="4672">
                  <c:v>0.40820000000000001</c:v>
                </c:pt>
                <c:pt idx="4673">
                  <c:v>0.40810000000000002</c:v>
                </c:pt>
                <c:pt idx="4674">
                  <c:v>0.40740000000000004</c:v>
                </c:pt>
                <c:pt idx="4675">
                  <c:v>0.40700000000000003</c:v>
                </c:pt>
                <c:pt idx="4676">
                  <c:v>0.40740000000000004</c:v>
                </c:pt>
                <c:pt idx="4677">
                  <c:v>0.40810000000000002</c:v>
                </c:pt>
                <c:pt idx="4678">
                  <c:v>0.4109000000000001</c:v>
                </c:pt>
                <c:pt idx="4679">
                  <c:v>0.41300000000000003</c:v>
                </c:pt>
                <c:pt idx="4680">
                  <c:v>0.41300000000000003</c:v>
                </c:pt>
                <c:pt idx="4681">
                  <c:v>0.41150000000000003</c:v>
                </c:pt>
                <c:pt idx="4682">
                  <c:v>0.41050000000000003</c:v>
                </c:pt>
                <c:pt idx="4683">
                  <c:v>0.41010000000000002</c:v>
                </c:pt>
                <c:pt idx="4684">
                  <c:v>0.41050000000000003</c:v>
                </c:pt>
                <c:pt idx="4685">
                  <c:v>0.40970000000000001</c:v>
                </c:pt>
                <c:pt idx="4686">
                  <c:v>0.40930000000000005</c:v>
                </c:pt>
                <c:pt idx="4687">
                  <c:v>0.40930000000000005</c:v>
                </c:pt>
                <c:pt idx="4688">
                  <c:v>0.40930000000000005</c:v>
                </c:pt>
                <c:pt idx="4689">
                  <c:v>0.40900000000000003</c:v>
                </c:pt>
                <c:pt idx="4690">
                  <c:v>0.40850000000000003</c:v>
                </c:pt>
                <c:pt idx="4691">
                  <c:v>0.40830000000000005</c:v>
                </c:pt>
                <c:pt idx="4692">
                  <c:v>0.40830000000000005</c:v>
                </c:pt>
                <c:pt idx="4693">
                  <c:v>0.40830000000000005</c:v>
                </c:pt>
                <c:pt idx="4694">
                  <c:v>0.40760000000000002</c:v>
                </c:pt>
                <c:pt idx="4695">
                  <c:v>0.40740000000000004</c:v>
                </c:pt>
                <c:pt idx="4696">
                  <c:v>0.40460000000000002</c:v>
                </c:pt>
                <c:pt idx="4697">
                  <c:v>0.40430000000000005</c:v>
                </c:pt>
                <c:pt idx="4698">
                  <c:v>0.4042</c:v>
                </c:pt>
                <c:pt idx="4699">
                  <c:v>0.40430000000000005</c:v>
                </c:pt>
                <c:pt idx="4700">
                  <c:v>0.40440000000000004</c:v>
                </c:pt>
                <c:pt idx="4701">
                  <c:v>0.40480000000000005</c:v>
                </c:pt>
                <c:pt idx="4702">
                  <c:v>0.40480000000000005</c:v>
                </c:pt>
                <c:pt idx="4703">
                  <c:v>0.40500000000000008</c:v>
                </c:pt>
                <c:pt idx="4704">
                  <c:v>0.40510000000000002</c:v>
                </c:pt>
                <c:pt idx="4705">
                  <c:v>0.40540000000000004</c:v>
                </c:pt>
                <c:pt idx="4706">
                  <c:v>0.40580000000000005</c:v>
                </c:pt>
                <c:pt idx="4707">
                  <c:v>0.40620000000000001</c:v>
                </c:pt>
                <c:pt idx="4708">
                  <c:v>0.40930000000000005</c:v>
                </c:pt>
                <c:pt idx="4709">
                  <c:v>0.41020000000000001</c:v>
                </c:pt>
                <c:pt idx="4710">
                  <c:v>0.41150000000000003</c:v>
                </c:pt>
                <c:pt idx="4711">
                  <c:v>0.41200000000000003</c:v>
                </c:pt>
                <c:pt idx="4712">
                  <c:v>0.41260000000000002</c:v>
                </c:pt>
                <c:pt idx="4713">
                  <c:v>0.41330000000000006</c:v>
                </c:pt>
                <c:pt idx="4714">
                  <c:v>0.41360000000000002</c:v>
                </c:pt>
                <c:pt idx="4715">
                  <c:v>0.41400000000000003</c:v>
                </c:pt>
                <c:pt idx="4716">
                  <c:v>0.4144000000000001</c:v>
                </c:pt>
                <c:pt idx="4717">
                  <c:v>0.41430000000000006</c:v>
                </c:pt>
                <c:pt idx="4718">
                  <c:v>0.41460000000000002</c:v>
                </c:pt>
                <c:pt idx="4719">
                  <c:v>0.41470000000000001</c:v>
                </c:pt>
                <c:pt idx="4720">
                  <c:v>0.41480000000000006</c:v>
                </c:pt>
                <c:pt idx="4721">
                  <c:v>0.41520000000000001</c:v>
                </c:pt>
                <c:pt idx="4722">
                  <c:v>0.41530000000000006</c:v>
                </c:pt>
                <c:pt idx="4723">
                  <c:v>0.41520000000000001</c:v>
                </c:pt>
                <c:pt idx="4724">
                  <c:v>0.41830000000000006</c:v>
                </c:pt>
                <c:pt idx="4725">
                  <c:v>0.41840000000000011</c:v>
                </c:pt>
                <c:pt idx="4726">
                  <c:v>0.41820000000000002</c:v>
                </c:pt>
                <c:pt idx="4727">
                  <c:v>0.41730000000000006</c:v>
                </c:pt>
                <c:pt idx="4728">
                  <c:v>0.41560000000000002</c:v>
                </c:pt>
                <c:pt idx="4729">
                  <c:v>0.41310000000000002</c:v>
                </c:pt>
                <c:pt idx="4730">
                  <c:v>0.41030000000000005</c:v>
                </c:pt>
                <c:pt idx="4731">
                  <c:v>0.40740000000000004</c:v>
                </c:pt>
                <c:pt idx="4732">
                  <c:v>0.40740000000000004</c:v>
                </c:pt>
                <c:pt idx="4733">
                  <c:v>0.40780000000000005</c:v>
                </c:pt>
                <c:pt idx="4734">
                  <c:v>0.40810000000000002</c:v>
                </c:pt>
                <c:pt idx="4735">
                  <c:v>0.40780000000000005</c:v>
                </c:pt>
                <c:pt idx="4736">
                  <c:v>0.40820000000000001</c:v>
                </c:pt>
                <c:pt idx="4737">
                  <c:v>0.40930000000000005</c:v>
                </c:pt>
                <c:pt idx="4738">
                  <c:v>0.40680000000000005</c:v>
                </c:pt>
                <c:pt idx="4739">
                  <c:v>0.40700000000000003</c:v>
                </c:pt>
                <c:pt idx="4740">
                  <c:v>0.40770000000000001</c:v>
                </c:pt>
                <c:pt idx="4741">
                  <c:v>0.40830000000000005</c:v>
                </c:pt>
                <c:pt idx="4742">
                  <c:v>0.40910000000000002</c:v>
                </c:pt>
                <c:pt idx="4743">
                  <c:v>0.40970000000000001</c:v>
                </c:pt>
                <c:pt idx="4744">
                  <c:v>0.40860000000000002</c:v>
                </c:pt>
                <c:pt idx="4745">
                  <c:v>0.40780000000000005</c:v>
                </c:pt>
                <c:pt idx="4746">
                  <c:v>0.40730000000000005</c:v>
                </c:pt>
                <c:pt idx="4747">
                  <c:v>0.40670000000000001</c:v>
                </c:pt>
                <c:pt idx="4748">
                  <c:v>0.40590000000000004</c:v>
                </c:pt>
                <c:pt idx="4749">
                  <c:v>0.40590000000000004</c:v>
                </c:pt>
                <c:pt idx="4750">
                  <c:v>0.40590000000000004</c:v>
                </c:pt>
                <c:pt idx="4751">
                  <c:v>0.40250000000000002</c:v>
                </c:pt>
                <c:pt idx="4752">
                  <c:v>0.40100000000000002</c:v>
                </c:pt>
                <c:pt idx="4753">
                  <c:v>0.3998000000000001</c:v>
                </c:pt>
                <c:pt idx="4754">
                  <c:v>0.39940000000000009</c:v>
                </c:pt>
                <c:pt idx="4755">
                  <c:v>0.39950000000000008</c:v>
                </c:pt>
                <c:pt idx="4756">
                  <c:v>0.39960000000000007</c:v>
                </c:pt>
                <c:pt idx="4757">
                  <c:v>0.39960000000000007</c:v>
                </c:pt>
                <c:pt idx="4758">
                  <c:v>0.39840000000000009</c:v>
                </c:pt>
                <c:pt idx="4759">
                  <c:v>0.39840000000000009</c:v>
                </c:pt>
                <c:pt idx="4760">
                  <c:v>0.39840000000000009</c:v>
                </c:pt>
                <c:pt idx="4761">
                  <c:v>0.39810000000000006</c:v>
                </c:pt>
                <c:pt idx="4762">
                  <c:v>0.39810000000000006</c:v>
                </c:pt>
                <c:pt idx="4763">
                  <c:v>0.39840000000000009</c:v>
                </c:pt>
                <c:pt idx="4764">
                  <c:v>0.40130000000000005</c:v>
                </c:pt>
                <c:pt idx="4765">
                  <c:v>0.40190000000000003</c:v>
                </c:pt>
                <c:pt idx="4766">
                  <c:v>0.40230000000000005</c:v>
                </c:pt>
                <c:pt idx="4767">
                  <c:v>0.40210000000000001</c:v>
                </c:pt>
                <c:pt idx="4768">
                  <c:v>0.40210000000000001</c:v>
                </c:pt>
                <c:pt idx="4769">
                  <c:v>0.40230000000000005</c:v>
                </c:pt>
                <c:pt idx="4770">
                  <c:v>0.40380000000000005</c:v>
                </c:pt>
                <c:pt idx="4771">
                  <c:v>0.40630000000000005</c:v>
                </c:pt>
                <c:pt idx="4772">
                  <c:v>0.40670000000000001</c:v>
                </c:pt>
                <c:pt idx="4773">
                  <c:v>0.40700000000000003</c:v>
                </c:pt>
                <c:pt idx="4774">
                  <c:v>0.40740000000000004</c:v>
                </c:pt>
                <c:pt idx="4775">
                  <c:v>0.40830000000000005</c:v>
                </c:pt>
                <c:pt idx="4776">
                  <c:v>0.40910000000000002</c:v>
                </c:pt>
                <c:pt idx="4777">
                  <c:v>0.4099000000000001</c:v>
                </c:pt>
                <c:pt idx="4778">
                  <c:v>0.41130000000000005</c:v>
                </c:pt>
                <c:pt idx="4779">
                  <c:v>0.41150000000000003</c:v>
                </c:pt>
                <c:pt idx="4780">
                  <c:v>0.4119000000000001</c:v>
                </c:pt>
                <c:pt idx="4781">
                  <c:v>0.41210000000000002</c:v>
                </c:pt>
                <c:pt idx="4782">
                  <c:v>0.41120000000000001</c:v>
                </c:pt>
                <c:pt idx="4783">
                  <c:v>0.41050000000000003</c:v>
                </c:pt>
                <c:pt idx="4784">
                  <c:v>0.41060000000000002</c:v>
                </c:pt>
                <c:pt idx="4785">
                  <c:v>0.4104000000000001</c:v>
                </c:pt>
                <c:pt idx="4786">
                  <c:v>0.4104000000000001</c:v>
                </c:pt>
                <c:pt idx="4787">
                  <c:v>0.41050000000000003</c:v>
                </c:pt>
                <c:pt idx="4788">
                  <c:v>0.41070000000000001</c:v>
                </c:pt>
                <c:pt idx="4789">
                  <c:v>0.4109000000000001</c:v>
                </c:pt>
                <c:pt idx="4790">
                  <c:v>0.4114000000000001</c:v>
                </c:pt>
                <c:pt idx="4791">
                  <c:v>0.41180000000000005</c:v>
                </c:pt>
                <c:pt idx="4792">
                  <c:v>0.41220000000000001</c:v>
                </c:pt>
                <c:pt idx="4793">
                  <c:v>0.4134000000000001</c:v>
                </c:pt>
                <c:pt idx="4794">
                  <c:v>0.41410000000000002</c:v>
                </c:pt>
                <c:pt idx="4795">
                  <c:v>0.41520000000000001</c:v>
                </c:pt>
                <c:pt idx="4796">
                  <c:v>0.41620000000000001</c:v>
                </c:pt>
                <c:pt idx="4797">
                  <c:v>0.41650000000000004</c:v>
                </c:pt>
                <c:pt idx="4798">
                  <c:v>0.41660000000000008</c:v>
                </c:pt>
                <c:pt idx="4799">
                  <c:v>0.41680000000000006</c:v>
                </c:pt>
                <c:pt idx="4800">
                  <c:v>0.41680000000000006</c:v>
                </c:pt>
                <c:pt idx="4801">
                  <c:v>0.41660000000000008</c:v>
                </c:pt>
                <c:pt idx="4802">
                  <c:v>0.4164000000000001</c:v>
                </c:pt>
                <c:pt idx="4803">
                  <c:v>0.41680000000000006</c:v>
                </c:pt>
                <c:pt idx="4804">
                  <c:v>0.4164000000000001</c:v>
                </c:pt>
                <c:pt idx="4805">
                  <c:v>0.4164000000000001</c:v>
                </c:pt>
                <c:pt idx="4806">
                  <c:v>0.41420000000000001</c:v>
                </c:pt>
                <c:pt idx="4807">
                  <c:v>0.41450000000000004</c:v>
                </c:pt>
                <c:pt idx="4808">
                  <c:v>0.41450000000000004</c:v>
                </c:pt>
                <c:pt idx="4809">
                  <c:v>0.41260000000000002</c:v>
                </c:pt>
                <c:pt idx="4810">
                  <c:v>0.41280000000000006</c:v>
                </c:pt>
                <c:pt idx="4811">
                  <c:v>0.4129000000000001</c:v>
                </c:pt>
                <c:pt idx="4812">
                  <c:v>0.41270000000000001</c:v>
                </c:pt>
                <c:pt idx="4813">
                  <c:v>0.41250000000000003</c:v>
                </c:pt>
                <c:pt idx="4814">
                  <c:v>0.4124000000000001</c:v>
                </c:pt>
                <c:pt idx="4815">
                  <c:v>0.41280000000000006</c:v>
                </c:pt>
                <c:pt idx="4816">
                  <c:v>0.41260000000000002</c:v>
                </c:pt>
                <c:pt idx="4817">
                  <c:v>0.41250000000000003</c:v>
                </c:pt>
                <c:pt idx="4818">
                  <c:v>0.4124000000000001</c:v>
                </c:pt>
                <c:pt idx="4819">
                  <c:v>0.41200000000000003</c:v>
                </c:pt>
                <c:pt idx="4820">
                  <c:v>0.41200000000000003</c:v>
                </c:pt>
                <c:pt idx="4821">
                  <c:v>0.4119000000000001</c:v>
                </c:pt>
                <c:pt idx="4822">
                  <c:v>0.41200000000000003</c:v>
                </c:pt>
                <c:pt idx="4823">
                  <c:v>0.41200000000000003</c:v>
                </c:pt>
                <c:pt idx="4824">
                  <c:v>0.41200000000000003</c:v>
                </c:pt>
                <c:pt idx="4825">
                  <c:v>0.41210000000000002</c:v>
                </c:pt>
                <c:pt idx="4826">
                  <c:v>0.41210000000000002</c:v>
                </c:pt>
                <c:pt idx="4827">
                  <c:v>0.4124000000000001</c:v>
                </c:pt>
                <c:pt idx="4828">
                  <c:v>0.4124000000000001</c:v>
                </c:pt>
                <c:pt idx="4829">
                  <c:v>0.41270000000000001</c:v>
                </c:pt>
                <c:pt idx="4830">
                  <c:v>0.41260000000000002</c:v>
                </c:pt>
                <c:pt idx="4831">
                  <c:v>0.41260000000000002</c:v>
                </c:pt>
                <c:pt idx="4832">
                  <c:v>0.41300000000000003</c:v>
                </c:pt>
                <c:pt idx="4833">
                  <c:v>0.41310000000000002</c:v>
                </c:pt>
                <c:pt idx="4834">
                  <c:v>0.41310000000000002</c:v>
                </c:pt>
                <c:pt idx="4835">
                  <c:v>0.41310000000000002</c:v>
                </c:pt>
                <c:pt idx="4836">
                  <c:v>0.41310000000000002</c:v>
                </c:pt>
                <c:pt idx="4837">
                  <c:v>0.41280000000000006</c:v>
                </c:pt>
                <c:pt idx="4838">
                  <c:v>0.41260000000000002</c:v>
                </c:pt>
                <c:pt idx="4839">
                  <c:v>0.41530000000000006</c:v>
                </c:pt>
                <c:pt idx="4840">
                  <c:v>0.41520000000000001</c:v>
                </c:pt>
                <c:pt idx="4841">
                  <c:v>0.41610000000000008</c:v>
                </c:pt>
                <c:pt idx="4842">
                  <c:v>0.41620000000000001</c:v>
                </c:pt>
                <c:pt idx="4843">
                  <c:v>0.4164000000000001</c:v>
                </c:pt>
                <c:pt idx="4844">
                  <c:v>0.4164000000000001</c:v>
                </c:pt>
                <c:pt idx="4845">
                  <c:v>0.41660000000000008</c:v>
                </c:pt>
                <c:pt idx="4846">
                  <c:v>0.41660000000000008</c:v>
                </c:pt>
                <c:pt idx="4847">
                  <c:v>0.4169000000000001</c:v>
                </c:pt>
                <c:pt idx="4848">
                  <c:v>0.41660000000000008</c:v>
                </c:pt>
                <c:pt idx="4849">
                  <c:v>0.41680000000000006</c:v>
                </c:pt>
                <c:pt idx="4850">
                  <c:v>0.41630000000000006</c:v>
                </c:pt>
                <c:pt idx="4851">
                  <c:v>0.4164000000000001</c:v>
                </c:pt>
                <c:pt idx="4852">
                  <c:v>0.41630000000000006</c:v>
                </c:pt>
                <c:pt idx="4853">
                  <c:v>0.41620000000000001</c:v>
                </c:pt>
                <c:pt idx="4854">
                  <c:v>0.4164000000000001</c:v>
                </c:pt>
                <c:pt idx="4855">
                  <c:v>0.41680000000000006</c:v>
                </c:pt>
                <c:pt idx="4856">
                  <c:v>0.41680000000000006</c:v>
                </c:pt>
                <c:pt idx="4857">
                  <c:v>0.41730000000000006</c:v>
                </c:pt>
                <c:pt idx="4858">
                  <c:v>0.41760000000000008</c:v>
                </c:pt>
                <c:pt idx="4859">
                  <c:v>0.4174000000000001</c:v>
                </c:pt>
                <c:pt idx="4860">
                  <c:v>0.41750000000000004</c:v>
                </c:pt>
                <c:pt idx="4861">
                  <c:v>0.41770000000000002</c:v>
                </c:pt>
                <c:pt idx="4862">
                  <c:v>0.41760000000000008</c:v>
                </c:pt>
                <c:pt idx="4863">
                  <c:v>0.41750000000000004</c:v>
                </c:pt>
                <c:pt idx="4864">
                  <c:v>0.4169000000000001</c:v>
                </c:pt>
                <c:pt idx="4865">
                  <c:v>0.41730000000000006</c:v>
                </c:pt>
                <c:pt idx="4866">
                  <c:v>0.42010000000000003</c:v>
                </c:pt>
                <c:pt idx="4867">
                  <c:v>0.42090000000000005</c:v>
                </c:pt>
                <c:pt idx="4868">
                  <c:v>0.42080000000000006</c:v>
                </c:pt>
                <c:pt idx="4869">
                  <c:v>0.42020000000000002</c:v>
                </c:pt>
                <c:pt idx="4870">
                  <c:v>0.42080000000000006</c:v>
                </c:pt>
                <c:pt idx="4871">
                  <c:v>0.41970000000000002</c:v>
                </c:pt>
                <c:pt idx="4872">
                  <c:v>0.41910000000000003</c:v>
                </c:pt>
                <c:pt idx="4873">
                  <c:v>0.41910000000000003</c:v>
                </c:pt>
                <c:pt idx="4874">
                  <c:v>0.41890000000000011</c:v>
                </c:pt>
                <c:pt idx="4875">
                  <c:v>0.41900000000000004</c:v>
                </c:pt>
                <c:pt idx="4876">
                  <c:v>0.41850000000000004</c:v>
                </c:pt>
                <c:pt idx="4877">
                  <c:v>0.41890000000000011</c:v>
                </c:pt>
                <c:pt idx="4878">
                  <c:v>0.41980000000000006</c:v>
                </c:pt>
                <c:pt idx="4879">
                  <c:v>0.42010000000000003</c:v>
                </c:pt>
                <c:pt idx="4880">
                  <c:v>0.42000000000000004</c:v>
                </c:pt>
                <c:pt idx="4881">
                  <c:v>0.42030000000000006</c:v>
                </c:pt>
                <c:pt idx="4882">
                  <c:v>0.42110000000000003</c:v>
                </c:pt>
                <c:pt idx="4883">
                  <c:v>0.42120000000000002</c:v>
                </c:pt>
                <c:pt idx="4884">
                  <c:v>0.42120000000000002</c:v>
                </c:pt>
                <c:pt idx="4885">
                  <c:v>0.4210000000000001</c:v>
                </c:pt>
                <c:pt idx="4886">
                  <c:v>0.42070000000000002</c:v>
                </c:pt>
                <c:pt idx="4887">
                  <c:v>0.42000000000000004</c:v>
                </c:pt>
                <c:pt idx="4888">
                  <c:v>0.41940000000000005</c:v>
                </c:pt>
                <c:pt idx="4889">
                  <c:v>0.41880000000000006</c:v>
                </c:pt>
                <c:pt idx="4890">
                  <c:v>0.41830000000000006</c:v>
                </c:pt>
                <c:pt idx="4891">
                  <c:v>0.41780000000000006</c:v>
                </c:pt>
                <c:pt idx="4892">
                  <c:v>0.41770000000000002</c:v>
                </c:pt>
                <c:pt idx="4893">
                  <c:v>0.41780000000000006</c:v>
                </c:pt>
                <c:pt idx="4894">
                  <c:v>0.41830000000000006</c:v>
                </c:pt>
                <c:pt idx="4895">
                  <c:v>0.41840000000000011</c:v>
                </c:pt>
                <c:pt idx="4896">
                  <c:v>0.41900000000000004</c:v>
                </c:pt>
                <c:pt idx="4897">
                  <c:v>0.41940000000000005</c:v>
                </c:pt>
                <c:pt idx="4898">
                  <c:v>0.41940000000000005</c:v>
                </c:pt>
                <c:pt idx="4899">
                  <c:v>0.42000000000000004</c:v>
                </c:pt>
                <c:pt idx="4900">
                  <c:v>0.42000000000000004</c:v>
                </c:pt>
                <c:pt idx="4901">
                  <c:v>0.42050000000000004</c:v>
                </c:pt>
                <c:pt idx="4902">
                  <c:v>0.42040000000000005</c:v>
                </c:pt>
                <c:pt idx="4903">
                  <c:v>0.41990000000000005</c:v>
                </c:pt>
                <c:pt idx="4904">
                  <c:v>0.41950000000000004</c:v>
                </c:pt>
                <c:pt idx="4905">
                  <c:v>0.4174000000000001</c:v>
                </c:pt>
                <c:pt idx="4906">
                  <c:v>0.4159000000000001</c:v>
                </c:pt>
                <c:pt idx="4907">
                  <c:v>0.4144000000000001</c:v>
                </c:pt>
                <c:pt idx="4908">
                  <c:v>0.41430000000000006</c:v>
                </c:pt>
                <c:pt idx="4909">
                  <c:v>0.41430000000000006</c:v>
                </c:pt>
                <c:pt idx="4910">
                  <c:v>0.41460000000000002</c:v>
                </c:pt>
                <c:pt idx="4911">
                  <c:v>0.41470000000000001</c:v>
                </c:pt>
                <c:pt idx="4912">
                  <c:v>0.41470000000000001</c:v>
                </c:pt>
                <c:pt idx="4913">
                  <c:v>0.4149000000000001</c:v>
                </c:pt>
                <c:pt idx="4914">
                  <c:v>0.41510000000000002</c:v>
                </c:pt>
                <c:pt idx="4915">
                  <c:v>0.41530000000000006</c:v>
                </c:pt>
                <c:pt idx="4916">
                  <c:v>0.41600000000000004</c:v>
                </c:pt>
                <c:pt idx="4917">
                  <c:v>0.41610000000000008</c:v>
                </c:pt>
                <c:pt idx="4918">
                  <c:v>0.41610000000000008</c:v>
                </c:pt>
                <c:pt idx="4919">
                  <c:v>0.41600000000000004</c:v>
                </c:pt>
                <c:pt idx="4920">
                  <c:v>0.41610000000000008</c:v>
                </c:pt>
                <c:pt idx="4921">
                  <c:v>0.41570000000000001</c:v>
                </c:pt>
                <c:pt idx="4922">
                  <c:v>0.41620000000000001</c:v>
                </c:pt>
                <c:pt idx="4923">
                  <c:v>0.41610000000000008</c:v>
                </c:pt>
                <c:pt idx="4924">
                  <c:v>0.41570000000000001</c:v>
                </c:pt>
                <c:pt idx="4925">
                  <c:v>0.41550000000000004</c:v>
                </c:pt>
                <c:pt idx="4926">
                  <c:v>0.4159000000000001</c:v>
                </c:pt>
                <c:pt idx="4927">
                  <c:v>0.4159000000000001</c:v>
                </c:pt>
                <c:pt idx="4928">
                  <c:v>0.41580000000000006</c:v>
                </c:pt>
                <c:pt idx="4929">
                  <c:v>0.4159000000000001</c:v>
                </c:pt>
                <c:pt idx="4930">
                  <c:v>0.41680000000000006</c:v>
                </c:pt>
                <c:pt idx="4931">
                  <c:v>0.41680000000000006</c:v>
                </c:pt>
                <c:pt idx="4932">
                  <c:v>0.4169000000000001</c:v>
                </c:pt>
                <c:pt idx="4933">
                  <c:v>0.41680000000000006</c:v>
                </c:pt>
                <c:pt idx="4934">
                  <c:v>0.41710000000000008</c:v>
                </c:pt>
                <c:pt idx="4935">
                  <c:v>0.41760000000000008</c:v>
                </c:pt>
                <c:pt idx="4936">
                  <c:v>0.41760000000000008</c:v>
                </c:pt>
                <c:pt idx="4937">
                  <c:v>0.41760000000000008</c:v>
                </c:pt>
                <c:pt idx="4938">
                  <c:v>0.41770000000000002</c:v>
                </c:pt>
                <c:pt idx="4939">
                  <c:v>0.41730000000000006</c:v>
                </c:pt>
                <c:pt idx="4940">
                  <c:v>0.41730000000000006</c:v>
                </c:pt>
                <c:pt idx="4941">
                  <c:v>0.4174000000000001</c:v>
                </c:pt>
                <c:pt idx="4942">
                  <c:v>0.4174000000000001</c:v>
                </c:pt>
                <c:pt idx="4943">
                  <c:v>0.42120000000000002</c:v>
                </c:pt>
                <c:pt idx="4944">
                  <c:v>0.42120000000000002</c:v>
                </c:pt>
                <c:pt idx="4945">
                  <c:v>0.42120000000000002</c:v>
                </c:pt>
                <c:pt idx="4946">
                  <c:v>0.42120000000000002</c:v>
                </c:pt>
                <c:pt idx="4947">
                  <c:v>0.4210000000000001</c:v>
                </c:pt>
                <c:pt idx="4948">
                  <c:v>0.4210000000000001</c:v>
                </c:pt>
                <c:pt idx="4949">
                  <c:v>0.4210000000000001</c:v>
                </c:pt>
                <c:pt idx="4950">
                  <c:v>0.42070000000000002</c:v>
                </c:pt>
                <c:pt idx="4951">
                  <c:v>0.42090000000000005</c:v>
                </c:pt>
                <c:pt idx="4952">
                  <c:v>0.42110000000000003</c:v>
                </c:pt>
                <c:pt idx="4953">
                  <c:v>0.42140000000000005</c:v>
                </c:pt>
                <c:pt idx="4954">
                  <c:v>0.4215000000000001</c:v>
                </c:pt>
                <c:pt idx="4955">
                  <c:v>0.4220000000000001</c:v>
                </c:pt>
                <c:pt idx="4956">
                  <c:v>0.42280000000000006</c:v>
                </c:pt>
                <c:pt idx="4957">
                  <c:v>0.42270000000000002</c:v>
                </c:pt>
                <c:pt idx="4958">
                  <c:v>0.42240000000000005</c:v>
                </c:pt>
                <c:pt idx="4959">
                  <c:v>0.42220000000000002</c:v>
                </c:pt>
                <c:pt idx="4960">
                  <c:v>0.4220000000000001</c:v>
                </c:pt>
                <c:pt idx="4961">
                  <c:v>0.4220000000000001</c:v>
                </c:pt>
                <c:pt idx="4962">
                  <c:v>0.42220000000000002</c:v>
                </c:pt>
                <c:pt idx="4963">
                  <c:v>0.42230000000000006</c:v>
                </c:pt>
                <c:pt idx="4964">
                  <c:v>0.42230000000000006</c:v>
                </c:pt>
                <c:pt idx="4965">
                  <c:v>0.42240000000000005</c:v>
                </c:pt>
                <c:pt idx="4966">
                  <c:v>0.42260000000000003</c:v>
                </c:pt>
                <c:pt idx="4967">
                  <c:v>0.42290000000000005</c:v>
                </c:pt>
                <c:pt idx="4968">
                  <c:v>0.42320000000000002</c:v>
                </c:pt>
                <c:pt idx="4969">
                  <c:v>0.42330000000000007</c:v>
                </c:pt>
                <c:pt idx="4970">
                  <c:v>0.42340000000000005</c:v>
                </c:pt>
                <c:pt idx="4971">
                  <c:v>0.42360000000000003</c:v>
                </c:pt>
                <c:pt idx="4972">
                  <c:v>0.42360000000000003</c:v>
                </c:pt>
                <c:pt idx="4973">
                  <c:v>0.42340000000000005</c:v>
                </c:pt>
                <c:pt idx="4974">
                  <c:v>0.42320000000000002</c:v>
                </c:pt>
                <c:pt idx="4975">
                  <c:v>0.4230000000000001</c:v>
                </c:pt>
                <c:pt idx="4976">
                  <c:v>0.42280000000000006</c:v>
                </c:pt>
                <c:pt idx="4977">
                  <c:v>0.42290000000000005</c:v>
                </c:pt>
                <c:pt idx="4978">
                  <c:v>0.42340000000000005</c:v>
                </c:pt>
                <c:pt idx="4979">
                  <c:v>0.42370000000000002</c:v>
                </c:pt>
                <c:pt idx="4980">
                  <c:v>0.42410000000000003</c:v>
                </c:pt>
                <c:pt idx="4981">
                  <c:v>0.42410000000000003</c:v>
                </c:pt>
                <c:pt idx="4982">
                  <c:v>0.42520000000000002</c:v>
                </c:pt>
                <c:pt idx="4983">
                  <c:v>0.42540000000000006</c:v>
                </c:pt>
                <c:pt idx="4984">
                  <c:v>0.4255000000000001</c:v>
                </c:pt>
                <c:pt idx="4985">
                  <c:v>0.4255000000000001</c:v>
                </c:pt>
                <c:pt idx="4986">
                  <c:v>0.4250000000000001</c:v>
                </c:pt>
                <c:pt idx="4987">
                  <c:v>0.42560000000000003</c:v>
                </c:pt>
                <c:pt idx="4988">
                  <c:v>0.42530000000000007</c:v>
                </c:pt>
                <c:pt idx="4989">
                  <c:v>0.42510000000000003</c:v>
                </c:pt>
                <c:pt idx="4990">
                  <c:v>0.42530000000000007</c:v>
                </c:pt>
                <c:pt idx="4991">
                  <c:v>0.4255000000000001</c:v>
                </c:pt>
                <c:pt idx="4992">
                  <c:v>0.42570000000000002</c:v>
                </c:pt>
                <c:pt idx="4993">
                  <c:v>0.4255000000000001</c:v>
                </c:pt>
                <c:pt idx="4994">
                  <c:v>0.42560000000000003</c:v>
                </c:pt>
                <c:pt idx="4995">
                  <c:v>0.4255000000000001</c:v>
                </c:pt>
                <c:pt idx="4996">
                  <c:v>0.4255000000000001</c:v>
                </c:pt>
                <c:pt idx="4997">
                  <c:v>0.42590000000000006</c:v>
                </c:pt>
                <c:pt idx="4998">
                  <c:v>0.42630000000000007</c:v>
                </c:pt>
                <c:pt idx="4999">
                  <c:v>0.42630000000000007</c:v>
                </c:pt>
                <c:pt idx="5000">
                  <c:v>0.42610000000000003</c:v>
                </c:pt>
                <c:pt idx="5001">
                  <c:v>0.42590000000000006</c:v>
                </c:pt>
                <c:pt idx="5002">
                  <c:v>0.42590000000000006</c:v>
                </c:pt>
                <c:pt idx="5003">
                  <c:v>0.42580000000000007</c:v>
                </c:pt>
                <c:pt idx="5004">
                  <c:v>0.42580000000000007</c:v>
                </c:pt>
                <c:pt idx="5005">
                  <c:v>0.42560000000000003</c:v>
                </c:pt>
                <c:pt idx="5006">
                  <c:v>0.4260000000000001</c:v>
                </c:pt>
                <c:pt idx="5007">
                  <c:v>0.4260000000000001</c:v>
                </c:pt>
                <c:pt idx="5008">
                  <c:v>0.42640000000000006</c:v>
                </c:pt>
                <c:pt idx="5009">
                  <c:v>0.42690000000000006</c:v>
                </c:pt>
                <c:pt idx="5010">
                  <c:v>0.42710000000000004</c:v>
                </c:pt>
                <c:pt idx="5011">
                  <c:v>0.4260000000000001</c:v>
                </c:pt>
                <c:pt idx="5012">
                  <c:v>0.42390000000000005</c:v>
                </c:pt>
                <c:pt idx="5013">
                  <c:v>0.42370000000000002</c:v>
                </c:pt>
                <c:pt idx="5014">
                  <c:v>0.42390000000000005</c:v>
                </c:pt>
                <c:pt idx="5015">
                  <c:v>0.42370000000000002</c:v>
                </c:pt>
                <c:pt idx="5016">
                  <c:v>0.4230000000000001</c:v>
                </c:pt>
                <c:pt idx="5017">
                  <c:v>0.42270000000000002</c:v>
                </c:pt>
                <c:pt idx="5018">
                  <c:v>0.42240000000000005</c:v>
                </c:pt>
                <c:pt idx="5019">
                  <c:v>0.42220000000000002</c:v>
                </c:pt>
                <c:pt idx="5020">
                  <c:v>0.42210000000000003</c:v>
                </c:pt>
                <c:pt idx="5021">
                  <c:v>0.42210000000000003</c:v>
                </c:pt>
                <c:pt idx="5022">
                  <c:v>0.42060000000000003</c:v>
                </c:pt>
                <c:pt idx="5023">
                  <c:v>0.42270000000000002</c:v>
                </c:pt>
                <c:pt idx="5024">
                  <c:v>0.42130000000000006</c:v>
                </c:pt>
                <c:pt idx="5025">
                  <c:v>0.4245000000000001</c:v>
                </c:pt>
                <c:pt idx="5026">
                  <c:v>0.4275000000000001</c:v>
                </c:pt>
                <c:pt idx="5027">
                  <c:v>0.42760000000000004</c:v>
                </c:pt>
                <c:pt idx="5028">
                  <c:v>0.4275000000000001</c:v>
                </c:pt>
                <c:pt idx="5029">
                  <c:v>0.42730000000000007</c:v>
                </c:pt>
                <c:pt idx="5030">
                  <c:v>0.42680000000000007</c:v>
                </c:pt>
                <c:pt idx="5031">
                  <c:v>0.42630000000000007</c:v>
                </c:pt>
                <c:pt idx="5032">
                  <c:v>0.42590000000000006</c:v>
                </c:pt>
                <c:pt idx="5033">
                  <c:v>0.4260000000000001</c:v>
                </c:pt>
                <c:pt idx="5034">
                  <c:v>0.42590000000000006</c:v>
                </c:pt>
                <c:pt idx="5035">
                  <c:v>0.42570000000000002</c:v>
                </c:pt>
                <c:pt idx="5036">
                  <c:v>0.42590000000000006</c:v>
                </c:pt>
                <c:pt idx="5037">
                  <c:v>0.42610000000000003</c:v>
                </c:pt>
                <c:pt idx="5038">
                  <c:v>0.42620000000000002</c:v>
                </c:pt>
                <c:pt idx="5039">
                  <c:v>0.42620000000000002</c:v>
                </c:pt>
                <c:pt idx="5040">
                  <c:v>0.42690000000000006</c:v>
                </c:pt>
                <c:pt idx="5041">
                  <c:v>0.42730000000000007</c:v>
                </c:pt>
                <c:pt idx="5042">
                  <c:v>0.4275000000000001</c:v>
                </c:pt>
                <c:pt idx="5043">
                  <c:v>0.42760000000000004</c:v>
                </c:pt>
                <c:pt idx="5044">
                  <c:v>0.42770000000000002</c:v>
                </c:pt>
                <c:pt idx="5045">
                  <c:v>0.42770000000000002</c:v>
                </c:pt>
                <c:pt idx="5046">
                  <c:v>0.42710000000000004</c:v>
                </c:pt>
                <c:pt idx="5047">
                  <c:v>0.42670000000000002</c:v>
                </c:pt>
                <c:pt idx="5048">
                  <c:v>0.42630000000000007</c:v>
                </c:pt>
                <c:pt idx="5049">
                  <c:v>0.42630000000000007</c:v>
                </c:pt>
                <c:pt idx="5050">
                  <c:v>0.42610000000000003</c:v>
                </c:pt>
                <c:pt idx="5051">
                  <c:v>0.42610000000000003</c:v>
                </c:pt>
                <c:pt idx="5052">
                  <c:v>0.42610000000000003</c:v>
                </c:pt>
                <c:pt idx="5053">
                  <c:v>0.42610000000000003</c:v>
                </c:pt>
                <c:pt idx="5054">
                  <c:v>0.4250000000000001</c:v>
                </c:pt>
                <c:pt idx="5055">
                  <c:v>0.42060000000000003</c:v>
                </c:pt>
                <c:pt idx="5056">
                  <c:v>0.42090000000000005</c:v>
                </c:pt>
                <c:pt idx="5057">
                  <c:v>0.4210000000000001</c:v>
                </c:pt>
                <c:pt idx="5058">
                  <c:v>0.4210000000000001</c:v>
                </c:pt>
                <c:pt idx="5059">
                  <c:v>0.42140000000000005</c:v>
                </c:pt>
                <c:pt idx="5060">
                  <c:v>0.42110000000000003</c:v>
                </c:pt>
                <c:pt idx="5061">
                  <c:v>0.42120000000000002</c:v>
                </c:pt>
                <c:pt idx="5062">
                  <c:v>0.42130000000000006</c:v>
                </c:pt>
                <c:pt idx="5063">
                  <c:v>0.42160000000000003</c:v>
                </c:pt>
                <c:pt idx="5064">
                  <c:v>0.42130000000000006</c:v>
                </c:pt>
                <c:pt idx="5065">
                  <c:v>0.42130000000000006</c:v>
                </c:pt>
                <c:pt idx="5066">
                  <c:v>0.4210000000000001</c:v>
                </c:pt>
                <c:pt idx="5067">
                  <c:v>0.4210000000000001</c:v>
                </c:pt>
                <c:pt idx="5068">
                  <c:v>0.4215000000000001</c:v>
                </c:pt>
                <c:pt idx="5069">
                  <c:v>0.42140000000000005</c:v>
                </c:pt>
                <c:pt idx="5070">
                  <c:v>0.42140000000000005</c:v>
                </c:pt>
                <c:pt idx="5071">
                  <c:v>0.4215000000000001</c:v>
                </c:pt>
                <c:pt idx="5072">
                  <c:v>0.4220000000000001</c:v>
                </c:pt>
                <c:pt idx="5073">
                  <c:v>0.42230000000000006</c:v>
                </c:pt>
                <c:pt idx="5074">
                  <c:v>0.42240000000000005</c:v>
                </c:pt>
                <c:pt idx="5075">
                  <c:v>0.42230000000000006</c:v>
                </c:pt>
                <c:pt idx="5076">
                  <c:v>0.4220000000000001</c:v>
                </c:pt>
                <c:pt idx="5077">
                  <c:v>0.42160000000000003</c:v>
                </c:pt>
                <c:pt idx="5078">
                  <c:v>0.4210000000000001</c:v>
                </c:pt>
                <c:pt idx="5079">
                  <c:v>0.42060000000000003</c:v>
                </c:pt>
                <c:pt idx="5080">
                  <c:v>0.41980000000000006</c:v>
                </c:pt>
                <c:pt idx="5081">
                  <c:v>0.41910000000000003</c:v>
                </c:pt>
                <c:pt idx="5082">
                  <c:v>0.41920000000000002</c:v>
                </c:pt>
                <c:pt idx="5083">
                  <c:v>0.41960000000000003</c:v>
                </c:pt>
                <c:pt idx="5084">
                  <c:v>0.41980000000000006</c:v>
                </c:pt>
                <c:pt idx="5085">
                  <c:v>0.42020000000000002</c:v>
                </c:pt>
                <c:pt idx="5086">
                  <c:v>0.42000000000000004</c:v>
                </c:pt>
                <c:pt idx="5087">
                  <c:v>0.42020000000000002</c:v>
                </c:pt>
                <c:pt idx="5088">
                  <c:v>0.41880000000000006</c:v>
                </c:pt>
                <c:pt idx="5089">
                  <c:v>0.41800000000000004</c:v>
                </c:pt>
                <c:pt idx="5090">
                  <c:v>0.41830000000000006</c:v>
                </c:pt>
                <c:pt idx="5091">
                  <c:v>0.41840000000000011</c:v>
                </c:pt>
                <c:pt idx="5092">
                  <c:v>0.41840000000000011</c:v>
                </c:pt>
                <c:pt idx="5093">
                  <c:v>0.41800000000000004</c:v>
                </c:pt>
                <c:pt idx="5094">
                  <c:v>0.41860000000000008</c:v>
                </c:pt>
                <c:pt idx="5095">
                  <c:v>0.41930000000000006</c:v>
                </c:pt>
                <c:pt idx="5096">
                  <c:v>0.41930000000000006</c:v>
                </c:pt>
                <c:pt idx="5097">
                  <c:v>0.41950000000000004</c:v>
                </c:pt>
                <c:pt idx="5098">
                  <c:v>0.41940000000000005</c:v>
                </c:pt>
                <c:pt idx="5099">
                  <c:v>0.41930000000000006</c:v>
                </c:pt>
                <c:pt idx="5100">
                  <c:v>0.42140000000000005</c:v>
                </c:pt>
                <c:pt idx="5101">
                  <c:v>0.4210000000000001</c:v>
                </c:pt>
                <c:pt idx="5102">
                  <c:v>0.4210000000000001</c:v>
                </c:pt>
                <c:pt idx="5103">
                  <c:v>0.42060000000000003</c:v>
                </c:pt>
                <c:pt idx="5104">
                  <c:v>0.42070000000000002</c:v>
                </c:pt>
                <c:pt idx="5105">
                  <c:v>0.42060000000000003</c:v>
                </c:pt>
                <c:pt idx="5106">
                  <c:v>0.41980000000000006</c:v>
                </c:pt>
                <c:pt idx="5107">
                  <c:v>0.41980000000000006</c:v>
                </c:pt>
                <c:pt idx="5108">
                  <c:v>0.41980000000000006</c:v>
                </c:pt>
                <c:pt idx="5109">
                  <c:v>0.42290000000000005</c:v>
                </c:pt>
                <c:pt idx="5110">
                  <c:v>0.4220000000000001</c:v>
                </c:pt>
                <c:pt idx="5111">
                  <c:v>0.42180000000000006</c:v>
                </c:pt>
                <c:pt idx="5112">
                  <c:v>0.4220000000000001</c:v>
                </c:pt>
                <c:pt idx="5113">
                  <c:v>0.4240000000000001</c:v>
                </c:pt>
                <c:pt idx="5114">
                  <c:v>0.42390000000000005</c:v>
                </c:pt>
                <c:pt idx="5115">
                  <c:v>0.42430000000000007</c:v>
                </c:pt>
                <c:pt idx="5116">
                  <c:v>0.42440000000000005</c:v>
                </c:pt>
                <c:pt idx="5117">
                  <c:v>0.42440000000000005</c:v>
                </c:pt>
                <c:pt idx="5118">
                  <c:v>0.42430000000000007</c:v>
                </c:pt>
                <c:pt idx="5119">
                  <c:v>0.42430000000000007</c:v>
                </c:pt>
                <c:pt idx="5120">
                  <c:v>0.42510000000000003</c:v>
                </c:pt>
                <c:pt idx="5121">
                  <c:v>0.4250000000000001</c:v>
                </c:pt>
                <c:pt idx="5122">
                  <c:v>0.42470000000000002</c:v>
                </c:pt>
                <c:pt idx="5123">
                  <c:v>0.42480000000000007</c:v>
                </c:pt>
                <c:pt idx="5124">
                  <c:v>0.42170000000000002</c:v>
                </c:pt>
                <c:pt idx="5125">
                  <c:v>0.42280000000000006</c:v>
                </c:pt>
                <c:pt idx="5126">
                  <c:v>0.42290000000000005</c:v>
                </c:pt>
                <c:pt idx="5127">
                  <c:v>0.42140000000000005</c:v>
                </c:pt>
                <c:pt idx="5128">
                  <c:v>0.42170000000000002</c:v>
                </c:pt>
                <c:pt idx="5129">
                  <c:v>0.4220000000000001</c:v>
                </c:pt>
                <c:pt idx="5130">
                  <c:v>0.4220000000000001</c:v>
                </c:pt>
                <c:pt idx="5131">
                  <c:v>0.42230000000000006</c:v>
                </c:pt>
                <c:pt idx="5132">
                  <c:v>0.42230000000000006</c:v>
                </c:pt>
                <c:pt idx="5133">
                  <c:v>0.42220000000000002</c:v>
                </c:pt>
                <c:pt idx="5134">
                  <c:v>0.42220000000000002</c:v>
                </c:pt>
                <c:pt idx="5135">
                  <c:v>0.4225000000000001</c:v>
                </c:pt>
                <c:pt idx="5136">
                  <c:v>0.4220000000000001</c:v>
                </c:pt>
                <c:pt idx="5137">
                  <c:v>0.41970000000000002</c:v>
                </c:pt>
                <c:pt idx="5138">
                  <c:v>0.41880000000000006</c:v>
                </c:pt>
                <c:pt idx="5139">
                  <c:v>0.41930000000000006</c:v>
                </c:pt>
                <c:pt idx="5140">
                  <c:v>0.41880000000000006</c:v>
                </c:pt>
                <c:pt idx="5141">
                  <c:v>0.41850000000000004</c:v>
                </c:pt>
                <c:pt idx="5142">
                  <c:v>0.41840000000000011</c:v>
                </c:pt>
                <c:pt idx="5143">
                  <c:v>0.41810000000000008</c:v>
                </c:pt>
                <c:pt idx="5144">
                  <c:v>0.41800000000000004</c:v>
                </c:pt>
                <c:pt idx="5145">
                  <c:v>0.41810000000000008</c:v>
                </c:pt>
                <c:pt idx="5146">
                  <c:v>0.41810000000000008</c:v>
                </c:pt>
                <c:pt idx="5147">
                  <c:v>0.41840000000000011</c:v>
                </c:pt>
                <c:pt idx="5148">
                  <c:v>0.41850000000000004</c:v>
                </c:pt>
                <c:pt idx="5149">
                  <c:v>0.41850000000000004</c:v>
                </c:pt>
                <c:pt idx="5150">
                  <c:v>0.41870000000000002</c:v>
                </c:pt>
                <c:pt idx="5151">
                  <c:v>0.41900000000000004</c:v>
                </c:pt>
                <c:pt idx="5152">
                  <c:v>0.41910000000000003</c:v>
                </c:pt>
                <c:pt idx="5153">
                  <c:v>0.41920000000000002</c:v>
                </c:pt>
                <c:pt idx="5154">
                  <c:v>0.42000000000000004</c:v>
                </c:pt>
                <c:pt idx="5155">
                  <c:v>0.42000000000000004</c:v>
                </c:pt>
                <c:pt idx="5156">
                  <c:v>0.42000000000000004</c:v>
                </c:pt>
                <c:pt idx="5157">
                  <c:v>0.4220000000000001</c:v>
                </c:pt>
                <c:pt idx="5158">
                  <c:v>0.42090000000000005</c:v>
                </c:pt>
                <c:pt idx="5159">
                  <c:v>0.42030000000000006</c:v>
                </c:pt>
                <c:pt idx="5160">
                  <c:v>0.42010000000000003</c:v>
                </c:pt>
                <c:pt idx="5161">
                  <c:v>0.42010000000000003</c:v>
                </c:pt>
                <c:pt idx="5162">
                  <c:v>0.42060000000000003</c:v>
                </c:pt>
                <c:pt idx="5163">
                  <c:v>0.42060000000000003</c:v>
                </c:pt>
                <c:pt idx="5164">
                  <c:v>0.42060000000000003</c:v>
                </c:pt>
                <c:pt idx="5165">
                  <c:v>0.42050000000000004</c:v>
                </c:pt>
                <c:pt idx="5166">
                  <c:v>0.42080000000000006</c:v>
                </c:pt>
                <c:pt idx="5167">
                  <c:v>0.42060000000000003</c:v>
                </c:pt>
                <c:pt idx="5168">
                  <c:v>0.42080000000000006</c:v>
                </c:pt>
                <c:pt idx="5169">
                  <c:v>0.41920000000000002</c:v>
                </c:pt>
                <c:pt idx="5170">
                  <c:v>0.41890000000000011</c:v>
                </c:pt>
                <c:pt idx="5171">
                  <c:v>0.41930000000000006</c:v>
                </c:pt>
                <c:pt idx="5172">
                  <c:v>0.41910000000000003</c:v>
                </c:pt>
                <c:pt idx="5173">
                  <c:v>0.41920000000000002</c:v>
                </c:pt>
                <c:pt idx="5174">
                  <c:v>0.41940000000000005</c:v>
                </c:pt>
                <c:pt idx="5175">
                  <c:v>0.42340000000000005</c:v>
                </c:pt>
                <c:pt idx="5176">
                  <c:v>0.4235000000000001</c:v>
                </c:pt>
                <c:pt idx="5177">
                  <c:v>0.42360000000000003</c:v>
                </c:pt>
                <c:pt idx="5178">
                  <c:v>0.42330000000000007</c:v>
                </c:pt>
                <c:pt idx="5179">
                  <c:v>0.4235000000000001</c:v>
                </c:pt>
                <c:pt idx="5180">
                  <c:v>0.4235000000000001</c:v>
                </c:pt>
                <c:pt idx="5181">
                  <c:v>0.42340000000000005</c:v>
                </c:pt>
                <c:pt idx="5182">
                  <c:v>0.42330000000000007</c:v>
                </c:pt>
                <c:pt idx="5183">
                  <c:v>0.42320000000000002</c:v>
                </c:pt>
                <c:pt idx="5184">
                  <c:v>0.42330000000000007</c:v>
                </c:pt>
                <c:pt idx="5185">
                  <c:v>0.42320000000000002</c:v>
                </c:pt>
                <c:pt idx="5186">
                  <c:v>0.42210000000000003</c:v>
                </c:pt>
                <c:pt idx="5187">
                  <c:v>0.42230000000000006</c:v>
                </c:pt>
                <c:pt idx="5188">
                  <c:v>0.42240000000000005</c:v>
                </c:pt>
                <c:pt idx="5189">
                  <c:v>0.42240000000000005</c:v>
                </c:pt>
                <c:pt idx="5190">
                  <c:v>0.42270000000000002</c:v>
                </c:pt>
                <c:pt idx="5191">
                  <c:v>0.4225000000000001</c:v>
                </c:pt>
                <c:pt idx="5192">
                  <c:v>0.42320000000000002</c:v>
                </c:pt>
                <c:pt idx="5193">
                  <c:v>0.4230000000000001</c:v>
                </c:pt>
                <c:pt idx="5194">
                  <c:v>0.42310000000000003</c:v>
                </c:pt>
                <c:pt idx="5195">
                  <c:v>0.42460000000000003</c:v>
                </c:pt>
                <c:pt idx="5196">
                  <c:v>0.42470000000000002</c:v>
                </c:pt>
                <c:pt idx="5197">
                  <c:v>0.42490000000000006</c:v>
                </c:pt>
                <c:pt idx="5198">
                  <c:v>0.42470000000000002</c:v>
                </c:pt>
                <c:pt idx="5199">
                  <c:v>0.42490000000000006</c:v>
                </c:pt>
                <c:pt idx="5200">
                  <c:v>0.4245000000000001</c:v>
                </c:pt>
                <c:pt idx="5201">
                  <c:v>0.42430000000000007</c:v>
                </c:pt>
                <c:pt idx="5202">
                  <c:v>0.42480000000000007</c:v>
                </c:pt>
                <c:pt idx="5203">
                  <c:v>0.42430000000000007</c:v>
                </c:pt>
                <c:pt idx="5204">
                  <c:v>0.42430000000000007</c:v>
                </c:pt>
                <c:pt idx="5205">
                  <c:v>0.42430000000000007</c:v>
                </c:pt>
                <c:pt idx="5206">
                  <c:v>0.42430000000000007</c:v>
                </c:pt>
                <c:pt idx="5207">
                  <c:v>0.42430000000000007</c:v>
                </c:pt>
                <c:pt idx="5208">
                  <c:v>0.4245000000000001</c:v>
                </c:pt>
                <c:pt idx="5209">
                  <c:v>0.4245000000000001</c:v>
                </c:pt>
                <c:pt idx="5210">
                  <c:v>0.42540000000000006</c:v>
                </c:pt>
                <c:pt idx="5211">
                  <c:v>0.42540000000000006</c:v>
                </c:pt>
                <c:pt idx="5212">
                  <c:v>0.42510000000000003</c:v>
                </c:pt>
                <c:pt idx="5213">
                  <c:v>0.42430000000000007</c:v>
                </c:pt>
                <c:pt idx="5214">
                  <c:v>0.42070000000000002</c:v>
                </c:pt>
                <c:pt idx="5215">
                  <c:v>0.42060000000000003</c:v>
                </c:pt>
                <c:pt idx="5216">
                  <c:v>0.42050000000000004</c:v>
                </c:pt>
                <c:pt idx="5217">
                  <c:v>0.42070000000000002</c:v>
                </c:pt>
                <c:pt idx="5218">
                  <c:v>0.42060000000000003</c:v>
                </c:pt>
                <c:pt idx="5219">
                  <c:v>0.41980000000000006</c:v>
                </c:pt>
                <c:pt idx="5220">
                  <c:v>0.41980000000000006</c:v>
                </c:pt>
                <c:pt idx="5221">
                  <c:v>0.41980000000000006</c:v>
                </c:pt>
                <c:pt idx="5222">
                  <c:v>0.41980000000000006</c:v>
                </c:pt>
                <c:pt idx="5223">
                  <c:v>0.41950000000000004</c:v>
                </c:pt>
                <c:pt idx="5224">
                  <c:v>0.41940000000000005</c:v>
                </c:pt>
                <c:pt idx="5225">
                  <c:v>0.41900000000000004</c:v>
                </c:pt>
                <c:pt idx="5226">
                  <c:v>0.41780000000000006</c:v>
                </c:pt>
                <c:pt idx="5227">
                  <c:v>0.41770000000000002</c:v>
                </c:pt>
                <c:pt idx="5228">
                  <c:v>0.41770000000000002</c:v>
                </c:pt>
                <c:pt idx="5229">
                  <c:v>0.41780000000000006</c:v>
                </c:pt>
                <c:pt idx="5230">
                  <c:v>0.41780000000000006</c:v>
                </c:pt>
                <c:pt idx="5231">
                  <c:v>0.4179000000000001</c:v>
                </c:pt>
                <c:pt idx="5232">
                  <c:v>0.42060000000000003</c:v>
                </c:pt>
                <c:pt idx="5233">
                  <c:v>0.42080000000000006</c:v>
                </c:pt>
                <c:pt idx="5234">
                  <c:v>0.4210000000000001</c:v>
                </c:pt>
                <c:pt idx="5235">
                  <c:v>0.42080000000000006</c:v>
                </c:pt>
                <c:pt idx="5236">
                  <c:v>0.42070000000000002</c:v>
                </c:pt>
                <c:pt idx="5237">
                  <c:v>0.42070000000000002</c:v>
                </c:pt>
                <c:pt idx="5238">
                  <c:v>0.42210000000000003</c:v>
                </c:pt>
                <c:pt idx="5239">
                  <c:v>0.42210000000000003</c:v>
                </c:pt>
                <c:pt idx="5240">
                  <c:v>0.4220000000000001</c:v>
                </c:pt>
                <c:pt idx="5241">
                  <c:v>0.4220000000000001</c:v>
                </c:pt>
                <c:pt idx="5242">
                  <c:v>0.42210000000000003</c:v>
                </c:pt>
                <c:pt idx="5243">
                  <c:v>0.42210000000000003</c:v>
                </c:pt>
                <c:pt idx="5244">
                  <c:v>0.42210000000000003</c:v>
                </c:pt>
                <c:pt idx="5245">
                  <c:v>0.4225000000000001</c:v>
                </c:pt>
                <c:pt idx="5246">
                  <c:v>0.42370000000000002</c:v>
                </c:pt>
                <c:pt idx="5247">
                  <c:v>0.42420000000000002</c:v>
                </c:pt>
                <c:pt idx="5248">
                  <c:v>0.4235000000000001</c:v>
                </c:pt>
                <c:pt idx="5249">
                  <c:v>0.4235000000000001</c:v>
                </c:pt>
                <c:pt idx="5250">
                  <c:v>0.4235000000000001</c:v>
                </c:pt>
                <c:pt idx="5251">
                  <c:v>0.4235000000000001</c:v>
                </c:pt>
                <c:pt idx="5252">
                  <c:v>0.42730000000000007</c:v>
                </c:pt>
                <c:pt idx="5253">
                  <c:v>0.42670000000000002</c:v>
                </c:pt>
                <c:pt idx="5254">
                  <c:v>0.42670000000000002</c:v>
                </c:pt>
                <c:pt idx="5255">
                  <c:v>0.42670000000000002</c:v>
                </c:pt>
                <c:pt idx="5256">
                  <c:v>0.4270000000000001</c:v>
                </c:pt>
                <c:pt idx="5257">
                  <c:v>0.4270000000000001</c:v>
                </c:pt>
                <c:pt idx="5258">
                  <c:v>0.42710000000000004</c:v>
                </c:pt>
                <c:pt idx="5259">
                  <c:v>0.42520000000000002</c:v>
                </c:pt>
                <c:pt idx="5260">
                  <c:v>0.42530000000000007</c:v>
                </c:pt>
                <c:pt idx="5261">
                  <c:v>0.42460000000000003</c:v>
                </c:pt>
                <c:pt idx="5262">
                  <c:v>0.42510000000000003</c:v>
                </c:pt>
                <c:pt idx="5263">
                  <c:v>0.4210000000000001</c:v>
                </c:pt>
                <c:pt idx="5264">
                  <c:v>0.4210000000000001</c:v>
                </c:pt>
                <c:pt idx="5265">
                  <c:v>0.42070000000000002</c:v>
                </c:pt>
                <c:pt idx="5266">
                  <c:v>0.42060000000000003</c:v>
                </c:pt>
                <c:pt idx="5267">
                  <c:v>0.42050000000000004</c:v>
                </c:pt>
                <c:pt idx="5268">
                  <c:v>0.42090000000000005</c:v>
                </c:pt>
                <c:pt idx="5269">
                  <c:v>0.42130000000000006</c:v>
                </c:pt>
                <c:pt idx="5270">
                  <c:v>0.42140000000000005</c:v>
                </c:pt>
                <c:pt idx="5271">
                  <c:v>0.4210000000000001</c:v>
                </c:pt>
                <c:pt idx="5272">
                  <c:v>0.42070000000000002</c:v>
                </c:pt>
                <c:pt idx="5273">
                  <c:v>0.42050000000000004</c:v>
                </c:pt>
                <c:pt idx="5274">
                  <c:v>0.42050000000000004</c:v>
                </c:pt>
                <c:pt idx="5275">
                  <c:v>0.42050000000000004</c:v>
                </c:pt>
                <c:pt idx="5276">
                  <c:v>0.42060000000000003</c:v>
                </c:pt>
                <c:pt idx="5277">
                  <c:v>0.42090000000000005</c:v>
                </c:pt>
                <c:pt idx="5278">
                  <c:v>0.42110000000000003</c:v>
                </c:pt>
                <c:pt idx="5279">
                  <c:v>0.42340000000000005</c:v>
                </c:pt>
                <c:pt idx="5280">
                  <c:v>0.42610000000000003</c:v>
                </c:pt>
                <c:pt idx="5281">
                  <c:v>0.42660000000000003</c:v>
                </c:pt>
                <c:pt idx="5282">
                  <c:v>0.42640000000000006</c:v>
                </c:pt>
                <c:pt idx="5283">
                  <c:v>0.42610000000000003</c:v>
                </c:pt>
                <c:pt idx="5284">
                  <c:v>0.4260000000000001</c:v>
                </c:pt>
                <c:pt idx="5285">
                  <c:v>0.42580000000000007</c:v>
                </c:pt>
                <c:pt idx="5286">
                  <c:v>0.42560000000000003</c:v>
                </c:pt>
                <c:pt idx="5287">
                  <c:v>0.42560000000000003</c:v>
                </c:pt>
                <c:pt idx="5288">
                  <c:v>0.42540000000000006</c:v>
                </c:pt>
                <c:pt idx="5289">
                  <c:v>0.42690000000000006</c:v>
                </c:pt>
                <c:pt idx="5290">
                  <c:v>0.4270000000000001</c:v>
                </c:pt>
                <c:pt idx="5291">
                  <c:v>0.42690000000000006</c:v>
                </c:pt>
                <c:pt idx="5292">
                  <c:v>0.42690000000000006</c:v>
                </c:pt>
                <c:pt idx="5293">
                  <c:v>0.4270000000000001</c:v>
                </c:pt>
                <c:pt idx="5294">
                  <c:v>0.4220000000000001</c:v>
                </c:pt>
                <c:pt idx="5295">
                  <c:v>0.42190000000000005</c:v>
                </c:pt>
                <c:pt idx="5296">
                  <c:v>0.42210000000000003</c:v>
                </c:pt>
                <c:pt idx="5297">
                  <c:v>0.4220000000000001</c:v>
                </c:pt>
                <c:pt idx="5298">
                  <c:v>0.4220000000000001</c:v>
                </c:pt>
                <c:pt idx="5299">
                  <c:v>0.42230000000000006</c:v>
                </c:pt>
                <c:pt idx="5300">
                  <c:v>0.42220000000000002</c:v>
                </c:pt>
                <c:pt idx="5301">
                  <c:v>0.42130000000000006</c:v>
                </c:pt>
                <c:pt idx="5302">
                  <c:v>0.42120000000000002</c:v>
                </c:pt>
                <c:pt idx="5303">
                  <c:v>0.42120000000000002</c:v>
                </c:pt>
                <c:pt idx="5304">
                  <c:v>0.42090000000000005</c:v>
                </c:pt>
                <c:pt idx="5305">
                  <c:v>0.42080000000000006</c:v>
                </c:pt>
                <c:pt idx="5306">
                  <c:v>0.42080000000000006</c:v>
                </c:pt>
                <c:pt idx="5307">
                  <c:v>0.42070000000000002</c:v>
                </c:pt>
                <c:pt idx="5308">
                  <c:v>0.42260000000000003</c:v>
                </c:pt>
                <c:pt idx="5309">
                  <c:v>0.42070000000000002</c:v>
                </c:pt>
                <c:pt idx="5310">
                  <c:v>0.4250000000000001</c:v>
                </c:pt>
                <c:pt idx="5311">
                  <c:v>0.4255000000000001</c:v>
                </c:pt>
                <c:pt idx="5312">
                  <c:v>0.4255000000000001</c:v>
                </c:pt>
                <c:pt idx="5313">
                  <c:v>0.42570000000000002</c:v>
                </c:pt>
                <c:pt idx="5314">
                  <c:v>0.42430000000000007</c:v>
                </c:pt>
                <c:pt idx="5315">
                  <c:v>0.42360000000000003</c:v>
                </c:pt>
                <c:pt idx="5316">
                  <c:v>0.4240000000000001</c:v>
                </c:pt>
                <c:pt idx="5317">
                  <c:v>0.42410000000000003</c:v>
                </c:pt>
                <c:pt idx="5318">
                  <c:v>0.42410000000000003</c:v>
                </c:pt>
                <c:pt idx="5319">
                  <c:v>0.42390000000000005</c:v>
                </c:pt>
                <c:pt idx="5320">
                  <c:v>0.42360000000000003</c:v>
                </c:pt>
                <c:pt idx="5321">
                  <c:v>0.42140000000000005</c:v>
                </c:pt>
                <c:pt idx="5322">
                  <c:v>0.42140000000000005</c:v>
                </c:pt>
                <c:pt idx="5323">
                  <c:v>0.42130000000000006</c:v>
                </c:pt>
                <c:pt idx="5324">
                  <c:v>0.4210000000000001</c:v>
                </c:pt>
                <c:pt idx="5325">
                  <c:v>0.42090000000000005</c:v>
                </c:pt>
                <c:pt idx="5326">
                  <c:v>0.42090000000000005</c:v>
                </c:pt>
                <c:pt idx="5327">
                  <c:v>0.42080000000000006</c:v>
                </c:pt>
                <c:pt idx="5328">
                  <c:v>0.42080000000000006</c:v>
                </c:pt>
                <c:pt idx="5329">
                  <c:v>0.42090000000000005</c:v>
                </c:pt>
                <c:pt idx="5330">
                  <c:v>0.4210000000000001</c:v>
                </c:pt>
                <c:pt idx="5331">
                  <c:v>0.42120000000000002</c:v>
                </c:pt>
                <c:pt idx="5332">
                  <c:v>0.42140000000000005</c:v>
                </c:pt>
                <c:pt idx="5333">
                  <c:v>0.42140000000000005</c:v>
                </c:pt>
                <c:pt idx="5334">
                  <c:v>0.42120000000000002</c:v>
                </c:pt>
                <c:pt idx="5335">
                  <c:v>0.42140000000000005</c:v>
                </c:pt>
                <c:pt idx="5336">
                  <c:v>0.4220000000000001</c:v>
                </c:pt>
                <c:pt idx="5337">
                  <c:v>0.4220000000000001</c:v>
                </c:pt>
                <c:pt idx="5338">
                  <c:v>0.42170000000000002</c:v>
                </c:pt>
                <c:pt idx="5339">
                  <c:v>0.42140000000000005</c:v>
                </c:pt>
                <c:pt idx="5340">
                  <c:v>0.42110000000000003</c:v>
                </c:pt>
                <c:pt idx="5341">
                  <c:v>0.4230000000000001</c:v>
                </c:pt>
                <c:pt idx="5342">
                  <c:v>0.42320000000000002</c:v>
                </c:pt>
                <c:pt idx="5343">
                  <c:v>0.42290000000000005</c:v>
                </c:pt>
                <c:pt idx="5344">
                  <c:v>0.4230000000000001</c:v>
                </c:pt>
                <c:pt idx="5345">
                  <c:v>0.4230000000000001</c:v>
                </c:pt>
                <c:pt idx="5346">
                  <c:v>0.42330000000000007</c:v>
                </c:pt>
                <c:pt idx="5347">
                  <c:v>0.42340000000000005</c:v>
                </c:pt>
                <c:pt idx="5348">
                  <c:v>0.42380000000000007</c:v>
                </c:pt>
                <c:pt idx="5349">
                  <c:v>0.42360000000000003</c:v>
                </c:pt>
                <c:pt idx="5350">
                  <c:v>0.42280000000000006</c:v>
                </c:pt>
                <c:pt idx="5351">
                  <c:v>0.42220000000000002</c:v>
                </c:pt>
                <c:pt idx="5352">
                  <c:v>0.4220000000000001</c:v>
                </c:pt>
                <c:pt idx="5353">
                  <c:v>0.42220000000000002</c:v>
                </c:pt>
                <c:pt idx="5354">
                  <c:v>0.42210000000000003</c:v>
                </c:pt>
                <c:pt idx="5355">
                  <c:v>0.42190000000000005</c:v>
                </c:pt>
                <c:pt idx="5356">
                  <c:v>0.42190000000000005</c:v>
                </c:pt>
                <c:pt idx="5357">
                  <c:v>0.42180000000000006</c:v>
                </c:pt>
                <c:pt idx="5358">
                  <c:v>0.42090000000000005</c:v>
                </c:pt>
                <c:pt idx="5359">
                  <c:v>0.42070000000000002</c:v>
                </c:pt>
                <c:pt idx="5360">
                  <c:v>0.42060000000000003</c:v>
                </c:pt>
                <c:pt idx="5361">
                  <c:v>0.42040000000000005</c:v>
                </c:pt>
                <c:pt idx="5362">
                  <c:v>0.42010000000000003</c:v>
                </c:pt>
                <c:pt idx="5363">
                  <c:v>0.42000000000000004</c:v>
                </c:pt>
                <c:pt idx="5364">
                  <c:v>0.42000000000000004</c:v>
                </c:pt>
                <c:pt idx="5365">
                  <c:v>0.42000000000000004</c:v>
                </c:pt>
                <c:pt idx="5366">
                  <c:v>0.41980000000000006</c:v>
                </c:pt>
                <c:pt idx="5367">
                  <c:v>0.41960000000000003</c:v>
                </c:pt>
                <c:pt idx="5368">
                  <c:v>0.42000000000000004</c:v>
                </c:pt>
                <c:pt idx="5369">
                  <c:v>0.42000000000000004</c:v>
                </c:pt>
                <c:pt idx="5370">
                  <c:v>0.42000000000000004</c:v>
                </c:pt>
                <c:pt idx="5371">
                  <c:v>0.42030000000000006</c:v>
                </c:pt>
                <c:pt idx="5372">
                  <c:v>0.42060000000000003</c:v>
                </c:pt>
                <c:pt idx="5373">
                  <c:v>0.42050000000000004</c:v>
                </c:pt>
                <c:pt idx="5374">
                  <c:v>0.42040000000000005</c:v>
                </c:pt>
                <c:pt idx="5375">
                  <c:v>0.42040000000000005</c:v>
                </c:pt>
                <c:pt idx="5376">
                  <c:v>0.42030000000000006</c:v>
                </c:pt>
                <c:pt idx="5377">
                  <c:v>0.42030000000000006</c:v>
                </c:pt>
                <c:pt idx="5378">
                  <c:v>0.42010000000000003</c:v>
                </c:pt>
                <c:pt idx="5379">
                  <c:v>0.42040000000000005</c:v>
                </c:pt>
                <c:pt idx="5380">
                  <c:v>0.42050000000000004</c:v>
                </c:pt>
                <c:pt idx="5381">
                  <c:v>0.42050000000000004</c:v>
                </c:pt>
                <c:pt idx="5382">
                  <c:v>0.42050000000000004</c:v>
                </c:pt>
                <c:pt idx="5383">
                  <c:v>0.42040000000000005</c:v>
                </c:pt>
                <c:pt idx="5384">
                  <c:v>0.4210000000000001</c:v>
                </c:pt>
                <c:pt idx="5385">
                  <c:v>0.42110000000000003</c:v>
                </c:pt>
                <c:pt idx="5386">
                  <c:v>0.4210000000000001</c:v>
                </c:pt>
                <c:pt idx="5387">
                  <c:v>0.42120000000000002</c:v>
                </c:pt>
                <c:pt idx="5388">
                  <c:v>0.42110000000000003</c:v>
                </c:pt>
                <c:pt idx="5389">
                  <c:v>0.42090000000000005</c:v>
                </c:pt>
                <c:pt idx="5390">
                  <c:v>0.4210000000000001</c:v>
                </c:pt>
                <c:pt idx="5391">
                  <c:v>0.42110000000000003</c:v>
                </c:pt>
                <c:pt idx="5392">
                  <c:v>0.42140000000000005</c:v>
                </c:pt>
                <c:pt idx="5393">
                  <c:v>0.42340000000000005</c:v>
                </c:pt>
                <c:pt idx="5394">
                  <c:v>0.42330000000000007</c:v>
                </c:pt>
                <c:pt idx="5395">
                  <c:v>0.42320000000000002</c:v>
                </c:pt>
                <c:pt idx="5396">
                  <c:v>0.4230000000000001</c:v>
                </c:pt>
                <c:pt idx="5397">
                  <c:v>0.42340000000000005</c:v>
                </c:pt>
                <c:pt idx="5398">
                  <c:v>0.42320000000000002</c:v>
                </c:pt>
                <c:pt idx="5399">
                  <c:v>0.42290000000000005</c:v>
                </c:pt>
                <c:pt idx="5400">
                  <c:v>0.42290000000000005</c:v>
                </c:pt>
                <c:pt idx="5401">
                  <c:v>0.42310000000000003</c:v>
                </c:pt>
                <c:pt idx="5402">
                  <c:v>0.42320000000000002</c:v>
                </c:pt>
                <c:pt idx="5403">
                  <c:v>0.42330000000000007</c:v>
                </c:pt>
                <c:pt idx="5404">
                  <c:v>0.42340000000000005</c:v>
                </c:pt>
                <c:pt idx="5405">
                  <c:v>0.42370000000000002</c:v>
                </c:pt>
                <c:pt idx="5406">
                  <c:v>0.42370000000000002</c:v>
                </c:pt>
                <c:pt idx="5407">
                  <c:v>0.4235000000000001</c:v>
                </c:pt>
                <c:pt idx="5408">
                  <c:v>0.4235000000000001</c:v>
                </c:pt>
                <c:pt idx="5409">
                  <c:v>0.4240000000000001</c:v>
                </c:pt>
                <c:pt idx="5410">
                  <c:v>0.4240000000000001</c:v>
                </c:pt>
                <c:pt idx="5411">
                  <c:v>0.42380000000000007</c:v>
                </c:pt>
                <c:pt idx="5412">
                  <c:v>0.42360000000000003</c:v>
                </c:pt>
                <c:pt idx="5413">
                  <c:v>0.42330000000000007</c:v>
                </c:pt>
                <c:pt idx="5414">
                  <c:v>0.42360000000000003</c:v>
                </c:pt>
                <c:pt idx="5415">
                  <c:v>0.42390000000000005</c:v>
                </c:pt>
                <c:pt idx="5416">
                  <c:v>0.42410000000000003</c:v>
                </c:pt>
                <c:pt idx="5417">
                  <c:v>0.42410000000000003</c:v>
                </c:pt>
                <c:pt idx="5418">
                  <c:v>0.42410000000000003</c:v>
                </c:pt>
                <c:pt idx="5419">
                  <c:v>0.42410000000000003</c:v>
                </c:pt>
                <c:pt idx="5420">
                  <c:v>0.42410000000000003</c:v>
                </c:pt>
                <c:pt idx="5421">
                  <c:v>0.42410000000000003</c:v>
                </c:pt>
                <c:pt idx="5422">
                  <c:v>0.42430000000000007</c:v>
                </c:pt>
                <c:pt idx="5423">
                  <c:v>0.42380000000000007</c:v>
                </c:pt>
                <c:pt idx="5424">
                  <c:v>0.42380000000000007</c:v>
                </c:pt>
                <c:pt idx="5425">
                  <c:v>0.4240000000000001</c:v>
                </c:pt>
                <c:pt idx="5426">
                  <c:v>0.4240000000000001</c:v>
                </c:pt>
                <c:pt idx="5427">
                  <c:v>0.4240000000000001</c:v>
                </c:pt>
                <c:pt idx="5428">
                  <c:v>0.42620000000000002</c:v>
                </c:pt>
                <c:pt idx="5429">
                  <c:v>0.42630000000000007</c:v>
                </c:pt>
                <c:pt idx="5430">
                  <c:v>0.42630000000000007</c:v>
                </c:pt>
                <c:pt idx="5431">
                  <c:v>0.42590000000000006</c:v>
                </c:pt>
                <c:pt idx="5432">
                  <c:v>0.42580000000000007</c:v>
                </c:pt>
                <c:pt idx="5433">
                  <c:v>0.42590000000000006</c:v>
                </c:pt>
                <c:pt idx="5434">
                  <c:v>0.4255000000000001</c:v>
                </c:pt>
                <c:pt idx="5435">
                  <c:v>0.42510000000000003</c:v>
                </c:pt>
                <c:pt idx="5436">
                  <c:v>0.42470000000000002</c:v>
                </c:pt>
                <c:pt idx="5437">
                  <c:v>0.42490000000000006</c:v>
                </c:pt>
                <c:pt idx="5438">
                  <c:v>0.42480000000000007</c:v>
                </c:pt>
                <c:pt idx="5439">
                  <c:v>0.42490000000000006</c:v>
                </c:pt>
                <c:pt idx="5440">
                  <c:v>0.4250000000000001</c:v>
                </c:pt>
                <c:pt idx="5441">
                  <c:v>0.42520000000000002</c:v>
                </c:pt>
                <c:pt idx="5442">
                  <c:v>0.42570000000000002</c:v>
                </c:pt>
                <c:pt idx="5443">
                  <c:v>0.4260000000000001</c:v>
                </c:pt>
                <c:pt idx="5444">
                  <c:v>0.42620000000000002</c:v>
                </c:pt>
                <c:pt idx="5445">
                  <c:v>0.42660000000000003</c:v>
                </c:pt>
                <c:pt idx="5446">
                  <c:v>0.4270000000000001</c:v>
                </c:pt>
                <c:pt idx="5447">
                  <c:v>0.42680000000000007</c:v>
                </c:pt>
                <c:pt idx="5448">
                  <c:v>0.42710000000000004</c:v>
                </c:pt>
                <c:pt idx="5449">
                  <c:v>0.42690000000000006</c:v>
                </c:pt>
                <c:pt idx="5450">
                  <c:v>0.42710000000000004</c:v>
                </c:pt>
                <c:pt idx="5451">
                  <c:v>0.42720000000000002</c:v>
                </c:pt>
                <c:pt idx="5452">
                  <c:v>0.42730000000000007</c:v>
                </c:pt>
                <c:pt idx="5453">
                  <c:v>0.42710000000000004</c:v>
                </c:pt>
                <c:pt idx="5454">
                  <c:v>0.42710000000000004</c:v>
                </c:pt>
                <c:pt idx="5455">
                  <c:v>0.4270000000000001</c:v>
                </c:pt>
                <c:pt idx="5456">
                  <c:v>0.42690000000000006</c:v>
                </c:pt>
                <c:pt idx="5457">
                  <c:v>0.42690000000000006</c:v>
                </c:pt>
                <c:pt idx="5458">
                  <c:v>0.4270000000000001</c:v>
                </c:pt>
                <c:pt idx="5459">
                  <c:v>0.42720000000000002</c:v>
                </c:pt>
                <c:pt idx="5460">
                  <c:v>0.4275000000000001</c:v>
                </c:pt>
                <c:pt idx="5461">
                  <c:v>0.42740000000000006</c:v>
                </c:pt>
                <c:pt idx="5462">
                  <c:v>0.42770000000000002</c:v>
                </c:pt>
                <c:pt idx="5463">
                  <c:v>0.42810000000000004</c:v>
                </c:pt>
                <c:pt idx="5464">
                  <c:v>0.43180000000000007</c:v>
                </c:pt>
                <c:pt idx="5465">
                  <c:v>0.43200000000000005</c:v>
                </c:pt>
                <c:pt idx="5466">
                  <c:v>0.43200000000000005</c:v>
                </c:pt>
                <c:pt idx="5467">
                  <c:v>0.43190000000000006</c:v>
                </c:pt>
                <c:pt idx="5468">
                  <c:v>0.43200000000000005</c:v>
                </c:pt>
                <c:pt idx="5469">
                  <c:v>0.43220000000000003</c:v>
                </c:pt>
                <c:pt idx="5470">
                  <c:v>0.43220000000000003</c:v>
                </c:pt>
                <c:pt idx="5471">
                  <c:v>0.43210000000000004</c:v>
                </c:pt>
                <c:pt idx="5472">
                  <c:v>0.43220000000000003</c:v>
                </c:pt>
                <c:pt idx="5473">
                  <c:v>0.43130000000000007</c:v>
                </c:pt>
                <c:pt idx="5474">
                  <c:v>0.43110000000000004</c:v>
                </c:pt>
                <c:pt idx="5475">
                  <c:v>0.43090000000000006</c:v>
                </c:pt>
                <c:pt idx="5476">
                  <c:v>0.43080000000000007</c:v>
                </c:pt>
                <c:pt idx="5477">
                  <c:v>0.43080000000000007</c:v>
                </c:pt>
                <c:pt idx="5478">
                  <c:v>0.43110000000000004</c:v>
                </c:pt>
                <c:pt idx="5479">
                  <c:v>0.43160000000000004</c:v>
                </c:pt>
                <c:pt idx="5480">
                  <c:v>0.43230000000000007</c:v>
                </c:pt>
                <c:pt idx="5481">
                  <c:v>0.43110000000000004</c:v>
                </c:pt>
                <c:pt idx="5482">
                  <c:v>0.43320000000000003</c:v>
                </c:pt>
                <c:pt idx="5483">
                  <c:v>0.43310000000000004</c:v>
                </c:pt>
                <c:pt idx="5484">
                  <c:v>0.43330000000000007</c:v>
                </c:pt>
                <c:pt idx="5485">
                  <c:v>0.43110000000000004</c:v>
                </c:pt>
                <c:pt idx="5486">
                  <c:v>0.4270000000000001</c:v>
                </c:pt>
                <c:pt idx="5487">
                  <c:v>0.42730000000000007</c:v>
                </c:pt>
                <c:pt idx="5488">
                  <c:v>0.42710000000000004</c:v>
                </c:pt>
                <c:pt idx="5489">
                  <c:v>0.42680000000000007</c:v>
                </c:pt>
                <c:pt idx="5490">
                  <c:v>0.42690000000000006</c:v>
                </c:pt>
                <c:pt idx="5491">
                  <c:v>0.42920000000000008</c:v>
                </c:pt>
                <c:pt idx="5492">
                  <c:v>0.43170000000000003</c:v>
                </c:pt>
                <c:pt idx="5493">
                  <c:v>0.43210000000000004</c:v>
                </c:pt>
                <c:pt idx="5494">
                  <c:v>0.43210000000000004</c:v>
                </c:pt>
                <c:pt idx="5495">
                  <c:v>0.43280000000000007</c:v>
                </c:pt>
                <c:pt idx="5496">
                  <c:v>0.43390000000000006</c:v>
                </c:pt>
                <c:pt idx="5497">
                  <c:v>0.4341000000000001</c:v>
                </c:pt>
                <c:pt idx="5498">
                  <c:v>0.43430000000000007</c:v>
                </c:pt>
                <c:pt idx="5499">
                  <c:v>0.43430000000000007</c:v>
                </c:pt>
                <c:pt idx="5500">
                  <c:v>0.43420000000000003</c:v>
                </c:pt>
                <c:pt idx="5501">
                  <c:v>0.43420000000000003</c:v>
                </c:pt>
                <c:pt idx="5502">
                  <c:v>0.43380000000000007</c:v>
                </c:pt>
                <c:pt idx="5503">
                  <c:v>0.43350000000000005</c:v>
                </c:pt>
                <c:pt idx="5504">
                  <c:v>0.43330000000000007</c:v>
                </c:pt>
                <c:pt idx="5505">
                  <c:v>0.43140000000000006</c:v>
                </c:pt>
                <c:pt idx="5506">
                  <c:v>0.42770000000000002</c:v>
                </c:pt>
                <c:pt idx="5507">
                  <c:v>0.42720000000000002</c:v>
                </c:pt>
                <c:pt idx="5508">
                  <c:v>0.42720000000000002</c:v>
                </c:pt>
                <c:pt idx="5509">
                  <c:v>0.42740000000000006</c:v>
                </c:pt>
                <c:pt idx="5510">
                  <c:v>0.42730000000000007</c:v>
                </c:pt>
                <c:pt idx="5511">
                  <c:v>0.4275000000000001</c:v>
                </c:pt>
                <c:pt idx="5512">
                  <c:v>0.42730000000000007</c:v>
                </c:pt>
                <c:pt idx="5513">
                  <c:v>0.42760000000000004</c:v>
                </c:pt>
                <c:pt idx="5514">
                  <c:v>0.42790000000000006</c:v>
                </c:pt>
                <c:pt idx="5515">
                  <c:v>0.42810000000000004</c:v>
                </c:pt>
                <c:pt idx="5516">
                  <c:v>0.42790000000000006</c:v>
                </c:pt>
                <c:pt idx="5517">
                  <c:v>0.42790000000000006</c:v>
                </c:pt>
                <c:pt idx="5518">
                  <c:v>0.42790000000000006</c:v>
                </c:pt>
                <c:pt idx="5519">
                  <c:v>0.42770000000000002</c:v>
                </c:pt>
                <c:pt idx="5520">
                  <c:v>0.42760000000000004</c:v>
                </c:pt>
                <c:pt idx="5521">
                  <c:v>0.42730000000000007</c:v>
                </c:pt>
                <c:pt idx="5522">
                  <c:v>0.42710000000000004</c:v>
                </c:pt>
                <c:pt idx="5523">
                  <c:v>0.42760000000000004</c:v>
                </c:pt>
                <c:pt idx="5524">
                  <c:v>0.42760000000000004</c:v>
                </c:pt>
                <c:pt idx="5525">
                  <c:v>0.42430000000000007</c:v>
                </c:pt>
                <c:pt idx="5526">
                  <c:v>0.42120000000000002</c:v>
                </c:pt>
                <c:pt idx="5527">
                  <c:v>0.41940000000000005</c:v>
                </c:pt>
                <c:pt idx="5528">
                  <c:v>0.4179000000000001</c:v>
                </c:pt>
                <c:pt idx="5529">
                  <c:v>0.41610000000000008</c:v>
                </c:pt>
                <c:pt idx="5530">
                  <c:v>0.4134000000000001</c:v>
                </c:pt>
                <c:pt idx="5531">
                  <c:v>0.41030000000000005</c:v>
                </c:pt>
                <c:pt idx="5532">
                  <c:v>0.40720000000000001</c:v>
                </c:pt>
                <c:pt idx="5533">
                  <c:v>0.40720000000000001</c:v>
                </c:pt>
                <c:pt idx="5534">
                  <c:v>0.40720000000000001</c:v>
                </c:pt>
                <c:pt idx="5535">
                  <c:v>0.40720000000000001</c:v>
                </c:pt>
                <c:pt idx="5536">
                  <c:v>0.40180000000000005</c:v>
                </c:pt>
                <c:pt idx="5537">
                  <c:v>0.39510000000000006</c:v>
                </c:pt>
                <c:pt idx="5538">
                  <c:v>0.39280000000000004</c:v>
                </c:pt>
                <c:pt idx="5539">
                  <c:v>0.39280000000000004</c:v>
                </c:pt>
                <c:pt idx="5540">
                  <c:v>0.39090000000000014</c:v>
                </c:pt>
                <c:pt idx="5541">
                  <c:v>0.3882000000000001</c:v>
                </c:pt>
                <c:pt idx="5542">
                  <c:v>0.3882000000000001</c:v>
                </c:pt>
                <c:pt idx="5543">
                  <c:v>0.38750000000000007</c:v>
                </c:pt>
                <c:pt idx="5544">
                  <c:v>0.38710000000000006</c:v>
                </c:pt>
                <c:pt idx="5545">
                  <c:v>0.38710000000000006</c:v>
                </c:pt>
                <c:pt idx="5546">
                  <c:v>0.38710000000000006</c:v>
                </c:pt>
                <c:pt idx="5547">
                  <c:v>0.38690000000000008</c:v>
                </c:pt>
                <c:pt idx="5548">
                  <c:v>0.38680000000000003</c:v>
                </c:pt>
                <c:pt idx="5549">
                  <c:v>0.3887000000000001</c:v>
                </c:pt>
                <c:pt idx="5550">
                  <c:v>0.38900000000000007</c:v>
                </c:pt>
                <c:pt idx="5551">
                  <c:v>0.38940000000000008</c:v>
                </c:pt>
                <c:pt idx="5552">
                  <c:v>0.38940000000000008</c:v>
                </c:pt>
                <c:pt idx="5553">
                  <c:v>0.38930000000000003</c:v>
                </c:pt>
                <c:pt idx="5554">
                  <c:v>0.38940000000000008</c:v>
                </c:pt>
                <c:pt idx="5555">
                  <c:v>0.39060000000000006</c:v>
                </c:pt>
                <c:pt idx="5556">
                  <c:v>0.39100000000000007</c:v>
                </c:pt>
                <c:pt idx="5557">
                  <c:v>0.39130000000000004</c:v>
                </c:pt>
                <c:pt idx="5558">
                  <c:v>0.3917000000000001</c:v>
                </c:pt>
                <c:pt idx="5559">
                  <c:v>0.39210000000000006</c:v>
                </c:pt>
                <c:pt idx="5560">
                  <c:v>0.39240000000000014</c:v>
                </c:pt>
                <c:pt idx="5561">
                  <c:v>0.39250000000000007</c:v>
                </c:pt>
                <c:pt idx="5562">
                  <c:v>0.39290000000000014</c:v>
                </c:pt>
                <c:pt idx="5563">
                  <c:v>0.39510000000000006</c:v>
                </c:pt>
                <c:pt idx="5564">
                  <c:v>0.39510000000000006</c:v>
                </c:pt>
                <c:pt idx="5565">
                  <c:v>0.39510000000000006</c:v>
                </c:pt>
                <c:pt idx="5566">
                  <c:v>0.39790000000000009</c:v>
                </c:pt>
                <c:pt idx="5567">
                  <c:v>0.39900000000000008</c:v>
                </c:pt>
                <c:pt idx="5568">
                  <c:v>0.4007</c:v>
                </c:pt>
                <c:pt idx="5569">
                  <c:v>0.40600000000000008</c:v>
                </c:pt>
                <c:pt idx="5570">
                  <c:v>0.40860000000000002</c:v>
                </c:pt>
                <c:pt idx="5571">
                  <c:v>0.41080000000000005</c:v>
                </c:pt>
                <c:pt idx="5572">
                  <c:v>0.41230000000000006</c:v>
                </c:pt>
                <c:pt idx="5573">
                  <c:v>0.41310000000000002</c:v>
                </c:pt>
                <c:pt idx="5574">
                  <c:v>0.4134000000000001</c:v>
                </c:pt>
                <c:pt idx="5575">
                  <c:v>0.41410000000000002</c:v>
                </c:pt>
                <c:pt idx="5576">
                  <c:v>0.41470000000000001</c:v>
                </c:pt>
                <c:pt idx="5577">
                  <c:v>0.41510000000000002</c:v>
                </c:pt>
                <c:pt idx="5578">
                  <c:v>0.4154000000000001</c:v>
                </c:pt>
                <c:pt idx="5579">
                  <c:v>0.41610000000000008</c:v>
                </c:pt>
                <c:pt idx="5580">
                  <c:v>0.41670000000000001</c:v>
                </c:pt>
                <c:pt idx="5581">
                  <c:v>0.41760000000000008</c:v>
                </c:pt>
                <c:pt idx="5582">
                  <c:v>0.41700000000000004</c:v>
                </c:pt>
                <c:pt idx="5583">
                  <c:v>0.41620000000000001</c:v>
                </c:pt>
                <c:pt idx="5584">
                  <c:v>0.41470000000000001</c:v>
                </c:pt>
                <c:pt idx="5585">
                  <c:v>0.41180000000000005</c:v>
                </c:pt>
                <c:pt idx="5586">
                  <c:v>0.41050000000000003</c:v>
                </c:pt>
                <c:pt idx="5587">
                  <c:v>0.4099000000000001</c:v>
                </c:pt>
                <c:pt idx="5588">
                  <c:v>0.40980000000000005</c:v>
                </c:pt>
                <c:pt idx="5589">
                  <c:v>0.41070000000000001</c:v>
                </c:pt>
                <c:pt idx="5590">
                  <c:v>0.41070000000000001</c:v>
                </c:pt>
                <c:pt idx="5591">
                  <c:v>0.41210000000000002</c:v>
                </c:pt>
                <c:pt idx="5592">
                  <c:v>0.41270000000000001</c:v>
                </c:pt>
                <c:pt idx="5593">
                  <c:v>0.41320000000000001</c:v>
                </c:pt>
                <c:pt idx="5594">
                  <c:v>0.41220000000000001</c:v>
                </c:pt>
                <c:pt idx="5595">
                  <c:v>0.41360000000000002</c:v>
                </c:pt>
                <c:pt idx="5596">
                  <c:v>0.41260000000000002</c:v>
                </c:pt>
                <c:pt idx="5597">
                  <c:v>0.41260000000000002</c:v>
                </c:pt>
                <c:pt idx="5598">
                  <c:v>0.4114000000000001</c:v>
                </c:pt>
                <c:pt idx="5599">
                  <c:v>0.41030000000000005</c:v>
                </c:pt>
                <c:pt idx="5600">
                  <c:v>0.41030000000000005</c:v>
                </c:pt>
                <c:pt idx="5601">
                  <c:v>0.4042</c:v>
                </c:pt>
                <c:pt idx="5602">
                  <c:v>0.40140000000000003</c:v>
                </c:pt>
                <c:pt idx="5603">
                  <c:v>0.40010000000000001</c:v>
                </c:pt>
                <c:pt idx="5604">
                  <c:v>0.39900000000000008</c:v>
                </c:pt>
                <c:pt idx="5605">
                  <c:v>0.39900000000000008</c:v>
                </c:pt>
                <c:pt idx="5606">
                  <c:v>0.39900000000000008</c:v>
                </c:pt>
                <c:pt idx="5607">
                  <c:v>0.40240000000000004</c:v>
                </c:pt>
                <c:pt idx="5608">
                  <c:v>0.40260000000000001</c:v>
                </c:pt>
                <c:pt idx="5609">
                  <c:v>0.4027</c:v>
                </c:pt>
                <c:pt idx="5610">
                  <c:v>0.40260000000000001</c:v>
                </c:pt>
                <c:pt idx="5611">
                  <c:v>0.40300000000000002</c:v>
                </c:pt>
                <c:pt idx="5612">
                  <c:v>0.40380000000000005</c:v>
                </c:pt>
                <c:pt idx="5613">
                  <c:v>0.40440000000000004</c:v>
                </c:pt>
                <c:pt idx="5614">
                  <c:v>0.40540000000000004</c:v>
                </c:pt>
                <c:pt idx="5615">
                  <c:v>0.40490000000000004</c:v>
                </c:pt>
                <c:pt idx="5616">
                  <c:v>0.40410000000000001</c:v>
                </c:pt>
                <c:pt idx="5617">
                  <c:v>0.40280000000000005</c:v>
                </c:pt>
                <c:pt idx="5618">
                  <c:v>0.39690000000000009</c:v>
                </c:pt>
                <c:pt idx="5619">
                  <c:v>0.39590000000000009</c:v>
                </c:pt>
                <c:pt idx="5620">
                  <c:v>0.39480000000000004</c:v>
                </c:pt>
                <c:pt idx="5621">
                  <c:v>0.39460000000000006</c:v>
                </c:pt>
                <c:pt idx="5622">
                  <c:v>0.39430000000000004</c:v>
                </c:pt>
                <c:pt idx="5623">
                  <c:v>0.39390000000000008</c:v>
                </c:pt>
                <c:pt idx="5624">
                  <c:v>0.39280000000000004</c:v>
                </c:pt>
                <c:pt idx="5625">
                  <c:v>0.39280000000000004</c:v>
                </c:pt>
                <c:pt idx="5626">
                  <c:v>0.3932000000000001</c:v>
                </c:pt>
                <c:pt idx="5627">
                  <c:v>0.39370000000000011</c:v>
                </c:pt>
                <c:pt idx="5628">
                  <c:v>0.39470000000000005</c:v>
                </c:pt>
                <c:pt idx="5629">
                  <c:v>0.3958000000000001</c:v>
                </c:pt>
                <c:pt idx="5630">
                  <c:v>0.39660000000000006</c:v>
                </c:pt>
                <c:pt idx="5631">
                  <c:v>0.39900000000000008</c:v>
                </c:pt>
                <c:pt idx="5632">
                  <c:v>0.39910000000000007</c:v>
                </c:pt>
                <c:pt idx="5633">
                  <c:v>0.39910000000000007</c:v>
                </c:pt>
                <c:pt idx="5634">
                  <c:v>0.39910000000000007</c:v>
                </c:pt>
                <c:pt idx="5635">
                  <c:v>0.40090000000000003</c:v>
                </c:pt>
                <c:pt idx="5636">
                  <c:v>0.39950000000000008</c:v>
                </c:pt>
                <c:pt idx="5637">
                  <c:v>0.39950000000000008</c:v>
                </c:pt>
                <c:pt idx="5638">
                  <c:v>0.39860000000000007</c:v>
                </c:pt>
                <c:pt idx="5639">
                  <c:v>0.39670000000000005</c:v>
                </c:pt>
                <c:pt idx="5640">
                  <c:v>0.39670000000000005</c:v>
                </c:pt>
                <c:pt idx="5641">
                  <c:v>0.3958000000000001</c:v>
                </c:pt>
                <c:pt idx="5642">
                  <c:v>0.3958000000000001</c:v>
                </c:pt>
                <c:pt idx="5643">
                  <c:v>0.39530000000000004</c:v>
                </c:pt>
                <c:pt idx="5644">
                  <c:v>0.39530000000000004</c:v>
                </c:pt>
                <c:pt idx="5645">
                  <c:v>0.39550000000000007</c:v>
                </c:pt>
                <c:pt idx="5646">
                  <c:v>0.39550000000000007</c:v>
                </c:pt>
                <c:pt idx="5647">
                  <c:v>0.39570000000000005</c:v>
                </c:pt>
                <c:pt idx="5648">
                  <c:v>0.39570000000000005</c:v>
                </c:pt>
                <c:pt idx="5649">
                  <c:v>0.39570000000000005</c:v>
                </c:pt>
                <c:pt idx="5650">
                  <c:v>0.39870000000000005</c:v>
                </c:pt>
                <c:pt idx="5651">
                  <c:v>0.39870000000000005</c:v>
                </c:pt>
                <c:pt idx="5652">
                  <c:v>0.4</c:v>
                </c:pt>
                <c:pt idx="5653">
                  <c:v>0.4</c:v>
                </c:pt>
                <c:pt idx="5654">
                  <c:v>0.4</c:v>
                </c:pt>
                <c:pt idx="5655">
                  <c:v>0.4</c:v>
                </c:pt>
                <c:pt idx="5656">
                  <c:v>0.39950000000000008</c:v>
                </c:pt>
                <c:pt idx="5657">
                  <c:v>0.3983000000000001</c:v>
                </c:pt>
                <c:pt idx="5658">
                  <c:v>0.3983000000000001</c:v>
                </c:pt>
                <c:pt idx="5659">
                  <c:v>0.39790000000000009</c:v>
                </c:pt>
                <c:pt idx="5660">
                  <c:v>0.39760000000000006</c:v>
                </c:pt>
                <c:pt idx="5661">
                  <c:v>0.3968000000000001</c:v>
                </c:pt>
                <c:pt idx="5662">
                  <c:v>0.39610000000000006</c:v>
                </c:pt>
                <c:pt idx="5663">
                  <c:v>0.39600000000000007</c:v>
                </c:pt>
                <c:pt idx="5664">
                  <c:v>0.3968000000000001</c:v>
                </c:pt>
                <c:pt idx="5665">
                  <c:v>0.39700000000000008</c:v>
                </c:pt>
                <c:pt idx="5666">
                  <c:v>0.39710000000000006</c:v>
                </c:pt>
                <c:pt idx="5667">
                  <c:v>0.39750000000000008</c:v>
                </c:pt>
                <c:pt idx="5668">
                  <c:v>0.4007</c:v>
                </c:pt>
                <c:pt idx="5669">
                  <c:v>0.40100000000000002</c:v>
                </c:pt>
                <c:pt idx="5670">
                  <c:v>0.40130000000000005</c:v>
                </c:pt>
                <c:pt idx="5671">
                  <c:v>0.40150000000000002</c:v>
                </c:pt>
                <c:pt idx="5672">
                  <c:v>0.40160000000000001</c:v>
                </c:pt>
                <c:pt idx="5673">
                  <c:v>0.40180000000000005</c:v>
                </c:pt>
                <c:pt idx="5674">
                  <c:v>0.39940000000000009</c:v>
                </c:pt>
                <c:pt idx="5675">
                  <c:v>0.39960000000000007</c:v>
                </c:pt>
                <c:pt idx="5676">
                  <c:v>0.39970000000000006</c:v>
                </c:pt>
                <c:pt idx="5677">
                  <c:v>0.4</c:v>
                </c:pt>
                <c:pt idx="5678">
                  <c:v>0.4002</c:v>
                </c:pt>
                <c:pt idx="5679">
                  <c:v>0.40010000000000001</c:v>
                </c:pt>
                <c:pt idx="5680">
                  <c:v>0.40040000000000003</c:v>
                </c:pt>
                <c:pt idx="5681">
                  <c:v>0.4007</c:v>
                </c:pt>
                <c:pt idx="5682">
                  <c:v>0.40450000000000008</c:v>
                </c:pt>
                <c:pt idx="5683">
                  <c:v>0.40480000000000005</c:v>
                </c:pt>
                <c:pt idx="5684">
                  <c:v>0.40550000000000008</c:v>
                </c:pt>
                <c:pt idx="5685">
                  <c:v>0.40580000000000005</c:v>
                </c:pt>
                <c:pt idx="5686">
                  <c:v>0.40600000000000008</c:v>
                </c:pt>
                <c:pt idx="5687">
                  <c:v>0.40480000000000005</c:v>
                </c:pt>
                <c:pt idx="5688">
                  <c:v>0.4</c:v>
                </c:pt>
                <c:pt idx="5689">
                  <c:v>0.39910000000000007</c:v>
                </c:pt>
                <c:pt idx="5690">
                  <c:v>0.39770000000000005</c:v>
                </c:pt>
                <c:pt idx="5691">
                  <c:v>0.39710000000000006</c:v>
                </c:pt>
                <c:pt idx="5692">
                  <c:v>0.3968000000000001</c:v>
                </c:pt>
                <c:pt idx="5693">
                  <c:v>0.3963000000000001</c:v>
                </c:pt>
                <c:pt idx="5694">
                  <c:v>0.39660000000000006</c:v>
                </c:pt>
                <c:pt idx="5695">
                  <c:v>0.39910000000000007</c:v>
                </c:pt>
                <c:pt idx="5696">
                  <c:v>0.40090000000000003</c:v>
                </c:pt>
                <c:pt idx="5697">
                  <c:v>0.40140000000000003</c:v>
                </c:pt>
                <c:pt idx="5698">
                  <c:v>0.40130000000000005</c:v>
                </c:pt>
                <c:pt idx="5699">
                  <c:v>0.40090000000000003</c:v>
                </c:pt>
                <c:pt idx="5700">
                  <c:v>0.40060000000000001</c:v>
                </c:pt>
                <c:pt idx="5701">
                  <c:v>0.4002</c:v>
                </c:pt>
                <c:pt idx="5702">
                  <c:v>0.4002</c:v>
                </c:pt>
                <c:pt idx="5703">
                  <c:v>0.4022</c:v>
                </c:pt>
                <c:pt idx="5704">
                  <c:v>0.4022</c:v>
                </c:pt>
                <c:pt idx="5705">
                  <c:v>0.4022</c:v>
                </c:pt>
                <c:pt idx="5706">
                  <c:v>0.4022</c:v>
                </c:pt>
                <c:pt idx="5707">
                  <c:v>0.4022</c:v>
                </c:pt>
                <c:pt idx="5708">
                  <c:v>0.40190000000000003</c:v>
                </c:pt>
                <c:pt idx="5709">
                  <c:v>0.40140000000000003</c:v>
                </c:pt>
                <c:pt idx="5710">
                  <c:v>0.40160000000000001</c:v>
                </c:pt>
                <c:pt idx="5711">
                  <c:v>0.40160000000000001</c:v>
                </c:pt>
                <c:pt idx="5712">
                  <c:v>0.4032</c:v>
                </c:pt>
                <c:pt idx="5713">
                  <c:v>0.40250000000000002</c:v>
                </c:pt>
                <c:pt idx="5714">
                  <c:v>0.4037</c:v>
                </c:pt>
                <c:pt idx="5715">
                  <c:v>0.40540000000000004</c:v>
                </c:pt>
                <c:pt idx="5716">
                  <c:v>0.40670000000000001</c:v>
                </c:pt>
                <c:pt idx="5717">
                  <c:v>0.40780000000000005</c:v>
                </c:pt>
                <c:pt idx="5718">
                  <c:v>0.40850000000000003</c:v>
                </c:pt>
                <c:pt idx="5719">
                  <c:v>0.40770000000000001</c:v>
                </c:pt>
                <c:pt idx="5720">
                  <c:v>0.40830000000000005</c:v>
                </c:pt>
                <c:pt idx="5721">
                  <c:v>0.40870000000000001</c:v>
                </c:pt>
                <c:pt idx="5722">
                  <c:v>0.40900000000000003</c:v>
                </c:pt>
                <c:pt idx="5723">
                  <c:v>0.40980000000000005</c:v>
                </c:pt>
                <c:pt idx="5724">
                  <c:v>0.40980000000000005</c:v>
                </c:pt>
                <c:pt idx="5725">
                  <c:v>0.40880000000000005</c:v>
                </c:pt>
                <c:pt idx="5726">
                  <c:v>0.40860000000000002</c:v>
                </c:pt>
                <c:pt idx="5727">
                  <c:v>0.40710000000000002</c:v>
                </c:pt>
                <c:pt idx="5728">
                  <c:v>0.40630000000000005</c:v>
                </c:pt>
                <c:pt idx="5729">
                  <c:v>0.40600000000000008</c:v>
                </c:pt>
                <c:pt idx="5730">
                  <c:v>0.40590000000000004</c:v>
                </c:pt>
                <c:pt idx="5731">
                  <c:v>0.40570000000000001</c:v>
                </c:pt>
                <c:pt idx="5732">
                  <c:v>0.40570000000000001</c:v>
                </c:pt>
                <c:pt idx="5733">
                  <c:v>0.40570000000000001</c:v>
                </c:pt>
                <c:pt idx="5734">
                  <c:v>0.40640000000000004</c:v>
                </c:pt>
                <c:pt idx="5735">
                  <c:v>0.40770000000000001</c:v>
                </c:pt>
                <c:pt idx="5736">
                  <c:v>0.40810000000000002</c:v>
                </c:pt>
                <c:pt idx="5737">
                  <c:v>0.40870000000000001</c:v>
                </c:pt>
                <c:pt idx="5738">
                  <c:v>0.4089000000000001</c:v>
                </c:pt>
                <c:pt idx="5739">
                  <c:v>0.40910000000000002</c:v>
                </c:pt>
                <c:pt idx="5740">
                  <c:v>0.40920000000000001</c:v>
                </c:pt>
                <c:pt idx="5741">
                  <c:v>0.40910000000000002</c:v>
                </c:pt>
                <c:pt idx="5742">
                  <c:v>0.40900000000000003</c:v>
                </c:pt>
                <c:pt idx="5743">
                  <c:v>0.40910000000000002</c:v>
                </c:pt>
                <c:pt idx="5744">
                  <c:v>0.40910000000000002</c:v>
                </c:pt>
                <c:pt idx="5745">
                  <c:v>0.40880000000000005</c:v>
                </c:pt>
                <c:pt idx="5746">
                  <c:v>0.40850000000000003</c:v>
                </c:pt>
                <c:pt idx="5747">
                  <c:v>0.40860000000000002</c:v>
                </c:pt>
                <c:pt idx="5748">
                  <c:v>0.40860000000000002</c:v>
                </c:pt>
                <c:pt idx="5749">
                  <c:v>0.40880000000000005</c:v>
                </c:pt>
                <c:pt idx="5750">
                  <c:v>0.40950000000000003</c:v>
                </c:pt>
                <c:pt idx="5751">
                  <c:v>0.4094000000000001</c:v>
                </c:pt>
                <c:pt idx="5752">
                  <c:v>0.40960000000000002</c:v>
                </c:pt>
                <c:pt idx="5753">
                  <c:v>0.4099000000000001</c:v>
                </c:pt>
                <c:pt idx="5754">
                  <c:v>0.41000000000000003</c:v>
                </c:pt>
                <c:pt idx="5755">
                  <c:v>0.41050000000000003</c:v>
                </c:pt>
                <c:pt idx="5756">
                  <c:v>0.40920000000000001</c:v>
                </c:pt>
                <c:pt idx="5757">
                  <c:v>0.40920000000000001</c:v>
                </c:pt>
                <c:pt idx="5758">
                  <c:v>0.40920000000000001</c:v>
                </c:pt>
                <c:pt idx="5759">
                  <c:v>0.40850000000000003</c:v>
                </c:pt>
                <c:pt idx="5760">
                  <c:v>0.40790000000000004</c:v>
                </c:pt>
                <c:pt idx="5761">
                  <c:v>0.40790000000000004</c:v>
                </c:pt>
                <c:pt idx="5762">
                  <c:v>0.40800000000000003</c:v>
                </c:pt>
                <c:pt idx="5763">
                  <c:v>0.40810000000000002</c:v>
                </c:pt>
                <c:pt idx="5764">
                  <c:v>0.4084000000000001</c:v>
                </c:pt>
                <c:pt idx="5765">
                  <c:v>0.40850000000000003</c:v>
                </c:pt>
                <c:pt idx="5766">
                  <c:v>0.40800000000000003</c:v>
                </c:pt>
                <c:pt idx="5767">
                  <c:v>0.40780000000000005</c:v>
                </c:pt>
                <c:pt idx="5768">
                  <c:v>0.40790000000000004</c:v>
                </c:pt>
                <c:pt idx="5769">
                  <c:v>0.40800000000000003</c:v>
                </c:pt>
                <c:pt idx="5770">
                  <c:v>0.40820000000000001</c:v>
                </c:pt>
                <c:pt idx="5771">
                  <c:v>0.40870000000000001</c:v>
                </c:pt>
                <c:pt idx="5772">
                  <c:v>0.40830000000000005</c:v>
                </c:pt>
                <c:pt idx="5773">
                  <c:v>0.40750000000000003</c:v>
                </c:pt>
                <c:pt idx="5774">
                  <c:v>0.40670000000000001</c:v>
                </c:pt>
                <c:pt idx="5775">
                  <c:v>0.40600000000000008</c:v>
                </c:pt>
                <c:pt idx="5776">
                  <c:v>0.4027</c:v>
                </c:pt>
                <c:pt idx="5777">
                  <c:v>0.4012</c:v>
                </c:pt>
                <c:pt idx="5778">
                  <c:v>0.40050000000000002</c:v>
                </c:pt>
                <c:pt idx="5779">
                  <c:v>0.40090000000000003</c:v>
                </c:pt>
                <c:pt idx="5780">
                  <c:v>0.40160000000000001</c:v>
                </c:pt>
                <c:pt idx="5781">
                  <c:v>0.40240000000000004</c:v>
                </c:pt>
                <c:pt idx="5782">
                  <c:v>0.40570000000000001</c:v>
                </c:pt>
                <c:pt idx="5783">
                  <c:v>0.40610000000000002</c:v>
                </c:pt>
                <c:pt idx="5784">
                  <c:v>0.40590000000000004</c:v>
                </c:pt>
                <c:pt idx="5785">
                  <c:v>0.40560000000000002</c:v>
                </c:pt>
                <c:pt idx="5786">
                  <c:v>0.40540000000000004</c:v>
                </c:pt>
                <c:pt idx="5787">
                  <c:v>0.40530000000000005</c:v>
                </c:pt>
                <c:pt idx="5788">
                  <c:v>0.40510000000000002</c:v>
                </c:pt>
                <c:pt idx="5789">
                  <c:v>0.40510000000000002</c:v>
                </c:pt>
                <c:pt idx="5790">
                  <c:v>0.40510000000000002</c:v>
                </c:pt>
                <c:pt idx="5791">
                  <c:v>0.40560000000000002</c:v>
                </c:pt>
                <c:pt idx="5792">
                  <c:v>0.40600000000000008</c:v>
                </c:pt>
                <c:pt idx="5793">
                  <c:v>0.40670000000000001</c:v>
                </c:pt>
                <c:pt idx="5794">
                  <c:v>0.40740000000000004</c:v>
                </c:pt>
                <c:pt idx="5795">
                  <c:v>0.40760000000000002</c:v>
                </c:pt>
                <c:pt idx="5796">
                  <c:v>0.40750000000000003</c:v>
                </c:pt>
                <c:pt idx="5797">
                  <c:v>0.40740000000000004</c:v>
                </c:pt>
                <c:pt idx="5798">
                  <c:v>0.40700000000000003</c:v>
                </c:pt>
                <c:pt idx="5799">
                  <c:v>0.40600000000000008</c:v>
                </c:pt>
                <c:pt idx="5800">
                  <c:v>0.4052</c:v>
                </c:pt>
                <c:pt idx="5801">
                  <c:v>0.40430000000000005</c:v>
                </c:pt>
                <c:pt idx="5802">
                  <c:v>0.40340000000000004</c:v>
                </c:pt>
                <c:pt idx="5803">
                  <c:v>0.40290000000000004</c:v>
                </c:pt>
                <c:pt idx="5804">
                  <c:v>0.40260000000000001</c:v>
                </c:pt>
                <c:pt idx="5805">
                  <c:v>0.4027</c:v>
                </c:pt>
                <c:pt idx="5806">
                  <c:v>0.40260000000000001</c:v>
                </c:pt>
                <c:pt idx="5807">
                  <c:v>0.40260000000000001</c:v>
                </c:pt>
                <c:pt idx="5808">
                  <c:v>0.40280000000000005</c:v>
                </c:pt>
                <c:pt idx="5809">
                  <c:v>0.40280000000000005</c:v>
                </c:pt>
                <c:pt idx="5810">
                  <c:v>0.40040000000000003</c:v>
                </c:pt>
                <c:pt idx="5811">
                  <c:v>0.39920000000000005</c:v>
                </c:pt>
                <c:pt idx="5812">
                  <c:v>0.40280000000000005</c:v>
                </c:pt>
                <c:pt idx="5813">
                  <c:v>0.40040000000000003</c:v>
                </c:pt>
                <c:pt idx="5814">
                  <c:v>0.3993000000000001</c:v>
                </c:pt>
                <c:pt idx="5815">
                  <c:v>0.39890000000000009</c:v>
                </c:pt>
                <c:pt idx="5816">
                  <c:v>0.3983000000000001</c:v>
                </c:pt>
                <c:pt idx="5817">
                  <c:v>0.39810000000000006</c:v>
                </c:pt>
                <c:pt idx="5818">
                  <c:v>0.3993000000000001</c:v>
                </c:pt>
                <c:pt idx="5819">
                  <c:v>0.39890000000000009</c:v>
                </c:pt>
                <c:pt idx="5820">
                  <c:v>0.39820000000000005</c:v>
                </c:pt>
                <c:pt idx="5821">
                  <c:v>0.3988000000000001</c:v>
                </c:pt>
                <c:pt idx="5822">
                  <c:v>0.39970000000000006</c:v>
                </c:pt>
                <c:pt idx="5823">
                  <c:v>0.40050000000000002</c:v>
                </c:pt>
                <c:pt idx="5824">
                  <c:v>0.40190000000000003</c:v>
                </c:pt>
                <c:pt idx="5825">
                  <c:v>0.40570000000000001</c:v>
                </c:pt>
                <c:pt idx="5826">
                  <c:v>0.40660000000000002</c:v>
                </c:pt>
                <c:pt idx="5827">
                  <c:v>0.40670000000000001</c:v>
                </c:pt>
                <c:pt idx="5828">
                  <c:v>0.40680000000000005</c:v>
                </c:pt>
                <c:pt idx="5829">
                  <c:v>0.40620000000000001</c:v>
                </c:pt>
                <c:pt idx="5830">
                  <c:v>0.40600000000000008</c:v>
                </c:pt>
                <c:pt idx="5831">
                  <c:v>0.40570000000000001</c:v>
                </c:pt>
                <c:pt idx="5832">
                  <c:v>0.40630000000000005</c:v>
                </c:pt>
                <c:pt idx="5833">
                  <c:v>0.40620000000000001</c:v>
                </c:pt>
                <c:pt idx="5834">
                  <c:v>0.40660000000000002</c:v>
                </c:pt>
                <c:pt idx="5835">
                  <c:v>0.40720000000000001</c:v>
                </c:pt>
                <c:pt idx="5836">
                  <c:v>0.40820000000000001</c:v>
                </c:pt>
                <c:pt idx="5837">
                  <c:v>0.40850000000000003</c:v>
                </c:pt>
                <c:pt idx="5838">
                  <c:v>0.40820000000000001</c:v>
                </c:pt>
                <c:pt idx="5839">
                  <c:v>0.40760000000000002</c:v>
                </c:pt>
                <c:pt idx="5840">
                  <c:v>0.40800000000000003</c:v>
                </c:pt>
                <c:pt idx="5841">
                  <c:v>0.40800000000000003</c:v>
                </c:pt>
                <c:pt idx="5842">
                  <c:v>0.40740000000000004</c:v>
                </c:pt>
                <c:pt idx="5843">
                  <c:v>0.40800000000000003</c:v>
                </c:pt>
                <c:pt idx="5844">
                  <c:v>0.40780000000000005</c:v>
                </c:pt>
                <c:pt idx="5845">
                  <c:v>0.40750000000000003</c:v>
                </c:pt>
                <c:pt idx="5846">
                  <c:v>0.40730000000000005</c:v>
                </c:pt>
                <c:pt idx="5847">
                  <c:v>0.40760000000000002</c:v>
                </c:pt>
                <c:pt idx="5848">
                  <c:v>0.40790000000000004</c:v>
                </c:pt>
                <c:pt idx="5849">
                  <c:v>0.40810000000000002</c:v>
                </c:pt>
                <c:pt idx="5850">
                  <c:v>0.40910000000000002</c:v>
                </c:pt>
                <c:pt idx="5851">
                  <c:v>0.40950000000000003</c:v>
                </c:pt>
                <c:pt idx="5852">
                  <c:v>0.40970000000000001</c:v>
                </c:pt>
                <c:pt idx="5853">
                  <c:v>0.40930000000000005</c:v>
                </c:pt>
                <c:pt idx="5854">
                  <c:v>0.40950000000000003</c:v>
                </c:pt>
                <c:pt idx="5855">
                  <c:v>0.40980000000000005</c:v>
                </c:pt>
                <c:pt idx="5856">
                  <c:v>0.40960000000000002</c:v>
                </c:pt>
                <c:pt idx="5857">
                  <c:v>0.40970000000000001</c:v>
                </c:pt>
                <c:pt idx="5858">
                  <c:v>0.40960000000000002</c:v>
                </c:pt>
                <c:pt idx="5859">
                  <c:v>0.40960000000000002</c:v>
                </c:pt>
                <c:pt idx="5860">
                  <c:v>0.41130000000000005</c:v>
                </c:pt>
                <c:pt idx="5861">
                  <c:v>0.41270000000000001</c:v>
                </c:pt>
                <c:pt idx="5862">
                  <c:v>0.41310000000000002</c:v>
                </c:pt>
                <c:pt idx="5863">
                  <c:v>0.41260000000000002</c:v>
                </c:pt>
                <c:pt idx="5864">
                  <c:v>0.41160000000000002</c:v>
                </c:pt>
                <c:pt idx="5865">
                  <c:v>0.41160000000000002</c:v>
                </c:pt>
                <c:pt idx="5866">
                  <c:v>0.41150000000000003</c:v>
                </c:pt>
                <c:pt idx="5867">
                  <c:v>0.4119000000000001</c:v>
                </c:pt>
                <c:pt idx="5868">
                  <c:v>0.41230000000000006</c:v>
                </c:pt>
                <c:pt idx="5869">
                  <c:v>0.41330000000000006</c:v>
                </c:pt>
                <c:pt idx="5870">
                  <c:v>0.41360000000000002</c:v>
                </c:pt>
                <c:pt idx="5871">
                  <c:v>0.41460000000000002</c:v>
                </c:pt>
                <c:pt idx="5872">
                  <c:v>0.41500000000000004</c:v>
                </c:pt>
                <c:pt idx="5873">
                  <c:v>0.41510000000000002</c:v>
                </c:pt>
                <c:pt idx="5874">
                  <c:v>0.41520000000000001</c:v>
                </c:pt>
                <c:pt idx="5875">
                  <c:v>0.41510000000000002</c:v>
                </c:pt>
                <c:pt idx="5876">
                  <c:v>0.41510000000000002</c:v>
                </c:pt>
                <c:pt idx="5877">
                  <c:v>0.41520000000000001</c:v>
                </c:pt>
                <c:pt idx="5878">
                  <c:v>0.41530000000000006</c:v>
                </c:pt>
                <c:pt idx="5879">
                  <c:v>0.41560000000000002</c:v>
                </c:pt>
                <c:pt idx="5880">
                  <c:v>0.41580000000000006</c:v>
                </c:pt>
                <c:pt idx="5881">
                  <c:v>0.41550000000000004</c:v>
                </c:pt>
                <c:pt idx="5882">
                  <c:v>0.41550000000000004</c:v>
                </c:pt>
                <c:pt idx="5883">
                  <c:v>0.41560000000000002</c:v>
                </c:pt>
                <c:pt idx="5884">
                  <c:v>0.41530000000000006</c:v>
                </c:pt>
                <c:pt idx="5885">
                  <c:v>0.4154000000000001</c:v>
                </c:pt>
                <c:pt idx="5886">
                  <c:v>0.41550000000000004</c:v>
                </c:pt>
                <c:pt idx="5887">
                  <c:v>0.41530000000000006</c:v>
                </c:pt>
                <c:pt idx="5888">
                  <c:v>0.41530000000000006</c:v>
                </c:pt>
                <c:pt idx="5889">
                  <c:v>0.41530000000000006</c:v>
                </c:pt>
                <c:pt idx="5890">
                  <c:v>0.41570000000000001</c:v>
                </c:pt>
                <c:pt idx="5891">
                  <c:v>0.41580000000000006</c:v>
                </c:pt>
                <c:pt idx="5892">
                  <c:v>0.4159000000000001</c:v>
                </c:pt>
                <c:pt idx="5893">
                  <c:v>0.4164000000000001</c:v>
                </c:pt>
                <c:pt idx="5894">
                  <c:v>0.41630000000000006</c:v>
                </c:pt>
                <c:pt idx="5895">
                  <c:v>0.41660000000000008</c:v>
                </c:pt>
                <c:pt idx="5896">
                  <c:v>0.4164000000000001</c:v>
                </c:pt>
                <c:pt idx="5897">
                  <c:v>0.4159000000000001</c:v>
                </c:pt>
                <c:pt idx="5898">
                  <c:v>0.41680000000000006</c:v>
                </c:pt>
                <c:pt idx="5899">
                  <c:v>0.41650000000000004</c:v>
                </c:pt>
                <c:pt idx="5900">
                  <c:v>0.41610000000000008</c:v>
                </c:pt>
                <c:pt idx="5901">
                  <c:v>0.41560000000000002</c:v>
                </c:pt>
                <c:pt idx="5902">
                  <c:v>0.41530000000000006</c:v>
                </c:pt>
                <c:pt idx="5903">
                  <c:v>0.41520000000000001</c:v>
                </c:pt>
                <c:pt idx="5904">
                  <c:v>0.41520000000000001</c:v>
                </c:pt>
                <c:pt idx="5905">
                  <c:v>0.41560000000000002</c:v>
                </c:pt>
                <c:pt idx="5906">
                  <c:v>0.41560000000000002</c:v>
                </c:pt>
                <c:pt idx="5907">
                  <c:v>0.41570000000000001</c:v>
                </c:pt>
                <c:pt idx="5908">
                  <c:v>0.41620000000000001</c:v>
                </c:pt>
                <c:pt idx="5909">
                  <c:v>0.41650000000000004</c:v>
                </c:pt>
                <c:pt idx="5910">
                  <c:v>0.41680000000000006</c:v>
                </c:pt>
                <c:pt idx="5911">
                  <c:v>0.41780000000000006</c:v>
                </c:pt>
                <c:pt idx="5912">
                  <c:v>0.41780000000000006</c:v>
                </c:pt>
                <c:pt idx="5913">
                  <c:v>0.41730000000000006</c:v>
                </c:pt>
                <c:pt idx="5914">
                  <c:v>0.41730000000000006</c:v>
                </c:pt>
                <c:pt idx="5915">
                  <c:v>0.41720000000000002</c:v>
                </c:pt>
                <c:pt idx="5916">
                  <c:v>0.41750000000000004</c:v>
                </c:pt>
                <c:pt idx="5917">
                  <c:v>0.41730000000000006</c:v>
                </c:pt>
                <c:pt idx="5918">
                  <c:v>0.41720000000000002</c:v>
                </c:pt>
                <c:pt idx="5919">
                  <c:v>0.41710000000000008</c:v>
                </c:pt>
                <c:pt idx="5920">
                  <c:v>0.41700000000000004</c:v>
                </c:pt>
                <c:pt idx="5921">
                  <c:v>0.41680000000000006</c:v>
                </c:pt>
                <c:pt idx="5922">
                  <c:v>0.41660000000000008</c:v>
                </c:pt>
                <c:pt idx="5923">
                  <c:v>0.41620000000000001</c:v>
                </c:pt>
                <c:pt idx="5924">
                  <c:v>0.41600000000000004</c:v>
                </c:pt>
                <c:pt idx="5925">
                  <c:v>0.41560000000000002</c:v>
                </c:pt>
                <c:pt idx="5926">
                  <c:v>0.4164000000000001</c:v>
                </c:pt>
                <c:pt idx="5927">
                  <c:v>0.41760000000000008</c:v>
                </c:pt>
                <c:pt idx="5928">
                  <c:v>0.41870000000000002</c:v>
                </c:pt>
                <c:pt idx="5929">
                  <c:v>0.41980000000000006</c:v>
                </c:pt>
                <c:pt idx="5930">
                  <c:v>0.42020000000000002</c:v>
                </c:pt>
                <c:pt idx="5931">
                  <c:v>0.42010000000000003</c:v>
                </c:pt>
                <c:pt idx="5932">
                  <c:v>0.41900000000000004</c:v>
                </c:pt>
                <c:pt idx="5933">
                  <c:v>0.41700000000000004</c:v>
                </c:pt>
                <c:pt idx="5934">
                  <c:v>0.41650000000000004</c:v>
                </c:pt>
                <c:pt idx="5935">
                  <c:v>0.41570000000000001</c:v>
                </c:pt>
                <c:pt idx="5936">
                  <c:v>0.41520000000000001</c:v>
                </c:pt>
                <c:pt idx="5937">
                  <c:v>0.4144000000000001</c:v>
                </c:pt>
                <c:pt idx="5938">
                  <c:v>0.4144000000000001</c:v>
                </c:pt>
                <c:pt idx="5939">
                  <c:v>0.4139000000000001</c:v>
                </c:pt>
                <c:pt idx="5940">
                  <c:v>0.4139000000000001</c:v>
                </c:pt>
                <c:pt idx="5941">
                  <c:v>0.41320000000000001</c:v>
                </c:pt>
                <c:pt idx="5942">
                  <c:v>0.4124000000000001</c:v>
                </c:pt>
                <c:pt idx="5943">
                  <c:v>0.40900000000000003</c:v>
                </c:pt>
                <c:pt idx="5944">
                  <c:v>0.40850000000000003</c:v>
                </c:pt>
                <c:pt idx="5945">
                  <c:v>0.40850000000000003</c:v>
                </c:pt>
                <c:pt idx="5946">
                  <c:v>0.4089000000000001</c:v>
                </c:pt>
                <c:pt idx="5947">
                  <c:v>0.4089000000000001</c:v>
                </c:pt>
                <c:pt idx="5948">
                  <c:v>0.41060000000000002</c:v>
                </c:pt>
                <c:pt idx="5949">
                  <c:v>0.41010000000000002</c:v>
                </c:pt>
                <c:pt idx="5950">
                  <c:v>0.4084000000000001</c:v>
                </c:pt>
                <c:pt idx="5951">
                  <c:v>0.40480000000000005</c:v>
                </c:pt>
                <c:pt idx="5952">
                  <c:v>0.40290000000000004</c:v>
                </c:pt>
                <c:pt idx="5953">
                  <c:v>0.4017</c:v>
                </c:pt>
                <c:pt idx="5954">
                  <c:v>0.4</c:v>
                </c:pt>
                <c:pt idx="5955">
                  <c:v>0.39750000000000008</c:v>
                </c:pt>
                <c:pt idx="5956">
                  <c:v>0.39750000000000008</c:v>
                </c:pt>
                <c:pt idx="5957">
                  <c:v>0.39040000000000008</c:v>
                </c:pt>
                <c:pt idx="5958">
                  <c:v>0.38730000000000003</c:v>
                </c:pt>
                <c:pt idx="5959">
                  <c:v>0.38590000000000008</c:v>
                </c:pt>
                <c:pt idx="5960">
                  <c:v>0.38540000000000008</c:v>
                </c:pt>
                <c:pt idx="5961">
                  <c:v>0.38640000000000008</c:v>
                </c:pt>
                <c:pt idx="5962">
                  <c:v>0.38600000000000007</c:v>
                </c:pt>
                <c:pt idx="5963">
                  <c:v>0.38680000000000003</c:v>
                </c:pt>
                <c:pt idx="5964">
                  <c:v>0.38740000000000008</c:v>
                </c:pt>
                <c:pt idx="5965">
                  <c:v>0.38810000000000006</c:v>
                </c:pt>
                <c:pt idx="5966">
                  <c:v>0.39110000000000006</c:v>
                </c:pt>
                <c:pt idx="5967">
                  <c:v>0.38950000000000007</c:v>
                </c:pt>
                <c:pt idx="5968">
                  <c:v>0.39230000000000004</c:v>
                </c:pt>
                <c:pt idx="5969">
                  <c:v>0.39200000000000007</c:v>
                </c:pt>
                <c:pt idx="5970">
                  <c:v>0.39200000000000007</c:v>
                </c:pt>
                <c:pt idx="5971">
                  <c:v>0.39100000000000007</c:v>
                </c:pt>
                <c:pt idx="5972">
                  <c:v>0.39080000000000004</c:v>
                </c:pt>
                <c:pt idx="5973">
                  <c:v>0.39010000000000006</c:v>
                </c:pt>
                <c:pt idx="5974">
                  <c:v>0.38900000000000007</c:v>
                </c:pt>
                <c:pt idx="5975">
                  <c:v>0.38750000000000007</c:v>
                </c:pt>
                <c:pt idx="5976">
                  <c:v>0.38530000000000003</c:v>
                </c:pt>
                <c:pt idx="5977">
                  <c:v>0.38390000000000007</c:v>
                </c:pt>
                <c:pt idx="5978">
                  <c:v>0.38330000000000003</c:v>
                </c:pt>
                <c:pt idx="5979">
                  <c:v>0.38340000000000007</c:v>
                </c:pt>
                <c:pt idx="5980">
                  <c:v>0.38460000000000005</c:v>
                </c:pt>
                <c:pt idx="5981">
                  <c:v>0.38460000000000005</c:v>
                </c:pt>
                <c:pt idx="5982">
                  <c:v>0.39140000000000014</c:v>
                </c:pt>
                <c:pt idx="5983">
                  <c:v>0.39190000000000014</c:v>
                </c:pt>
                <c:pt idx="5984">
                  <c:v>0.39290000000000014</c:v>
                </c:pt>
                <c:pt idx="5985">
                  <c:v>0.39440000000000008</c:v>
                </c:pt>
                <c:pt idx="5986">
                  <c:v>0.39610000000000006</c:v>
                </c:pt>
                <c:pt idx="5987">
                  <c:v>0.39920000000000005</c:v>
                </c:pt>
                <c:pt idx="5988">
                  <c:v>0.39610000000000006</c:v>
                </c:pt>
                <c:pt idx="5989">
                  <c:v>0.40160000000000001</c:v>
                </c:pt>
                <c:pt idx="5990">
                  <c:v>0.3993000000000001</c:v>
                </c:pt>
                <c:pt idx="5991">
                  <c:v>0.39840000000000009</c:v>
                </c:pt>
                <c:pt idx="5992">
                  <c:v>0.39770000000000005</c:v>
                </c:pt>
                <c:pt idx="5993">
                  <c:v>0.39720000000000005</c:v>
                </c:pt>
                <c:pt idx="5994">
                  <c:v>0.39700000000000008</c:v>
                </c:pt>
                <c:pt idx="5995">
                  <c:v>0.39700000000000008</c:v>
                </c:pt>
                <c:pt idx="5996">
                  <c:v>0.39710000000000006</c:v>
                </c:pt>
                <c:pt idx="5997">
                  <c:v>0.39720000000000005</c:v>
                </c:pt>
                <c:pt idx="5998">
                  <c:v>0.3973000000000001</c:v>
                </c:pt>
                <c:pt idx="5999">
                  <c:v>0.39770000000000005</c:v>
                </c:pt>
                <c:pt idx="6000">
                  <c:v>0.39800000000000008</c:v>
                </c:pt>
                <c:pt idx="6001">
                  <c:v>0.39850000000000008</c:v>
                </c:pt>
                <c:pt idx="6002">
                  <c:v>0.39890000000000009</c:v>
                </c:pt>
                <c:pt idx="6003">
                  <c:v>0.39910000000000007</c:v>
                </c:pt>
                <c:pt idx="6004">
                  <c:v>0.3993000000000001</c:v>
                </c:pt>
                <c:pt idx="6005">
                  <c:v>0.3993000000000001</c:v>
                </c:pt>
                <c:pt idx="6006">
                  <c:v>0.39950000000000008</c:v>
                </c:pt>
                <c:pt idx="6007">
                  <c:v>0.39960000000000007</c:v>
                </c:pt>
                <c:pt idx="6008">
                  <c:v>0.3998000000000001</c:v>
                </c:pt>
                <c:pt idx="6009">
                  <c:v>0.39990000000000009</c:v>
                </c:pt>
                <c:pt idx="6010">
                  <c:v>0.4</c:v>
                </c:pt>
                <c:pt idx="6011">
                  <c:v>0.4002</c:v>
                </c:pt>
                <c:pt idx="6012">
                  <c:v>0.39950000000000008</c:v>
                </c:pt>
                <c:pt idx="6013">
                  <c:v>0.39950000000000008</c:v>
                </c:pt>
                <c:pt idx="6014">
                  <c:v>0.3998000000000001</c:v>
                </c:pt>
                <c:pt idx="6015">
                  <c:v>0.40300000000000002</c:v>
                </c:pt>
                <c:pt idx="6016">
                  <c:v>0.40400000000000008</c:v>
                </c:pt>
                <c:pt idx="6017">
                  <c:v>0.4042</c:v>
                </c:pt>
                <c:pt idx="6018">
                  <c:v>0.40460000000000002</c:v>
                </c:pt>
                <c:pt idx="6019">
                  <c:v>0.40500000000000008</c:v>
                </c:pt>
                <c:pt idx="6020">
                  <c:v>0.40540000000000004</c:v>
                </c:pt>
                <c:pt idx="6021">
                  <c:v>0.40570000000000001</c:v>
                </c:pt>
                <c:pt idx="6022">
                  <c:v>0.40580000000000005</c:v>
                </c:pt>
                <c:pt idx="6023">
                  <c:v>0.40570000000000001</c:v>
                </c:pt>
                <c:pt idx="6024">
                  <c:v>0.40610000000000002</c:v>
                </c:pt>
                <c:pt idx="6025">
                  <c:v>0.40620000000000001</c:v>
                </c:pt>
                <c:pt idx="6026">
                  <c:v>0.40620000000000001</c:v>
                </c:pt>
                <c:pt idx="6027">
                  <c:v>0.40610000000000002</c:v>
                </c:pt>
                <c:pt idx="6028">
                  <c:v>0.40640000000000004</c:v>
                </c:pt>
                <c:pt idx="6029">
                  <c:v>0.40690000000000004</c:v>
                </c:pt>
                <c:pt idx="6030">
                  <c:v>0.40750000000000003</c:v>
                </c:pt>
                <c:pt idx="6031">
                  <c:v>0.40820000000000001</c:v>
                </c:pt>
                <c:pt idx="6032">
                  <c:v>0.40960000000000002</c:v>
                </c:pt>
                <c:pt idx="6033">
                  <c:v>0.40980000000000005</c:v>
                </c:pt>
                <c:pt idx="6034">
                  <c:v>0.41010000000000002</c:v>
                </c:pt>
                <c:pt idx="6035">
                  <c:v>0.41050000000000003</c:v>
                </c:pt>
                <c:pt idx="6036">
                  <c:v>0.4104000000000001</c:v>
                </c:pt>
                <c:pt idx="6037">
                  <c:v>0.41070000000000001</c:v>
                </c:pt>
                <c:pt idx="6038">
                  <c:v>0.41060000000000002</c:v>
                </c:pt>
                <c:pt idx="6039">
                  <c:v>0.41050000000000003</c:v>
                </c:pt>
                <c:pt idx="6040">
                  <c:v>0.41020000000000001</c:v>
                </c:pt>
                <c:pt idx="6041">
                  <c:v>0.41150000000000003</c:v>
                </c:pt>
                <c:pt idx="6042">
                  <c:v>0.41200000000000003</c:v>
                </c:pt>
                <c:pt idx="6043">
                  <c:v>0.41220000000000001</c:v>
                </c:pt>
                <c:pt idx="6044">
                  <c:v>0.41260000000000002</c:v>
                </c:pt>
                <c:pt idx="6045">
                  <c:v>0.41350000000000003</c:v>
                </c:pt>
                <c:pt idx="6046">
                  <c:v>0.41370000000000001</c:v>
                </c:pt>
                <c:pt idx="6047">
                  <c:v>0.41400000000000003</c:v>
                </c:pt>
                <c:pt idx="6048">
                  <c:v>0.41430000000000006</c:v>
                </c:pt>
                <c:pt idx="6049">
                  <c:v>0.41430000000000006</c:v>
                </c:pt>
                <c:pt idx="6050">
                  <c:v>0.41430000000000006</c:v>
                </c:pt>
                <c:pt idx="6051">
                  <c:v>0.41430000000000006</c:v>
                </c:pt>
                <c:pt idx="6052">
                  <c:v>0.41420000000000001</c:v>
                </c:pt>
                <c:pt idx="6053">
                  <c:v>0.41430000000000006</c:v>
                </c:pt>
                <c:pt idx="6054">
                  <c:v>0.41470000000000001</c:v>
                </c:pt>
                <c:pt idx="6055">
                  <c:v>0.4149000000000001</c:v>
                </c:pt>
                <c:pt idx="6056">
                  <c:v>0.41530000000000006</c:v>
                </c:pt>
                <c:pt idx="6057">
                  <c:v>0.41570000000000001</c:v>
                </c:pt>
                <c:pt idx="6058">
                  <c:v>0.41600000000000004</c:v>
                </c:pt>
                <c:pt idx="6059">
                  <c:v>0.41630000000000006</c:v>
                </c:pt>
                <c:pt idx="6060">
                  <c:v>0.4169000000000001</c:v>
                </c:pt>
                <c:pt idx="6061">
                  <c:v>0.41730000000000006</c:v>
                </c:pt>
                <c:pt idx="6062">
                  <c:v>0.41750000000000004</c:v>
                </c:pt>
                <c:pt idx="6063">
                  <c:v>0.41800000000000004</c:v>
                </c:pt>
                <c:pt idx="6064">
                  <c:v>0.4179000000000001</c:v>
                </c:pt>
                <c:pt idx="6065">
                  <c:v>0.41830000000000006</c:v>
                </c:pt>
                <c:pt idx="6066">
                  <c:v>0.41840000000000011</c:v>
                </c:pt>
                <c:pt idx="6067">
                  <c:v>0.41860000000000008</c:v>
                </c:pt>
                <c:pt idx="6068">
                  <c:v>0.41890000000000011</c:v>
                </c:pt>
                <c:pt idx="6069">
                  <c:v>0.4210000000000001</c:v>
                </c:pt>
                <c:pt idx="6070">
                  <c:v>0.42110000000000003</c:v>
                </c:pt>
                <c:pt idx="6071">
                  <c:v>0.42190000000000005</c:v>
                </c:pt>
                <c:pt idx="6072">
                  <c:v>0.42230000000000006</c:v>
                </c:pt>
                <c:pt idx="6073">
                  <c:v>0.42220000000000002</c:v>
                </c:pt>
                <c:pt idx="6074">
                  <c:v>0.42240000000000005</c:v>
                </c:pt>
                <c:pt idx="6075">
                  <c:v>0.42240000000000005</c:v>
                </c:pt>
                <c:pt idx="6076">
                  <c:v>0.42260000000000003</c:v>
                </c:pt>
                <c:pt idx="6077">
                  <c:v>0.42260000000000003</c:v>
                </c:pt>
                <c:pt idx="6078">
                  <c:v>0.4240000000000001</c:v>
                </c:pt>
                <c:pt idx="6079">
                  <c:v>0.42470000000000002</c:v>
                </c:pt>
                <c:pt idx="6080">
                  <c:v>0.42540000000000006</c:v>
                </c:pt>
                <c:pt idx="6081">
                  <c:v>0.42640000000000006</c:v>
                </c:pt>
                <c:pt idx="6082">
                  <c:v>0.42730000000000007</c:v>
                </c:pt>
                <c:pt idx="6083">
                  <c:v>0.42770000000000002</c:v>
                </c:pt>
                <c:pt idx="6084">
                  <c:v>0.42820000000000008</c:v>
                </c:pt>
                <c:pt idx="6085">
                  <c:v>0.42840000000000006</c:v>
                </c:pt>
                <c:pt idx="6086">
                  <c:v>0.4285000000000001</c:v>
                </c:pt>
                <c:pt idx="6087">
                  <c:v>0.42820000000000008</c:v>
                </c:pt>
                <c:pt idx="6088">
                  <c:v>0.42860000000000004</c:v>
                </c:pt>
                <c:pt idx="6089">
                  <c:v>0.4285000000000001</c:v>
                </c:pt>
                <c:pt idx="6090">
                  <c:v>0.42870000000000008</c:v>
                </c:pt>
                <c:pt idx="6091">
                  <c:v>0.42880000000000007</c:v>
                </c:pt>
                <c:pt idx="6092">
                  <c:v>0.42890000000000006</c:v>
                </c:pt>
                <c:pt idx="6095">
                  <c:v>0.4290000000000001</c:v>
                </c:pt>
                <c:pt idx="6096">
                  <c:v>0.4290000000000001</c:v>
                </c:pt>
                <c:pt idx="6097">
                  <c:v>0.4290000000000001</c:v>
                </c:pt>
                <c:pt idx="6098">
                  <c:v>0.42910000000000004</c:v>
                </c:pt>
                <c:pt idx="6099">
                  <c:v>0.42940000000000006</c:v>
                </c:pt>
                <c:pt idx="6100">
                  <c:v>0.4275000000000001</c:v>
                </c:pt>
                <c:pt idx="6101">
                  <c:v>0.42270000000000002</c:v>
                </c:pt>
                <c:pt idx="6102">
                  <c:v>0.42270000000000002</c:v>
                </c:pt>
                <c:pt idx="6103">
                  <c:v>0.4230000000000001</c:v>
                </c:pt>
                <c:pt idx="6104">
                  <c:v>0.42280000000000006</c:v>
                </c:pt>
                <c:pt idx="6105">
                  <c:v>0.42320000000000002</c:v>
                </c:pt>
                <c:pt idx="6106">
                  <c:v>0.42310000000000003</c:v>
                </c:pt>
                <c:pt idx="6107">
                  <c:v>0.42330000000000007</c:v>
                </c:pt>
                <c:pt idx="6108">
                  <c:v>0.4230000000000001</c:v>
                </c:pt>
                <c:pt idx="6109">
                  <c:v>0.42290000000000005</c:v>
                </c:pt>
                <c:pt idx="6110">
                  <c:v>0.42310000000000003</c:v>
                </c:pt>
                <c:pt idx="6111">
                  <c:v>0.42330000000000007</c:v>
                </c:pt>
                <c:pt idx="6112">
                  <c:v>0.42380000000000007</c:v>
                </c:pt>
                <c:pt idx="6113">
                  <c:v>0.4250000000000001</c:v>
                </c:pt>
                <c:pt idx="6114">
                  <c:v>0.42540000000000006</c:v>
                </c:pt>
                <c:pt idx="6115">
                  <c:v>0.4260000000000001</c:v>
                </c:pt>
                <c:pt idx="6116">
                  <c:v>0.4265000000000001</c:v>
                </c:pt>
                <c:pt idx="6117">
                  <c:v>0.42610000000000003</c:v>
                </c:pt>
                <c:pt idx="6118">
                  <c:v>0.42590000000000006</c:v>
                </c:pt>
                <c:pt idx="6119">
                  <c:v>0.42260000000000003</c:v>
                </c:pt>
                <c:pt idx="6120">
                  <c:v>0.42240000000000005</c:v>
                </c:pt>
                <c:pt idx="6121">
                  <c:v>0.42190000000000005</c:v>
                </c:pt>
                <c:pt idx="6122">
                  <c:v>0.42140000000000005</c:v>
                </c:pt>
                <c:pt idx="6123">
                  <c:v>0.42070000000000002</c:v>
                </c:pt>
                <c:pt idx="6124">
                  <c:v>0.41880000000000006</c:v>
                </c:pt>
                <c:pt idx="6125">
                  <c:v>0.41810000000000008</c:v>
                </c:pt>
                <c:pt idx="6126">
                  <c:v>0.41630000000000006</c:v>
                </c:pt>
                <c:pt idx="6127">
                  <c:v>0.41510000000000002</c:v>
                </c:pt>
                <c:pt idx="6128">
                  <c:v>0.41430000000000006</c:v>
                </c:pt>
                <c:pt idx="6129">
                  <c:v>0.41380000000000006</c:v>
                </c:pt>
                <c:pt idx="6130">
                  <c:v>0.41550000000000004</c:v>
                </c:pt>
                <c:pt idx="6131">
                  <c:v>0.41610000000000008</c:v>
                </c:pt>
                <c:pt idx="6132">
                  <c:v>0.41630000000000006</c:v>
                </c:pt>
                <c:pt idx="6133">
                  <c:v>0.41550000000000004</c:v>
                </c:pt>
                <c:pt idx="6134">
                  <c:v>0.41550000000000004</c:v>
                </c:pt>
                <c:pt idx="6135">
                  <c:v>0.41680000000000006</c:v>
                </c:pt>
                <c:pt idx="6136">
                  <c:v>0.41530000000000006</c:v>
                </c:pt>
                <c:pt idx="6137">
                  <c:v>0.41530000000000006</c:v>
                </c:pt>
                <c:pt idx="6138">
                  <c:v>0.41400000000000003</c:v>
                </c:pt>
                <c:pt idx="6139">
                  <c:v>0.41150000000000003</c:v>
                </c:pt>
                <c:pt idx="6140">
                  <c:v>0.4109000000000001</c:v>
                </c:pt>
                <c:pt idx="6141">
                  <c:v>0.4099000000000001</c:v>
                </c:pt>
                <c:pt idx="6142">
                  <c:v>0.4089000000000001</c:v>
                </c:pt>
                <c:pt idx="6143">
                  <c:v>0.40800000000000003</c:v>
                </c:pt>
                <c:pt idx="6144">
                  <c:v>0.40650000000000003</c:v>
                </c:pt>
                <c:pt idx="6145">
                  <c:v>0.40490000000000004</c:v>
                </c:pt>
                <c:pt idx="6146">
                  <c:v>0.40380000000000005</c:v>
                </c:pt>
                <c:pt idx="6147">
                  <c:v>0.40190000000000003</c:v>
                </c:pt>
                <c:pt idx="6148">
                  <c:v>0.39950000000000008</c:v>
                </c:pt>
                <c:pt idx="6149">
                  <c:v>0.39640000000000009</c:v>
                </c:pt>
                <c:pt idx="6150">
                  <c:v>0.3932000000000001</c:v>
                </c:pt>
                <c:pt idx="6151">
                  <c:v>0.39110000000000006</c:v>
                </c:pt>
                <c:pt idx="6152">
                  <c:v>0.3907000000000001</c:v>
                </c:pt>
                <c:pt idx="6153">
                  <c:v>0.38850000000000007</c:v>
                </c:pt>
                <c:pt idx="6154">
                  <c:v>0.38690000000000008</c:v>
                </c:pt>
                <c:pt idx="6155">
                  <c:v>0.38560000000000005</c:v>
                </c:pt>
                <c:pt idx="6156">
                  <c:v>0.38410000000000005</c:v>
                </c:pt>
                <c:pt idx="6157">
                  <c:v>0.38190000000000007</c:v>
                </c:pt>
                <c:pt idx="6158">
                  <c:v>0.37850000000000006</c:v>
                </c:pt>
                <c:pt idx="6159">
                  <c:v>0.3761000000000001</c:v>
                </c:pt>
                <c:pt idx="6160">
                  <c:v>0.37430000000000008</c:v>
                </c:pt>
                <c:pt idx="6161">
                  <c:v>0.37320000000000003</c:v>
                </c:pt>
                <c:pt idx="6162">
                  <c:v>0.37300000000000005</c:v>
                </c:pt>
                <c:pt idx="6163">
                  <c:v>0.37420000000000003</c:v>
                </c:pt>
                <c:pt idx="6164">
                  <c:v>0.37540000000000007</c:v>
                </c:pt>
                <c:pt idx="6165">
                  <c:v>0.37880000000000014</c:v>
                </c:pt>
                <c:pt idx="6166">
                  <c:v>0.37880000000000014</c:v>
                </c:pt>
                <c:pt idx="6167">
                  <c:v>0.37880000000000014</c:v>
                </c:pt>
                <c:pt idx="6168">
                  <c:v>0.37880000000000014</c:v>
                </c:pt>
              </c:numCache>
            </c:numRef>
          </c:val>
          <c:smooth val="0"/>
          <c:extLst>
            <c:ext xmlns:c16="http://schemas.microsoft.com/office/drawing/2014/chart" uri="{C3380CC4-5D6E-409C-BE32-E72D297353CC}">
              <c16:uniqueId val="{00000002-F423-4AC0-A322-45EF59034A13}"/>
            </c:ext>
          </c:extLst>
        </c:ser>
        <c:ser>
          <c:idx val="3"/>
          <c:order val="3"/>
          <c:tx>
            <c:strRef>
              <c:f>'t1'!$D$1</c:f>
              <c:strCache>
                <c:ptCount val="1"/>
                <c:pt idx="0">
                  <c:v>Right Eye Y</c:v>
                </c:pt>
              </c:strCache>
            </c:strRef>
          </c:tx>
          <c:marker>
            <c:symbol val="none"/>
          </c:marker>
          <c:val>
            <c:numRef>
              <c:f>'t1'!$D$2:$D$6170</c:f>
              <c:numCache>
                <c:formatCode>General</c:formatCode>
                <c:ptCount val="6169"/>
                <c:pt idx="0">
                  <c:v>0.43550000000000005</c:v>
                </c:pt>
                <c:pt idx="1">
                  <c:v>0.43630000000000008</c:v>
                </c:pt>
                <c:pt idx="2">
                  <c:v>0.43700000000000006</c:v>
                </c:pt>
                <c:pt idx="3">
                  <c:v>0.43740000000000007</c:v>
                </c:pt>
                <c:pt idx="4">
                  <c:v>0.43770000000000003</c:v>
                </c:pt>
                <c:pt idx="5">
                  <c:v>0.4381000000000001</c:v>
                </c:pt>
                <c:pt idx="6">
                  <c:v>0.43830000000000008</c:v>
                </c:pt>
                <c:pt idx="7">
                  <c:v>0.43800000000000006</c:v>
                </c:pt>
                <c:pt idx="8">
                  <c:v>0.44530000000000003</c:v>
                </c:pt>
                <c:pt idx="9">
                  <c:v>0.44530000000000003</c:v>
                </c:pt>
                <c:pt idx="10">
                  <c:v>0.44530000000000003</c:v>
                </c:pt>
                <c:pt idx="11">
                  <c:v>0.44000000000000006</c:v>
                </c:pt>
                <c:pt idx="12">
                  <c:v>0.43820000000000003</c:v>
                </c:pt>
                <c:pt idx="13">
                  <c:v>0.4371000000000001</c:v>
                </c:pt>
                <c:pt idx="14">
                  <c:v>0.4366000000000001</c:v>
                </c:pt>
                <c:pt idx="15">
                  <c:v>0.43620000000000003</c:v>
                </c:pt>
                <c:pt idx="16">
                  <c:v>0.43630000000000008</c:v>
                </c:pt>
                <c:pt idx="17">
                  <c:v>0.43650000000000005</c:v>
                </c:pt>
                <c:pt idx="18">
                  <c:v>0.43650000000000005</c:v>
                </c:pt>
                <c:pt idx="19">
                  <c:v>0.43640000000000007</c:v>
                </c:pt>
                <c:pt idx="20">
                  <c:v>0.43670000000000003</c:v>
                </c:pt>
                <c:pt idx="21">
                  <c:v>0.43680000000000008</c:v>
                </c:pt>
                <c:pt idx="22">
                  <c:v>0.43700000000000006</c:v>
                </c:pt>
                <c:pt idx="23">
                  <c:v>0.43730000000000008</c:v>
                </c:pt>
                <c:pt idx="24">
                  <c:v>0.43730000000000008</c:v>
                </c:pt>
                <c:pt idx="25">
                  <c:v>0.43740000000000007</c:v>
                </c:pt>
                <c:pt idx="26">
                  <c:v>0.43730000000000008</c:v>
                </c:pt>
                <c:pt idx="27">
                  <c:v>0.43730000000000008</c:v>
                </c:pt>
                <c:pt idx="28">
                  <c:v>0.4371000000000001</c:v>
                </c:pt>
                <c:pt idx="29">
                  <c:v>0.43690000000000007</c:v>
                </c:pt>
                <c:pt idx="30">
                  <c:v>0.43680000000000008</c:v>
                </c:pt>
                <c:pt idx="31">
                  <c:v>0.43680000000000008</c:v>
                </c:pt>
                <c:pt idx="32">
                  <c:v>0.43680000000000008</c:v>
                </c:pt>
                <c:pt idx="33">
                  <c:v>0.43690000000000007</c:v>
                </c:pt>
                <c:pt idx="34">
                  <c:v>0.43650000000000005</c:v>
                </c:pt>
                <c:pt idx="35">
                  <c:v>0.4366000000000001</c:v>
                </c:pt>
                <c:pt idx="36">
                  <c:v>0.4381000000000001</c:v>
                </c:pt>
                <c:pt idx="37">
                  <c:v>0.43730000000000008</c:v>
                </c:pt>
                <c:pt idx="38">
                  <c:v>0.43550000000000005</c:v>
                </c:pt>
                <c:pt idx="39">
                  <c:v>0.43260000000000004</c:v>
                </c:pt>
                <c:pt idx="40">
                  <c:v>0.42980000000000007</c:v>
                </c:pt>
                <c:pt idx="41">
                  <c:v>0.42690000000000006</c:v>
                </c:pt>
                <c:pt idx="42">
                  <c:v>0.42340000000000005</c:v>
                </c:pt>
                <c:pt idx="43">
                  <c:v>0.41980000000000006</c:v>
                </c:pt>
                <c:pt idx="44">
                  <c:v>0.41710000000000008</c:v>
                </c:pt>
                <c:pt idx="45">
                  <c:v>0.41350000000000003</c:v>
                </c:pt>
                <c:pt idx="46">
                  <c:v>0.40930000000000005</c:v>
                </c:pt>
                <c:pt idx="47">
                  <c:v>0.40630000000000005</c:v>
                </c:pt>
                <c:pt idx="48">
                  <c:v>0.40360000000000001</c:v>
                </c:pt>
                <c:pt idx="49">
                  <c:v>0.40160000000000001</c:v>
                </c:pt>
                <c:pt idx="50">
                  <c:v>0.40100000000000002</c:v>
                </c:pt>
                <c:pt idx="51">
                  <c:v>0.40060000000000001</c:v>
                </c:pt>
                <c:pt idx="52">
                  <c:v>0.4002</c:v>
                </c:pt>
                <c:pt idx="53">
                  <c:v>0.39910000000000007</c:v>
                </c:pt>
                <c:pt idx="54">
                  <c:v>0.40060000000000001</c:v>
                </c:pt>
                <c:pt idx="55">
                  <c:v>0.40250000000000002</c:v>
                </c:pt>
                <c:pt idx="56">
                  <c:v>0.40410000000000001</c:v>
                </c:pt>
                <c:pt idx="57">
                  <c:v>0.40580000000000005</c:v>
                </c:pt>
                <c:pt idx="58">
                  <c:v>0.40750000000000003</c:v>
                </c:pt>
                <c:pt idx="59">
                  <c:v>0.40980000000000005</c:v>
                </c:pt>
                <c:pt idx="60">
                  <c:v>0.41210000000000002</c:v>
                </c:pt>
                <c:pt idx="61">
                  <c:v>0.41380000000000006</c:v>
                </c:pt>
                <c:pt idx="62">
                  <c:v>0.41500000000000004</c:v>
                </c:pt>
                <c:pt idx="63">
                  <c:v>0.41420000000000001</c:v>
                </c:pt>
                <c:pt idx="64">
                  <c:v>0.41250000000000003</c:v>
                </c:pt>
                <c:pt idx="65">
                  <c:v>0.41150000000000003</c:v>
                </c:pt>
                <c:pt idx="66">
                  <c:v>0.41150000000000003</c:v>
                </c:pt>
                <c:pt idx="67">
                  <c:v>0.41130000000000005</c:v>
                </c:pt>
                <c:pt idx="68">
                  <c:v>0.4104000000000001</c:v>
                </c:pt>
                <c:pt idx="69">
                  <c:v>0.40920000000000001</c:v>
                </c:pt>
                <c:pt idx="70">
                  <c:v>0.40730000000000005</c:v>
                </c:pt>
                <c:pt idx="71">
                  <c:v>0.40590000000000004</c:v>
                </c:pt>
                <c:pt idx="72">
                  <c:v>0.40510000000000002</c:v>
                </c:pt>
                <c:pt idx="73">
                  <c:v>0.40530000000000005</c:v>
                </c:pt>
                <c:pt idx="74">
                  <c:v>0.40550000000000008</c:v>
                </c:pt>
                <c:pt idx="75">
                  <c:v>0.40560000000000002</c:v>
                </c:pt>
                <c:pt idx="76">
                  <c:v>0.40620000000000001</c:v>
                </c:pt>
                <c:pt idx="77">
                  <c:v>0.40660000000000002</c:v>
                </c:pt>
                <c:pt idx="78">
                  <c:v>0.40730000000000005</c:v>
                </c:pt>
                <c:pt idx="79">
                  <c:v>0.40820000000000001</c:v>
                </c:pt>
                <c:pt idx="80">
                  <c:v>0.40960000000000002</c:v>
                </c:pt>
                <c:pt idx="81">
                  <c:v>0.41170000000000001</c:v>
                </c:pt>
                <c:pt idx="82">
                  <c:v>0.4129000000000001</c:v>
                </c:pt>
                <c:pt idx="83">
                  <c:v>0.4139000000000001</c:v>
                </c:pt>
                <c:pt idx="84">
                  <c:v>0.41460000000000002</c:v>
                </c:pt>
                <c:pt idx="85">
                  <c:v>0.41500000000000004</c:v>
                </c:pt>
                <c:pt idx="86">
                  <c:v>0.41410000000000002</c:v>
                </c:pt>
                <c:pt idx="87">
                  <c:v>0.41420000000000001</c:v>
                </c:pt>
                <c:pt idx="88">
                  <c:v>0.41470000000000001</c:v>
                </c:pt>
                <c:pt idx="89">
                  <c:v>0.41600000000000004</c:v>
                </c:pt>
                <c:pt idx="90">
                  <c:v>0.41710000000000008</c:v>
                </c:pt>
                <c:pt idx="91">
                  <c:v>0.41800000000000004</c:v>
                </c:pt>
                <c:pt idx="92">
                  <c:v>0.41940000000000005</c:v>
                </c:pt>
                <c:pt idx="93">
                  <c:v>0.42080000000000006</c:v>
                </c:pt>
                <c:pt idx="94">
                  <c:v>0.42160000000000003</c:v>
                </c:pt>
                <c:pt idx="95">
                  <c:v>0.42230000000000006</c:v>
                </c:pt>
                <c:pt idx="96">
                  <c:v>0.42310000000000003</c:v>
                </c:pt>
                <c:pt idx="97">
                  <c:v>0.4240000000000001</c:v>
                </c:pt>
                <c:pt idx="98">
                  <c:v>0.42480000000000007</c:v>
                </c:pt>
                <c:pt idx="99">
                  <c:v>0.4260000000000001</c:v>
                </c:pt>
                <c:pt idx="100">
                  <c:v>0.42630000000000007</c:v>
                </c:pt>
                <c:pt idx="101">
                  <c:v>0.42680000000000007</c:v>
                </c:pt>
                <c:pt idx="102">
                  <c:v>0.42720000000000002</c:v>
                </c:pt>
                <c:pt idx="103">
                  <c:v>0.42740000000000006</c:v>
                </c:pt>
                <c:pt idx="104">
                  <c:v>0.42720000000000002</c:v>
                </c:pt>
                <c:pt idx="105">
                  <c:v>0.42710000000000004</c:v>
                </c:pt>
                <c:pt idx="106">
                  <c:v>0.42690000000000006</c:v>
                </c:pt>
                <c:pt idx="107">
                  <c:v>0.42670000000000002</c:v>
                </c:pt>
                <c:pt idx="108">
                  <c:v>0.42680000000000007</c:v>
                </c:pt>
                <c:pt idx="109">
                  <c:v>0.4270000000000001</c:v>
                </c:pt>
                <c:pt idx="110">
                  <c:v>0.42730000000000007</c:v>
                </c:pt>
                <c:pt idx="111">
                  <c:v>0.42770000000000002</c:v>
                </c:pt>
                <c:pt idx="112">
                  <c:v>0.42810000000000004</c:v>
                </c:pt>
                <c:pt idx="113">
                  <c:v>0.42880000000000007</c:v>
                </c:pt>
                <c:pt idx="114">
                  <c:v>0.43000000000000005</c:v>
                </c:pt>
                <c:pt idx="115">
                  <c:v>0.43060000000000004</c:v>
                </c:pt>
                <c:pt idx="116">
                  <c:v>0.43150000000000011</c:v>
                </c:pt>
                <c:pt idx="117">
                  <c:v>0.43240000000000006</c:v>
                </c:pt>
                <c:pt idx="118">
                  <c:v>0.43300000000000005</c:v>
                </c:pt>
                <c:pt idx="119">
                  <c:v>0.43370000000000003</c:v>
                </c:pt>
                <c:pt idx="120">
                  <c:v>0.43440000000000006</c:v>
                </c:pt>
                <c:pt idx="121">
                  <c:v>0.43580000000000008</c:v>
                </c:pt>
                <c:pt idx="122">
                  <c:v>0.43630000000000008</c:v>
                </c:pt>
                <c:pt idx="123">
                  <c:v>0.43650000000000005</c:v>
                </c:pt>
                <c:pt idx="124">
                  <c:v>0.43650000000000005</c:v>
                </c:pt>
                <c:pt idx="125">
                  <c:v>0.43690000000000007</c:v>
                </c:pt>
                <c:pt idx="126">
                  <c:v>0.43680000000000008</c:v>
                </c:pt>
                <c:pt idx="127">
                  <c:v>0.43700000000000006</c:v>
                </c:pt>
                <c:pt idx="128">
                  <c:v>0.43700000000000006</c:v>
                </c:pt>
                <c:pt idx="129">
                  <c:v>0.43680000000000008</c:v>
                </c:pt>
                <c:pt idx="130">
                  <c:v>0.43600000000000005</c:v>
                </c:pt>
                <c:pt idx="131">
                  <c:v>0.4356000000000001</c:v>
                </c:pt>
                <c:pt idx="132">
                  <c:v>0.4351000000000001</c:v>
                </c:pt>
                <c:pt idx="133">
                  <c:v>0.43500000000000005</c:v>
                </c:pt>
                <c:pt idx="134">
                  <c:v>0.43490000000000006</c:v>
                </c:pt>
                <c:pt idx="135">
                  <c:v>0.43490000000000006</c:v>
                </c:pt>
                <c:pt idx="136">
                  <c:v>0.43490000000000006</c:v>
                </c:pt>
                <c:pt idx="137">
                  <c:v>0.43440000000000006</c:v>
                </c:pt>
                <c:pt idx="140">
                  <c:v>0.4346000000000001</c:v>
                </c:pt>
                <c:pt idx="141">
                  <c:v>0.4346000000000001</c:v>
                </c:pt>
                <c:pt idx="142">
                  <c:v>0.43470000000000003</c:v>
                </c:pt>
                <c:pt idx="143">
                  <c:v>0.4341000000000001</c:v>
                </c:pt>
                <c:pt idx="144">
                  <c:v>0.43440000000000006</c:v>
                </c:pt>
                <c:pt idx="145">
                  <c:v>0.4341000000000001</c:v>
                </c:pt>
                <c:pt idx="146">
                  <c:v>0.4341000000000001</c:v>
                </c:pt>
                <c:pt idx="147">
                  <c:v>0.43420000000000003</c:v>
                </c:pt>
                <c:pt idx="148">
                  <c:v>0.4346000000000001</c:v>
                </c:pt>
                <c:pt idx="149">
                  <c:v>0.43440000000000006</c:v>
                </c:pt>
                <c:pt idx="150">
                  <c:v>0.43450000000000005</c:v>
                </c:pt>
                <c:pt idx="151">
                  <c:v>0.43430000000000007</c:v>
                </c:pt>
                <c:pt idx="152">
                  <c:v>0.43440000000000006</c:v>
                </c:pt>
                <c:pt idx="153">
                  <c:v>0.43430000000000007</c:v>
                </c:pt>
                <c:pt idx="154">
                  <c:v>0.43390000000000006</c:v>
                </c:pt>
                <c:pt idx="155">
                  <c:v>0.43160000000000004</c:v>
                </c:pt>
                <c:pt idx="156">
                  <c:v>0.43160000000000004</c:v>
                </c:pt>
                <c:pt idx="157">
                  <c:v>0.43130000000000007</c:v>
                </c:pt>
                <c:pt idx="158">
                  <c:v>0.43120000000000008</c:v>
                </c:pt>
                <c:pt idx="159">
                  <c:v>0.43040000000000006</c:v>
                </c:pt>
                <c:pt idx="160">
                  <c:v>0.43020000000000008</c:v>
                </c:pt>
                <c:pt idx="161">
                  <c:v>0.43000000000000005</c:v>
                </c:pt>
                <c:pt idx="162">
                  <c:v>0.43000000000000005</c:v>
                </c:pt>
                <c:pt idx="163">
                  <c:v>0.42980000000000007</c:v>
                </c:pt>
                <c:pt idx="164">
                  <c:v>0.42980000000000007</c:v>
                </c:pt>
                <c:pt idx="165">
                  <c:v>0.42990000000000006</c:v>
                </c:pt>
                <c:pt idx="166">
                  <c:v>0.43000000000000005</c:v>
                </c:pt>
                <c:pt idx="167">
                  <c:v>0.43020000000000008</c:v>
                </c:pt>
                <c:pt idx="168">
                  <c:v>0.43030000000000007</c:v>
                </c:pt>
                <c:pt idx="169">
                  <c:v>0.43030000000000007</c:v>
                </c:pt>
                <c:pt idx="170">
                  <c:v>0.43030000000000007</c:v>
                </c:pt>
                <c:pt idx="171">
                  <c:v>0.43030000000000007</c:v>
                </c:pt>
                <c:pt idx="172">
                  <c:v>0.43030000000000007</c:v>
                </c:pt>
                <c:pt idx="173">
                  <c:v>0.43030000000000007</c:v>
                </c:pt>
                <c:pt idx="174">
                  <c:v>0.43160000000000004</c:v>
                </c:pt>
                <c:pt idx="175">
                  <c:v>0.43160000000000004</c:v>
                </c:pt>
                <c:pt idx="176">
                  <c:v>0.43130000000000007</c:v>
                </c:pt>
                <c:pt idx="177">
                  <c:v>0.43110000000000004</c:v>
                </c:pt>
                <c:pt idx="178">
                  <c:v>0.43090000000000006</c:v>
                </c:pt>
                <c:pt idx="179">
                  <c:v>0.43080000000000007</c:v>
                </c:pt>
                <c:pt idx="180">
                  <c:v>0.43080000000000007</c:v>
                </c:pt>
                <c:pt idx="181">
                  <c:v>0.4305000000000001</c:v>
                </c:pt>
                <c:pt idx="182">
                  <c:v>0.43040000000000006</c:v>
                </c:pt>
                <c:pt idx="183">
                  <c:v>0.43020000000000008</c:v>
                </c:pt>
                <c:pt idx="184">
                  <c:v>0.43030000000000007</c:v>
                </c:pt>
                <c:pt idx="185">
                  <c:v>0.43040000000000006</c:v>
                </c:pt>
                <c:pt idx="186">
                  <c:v>0.43070000000000008</c:v>
                </c:pt>
                <c:pt idx="187">
                  <c:v>0.43090000000000006</c:v>
                </c:pt>
                <c:pt idx="188">
                  <c:v>0.43170000000000003</c:v>
                </c:pt>
                <c:pt idx="189">
                  <c:v>0.43170000000000003</c:v>
                </c:pt>
                <c:pt idx="190">
                  <c:v>0.43190000000000006</c:v>
                </c:pt>
                <c:pt idx="191">
                  <c:v>0.43190000000000006</c:v>
                </c:pt>
                <c:pt idx="192">
                  <c:v>0.43190000000000006</c:v>
                </c:pt>
                <c:pt idx="193">
                  <c:v>0.43190000000000006</c:v>
                </c:pt>
                <c:pt idx="194">
                  <c:v>0.43080000000000007</c:v>
                </c:pt>
                <c:pt idx="195">
                  <c:v>0.43090000000000006</c:v>
                </c:pt>
                <c:pt idx="196">
                  <c:v>0.43100000000000011</c:v>
                </c:pt>
                <c:pt idx="197">
                  <c:v>0.43100000000000011</c:v>
                </c:pt>
                <c:pt idx="198">
                  <c:v>0.43090000000000006</c:v>
                </c:pt>
                <c:pt idx="199">
                  <c:v>0.43070000000000008</c:v>
                </c:pt>
                <c:pt idx="200">
                  <c:v>0.43070000000000008</c:v>
                </c:pt>
                <c:pt idx="201">
                  <c:v>0.43030000000000007</c:v>
                </c:pt>
                <c:pt idx="202">
                  <c:v>0.43010000000000004</c:v>
                </c:pt>
                <c:pt idx="203">
                  <c:v>0.43000000000000005</c:v>
                </c:pt>
                <c:pt idx="204">
                  <c:v>0.43000000000000005</c:v>
                </c:pt>
                <c:pt idx="205">
                  <c:v>0.43000000000000005</c:v>
                </c:pt>
                <c:pt idx="206">
                  <c:v>0.43030000000000007</c:v>
                </c:pt>
                <c:pt idx="207">
                  <c:v>0.4305000000000001</c:v>
                </c:pt>
                <c:pt idx="208">
                  <c:v>0.43070000000000008</c:v>
                </c:pt>
                <c:pt idx="209">
                  <c:v>0.43080000000000007</c:v>
                </c:pt>
                <c:pt idx="210">
                  <c:v>0.43070000000000008</c:v>
                </c:pt>
                <c:pt idx="211">
                  <c:v>0.43080000000000007</c:v>
                </c:pt>
                <c:pt idx="212">
                  <c:v>0.43100000000000011</c:v>
                </c:pt>
                <c:pt idx="213">
                  <c:v>0.43100000000000011</c:v>
                </c:pt>
                <c:pt idx="214">
                  <c:v>0.43120000000000008</c:v>
                </c:pt>
                <c:pt idx="215">
                  <c:v>0.43100000000000011</c:v>
                </c:pt>
                <c:pt idx="216">
                  <c:v>0.4305000000000001</c:v>
                </c:pt>
                <c:pt idx="217">
                  <c:v>0.43040000000000006</c:v>
                </c:pt>
                <c:pt idx="218">
                  <c:v>0.4305000000000001</c:v>
                </c:pt>
                <c:pt idx="219">
                  <c:v>0.43040000000000006</c:v>
                </c:pt>
                <c:pt idx="220">
                  <c:v>0.43010000000000004</c:v>
                </c:pt>
                <c:pt idx="221">
                  <c:v>0.43020000000000008</c:v>
                </c:pt>
                <c:pt idx="222">
                  <c:v>0.43010000000000004</c:v>
                </c:pt>
                <c:pt idx="223">
                  <c:v>0.43010000000000004</c:v>
                </c:pt>
                <c:pt idx="224">
                  <c:v>0.42990000000000006</c:v>
                </c:pt>
                <c:pt idx="225">
                  <c:v>0.43010000000000004</c:v>
                </c:pt>
                <c:pt idx="226">
                  <c:v>0.42990000000000006</c:v>
                </c:pt>
                <c:pt idx="227">
                  <c:v>0.43000000000000005</c:v>
                </c:pt>
                <c:pt idx="228">
                  <c:v>0.42970000000000008</c:v>
                </c:pt>
                <c:pt idx="229">
                  <c:v>0.42960000000000004</c:v>
                </c:pt>
                <c:pt idx="230">
                  <c:v>0.42970000000000008</c:v>
                </c:pt>
                <c:pt idx="231">
                  <c:v>0.42980000000000007</c:v>
                </c:pt>
                <c:pt idx="232">
                  <c:v>0.43010000000000004</c:v>
                </c:pt>
                <c:pt idx="233">
                  <c:v>0.43000000000000005</c:v>
                </c:pt>
                <c:pt idx="234">
                  <c:v>0.42960000000000004</c:v>
                </c:pt>
                <c:pt idx="235">
                  <c:v>0.42970000000000008</c:v>
                </c:pt>
                <c:pt idx="236">
                  <c:v>0.42970000000000008</c:v>
                </c:pt>
                <c:pt idx="237">
                  <c:v>0.43010000000000004</c:v>
                </c:pt>
                <c:pt idx="238">
                  <c:v>0.43020000000000008</c:v>
                </c:pt>
                <c:pt idx="239">
                  <c:v>0.43020000000000008</c:v>
                </c:pt>
                <c:pt idx="240">
                  <c:v>0.43040000000000006</c:v>
                </c:pt>
                <c:pt idx="241">
                  <c:v>0.43040000000000006</c:v>
                </c:pt>
                <c:pt idx="242">
                  <c:v>0.43080000000000007</c:v>
                </c:pt>
                <c:pt idx="243">
                  <c:v>0.43140000000000006</c:v>
                </c:pt>
                <c:pt idx="244">
                  <c:v>0.43200000000000005</c:v>
                </c:pt>
                <c:pt idx="245">
                  <c:v>0.43220000000000003</c:v>
                </c:pt>
                <c:pt idx="246">
                  <c:v>0.43240000000000006</c:v>
                </c:pt>
                <c:pt idx="247">
                  <c:v>0.43220000000000003</c:v>
                </c:pt>
                <c:pt idx="248">
                  <c:v>0.43220000000000003</c:v>
                </c:pt>
                <c:pt idx="249">
                  <c:v>0.43250000000000005</c:v>
                </c:pt>
                <c:pt idx="250">
                  <c:v>0.43260000000000004</c:v>
                </c:pt>
                <c:pt idx="251">
                  <c:v>0.43310000000000004</c:v>
                </c:pt>
                <c:pt idx="252">
                  <c:v>0.43330000000000007</c:v>
                </c:pt>
                <c:pt idx="253">
                  <c:v>0.43330000000000007</c:v>
                </c:pt>
                <c:pt idx="254">
                  <c:v>0.43280000000000007</c:v>
                </c:pt>
                <c:pt idx="255">
                  <c:v>0.43250000000000005</c:v>
                </c:pt>
                <c:pt idx="256">
                  <c:v>0.43180000000000007</c:v>
                </c:pt>
                <c:pt idx="257">
                  <c:v>0.43140000000000006</c:v>
                </c:pt>
                <c:pt idx="258">
                  <c:v>0.43090000000000006</c:v>
                </c:pt>
                <c:pt idx="259">
                  <c:v>0.43090000000000006</c:v>
                </c:pt>
                <c:pt idx="260">
                  <c:v>0.43110000000000004</c:v>
                </c:pt>
                <c:pt idx="261">
                  <c:v>0.43130000000000007</c:v>
                </c:pt>
                <c:pt idx="262">
                  <c:v>0.43150000000000011</c:v>
                </c:pt>
                <c:pt idx="263">
                  <c:v>0.43200000000000005</c:v>
                </c:pt>
                <c:pt idx="264">
                  <c:v>0.43250000000000005</c:v>
                </c:pt>
                <c:pt idx="265">
                  <c:v>0.43260000000000004</c:v>
                </c:pt>
                <c:pt idx="266">
                  <c:v>0.43280000000000007</c:v>
                </c:pt>
                <c:pt idx="267">
                  <c:v>0.43260000000000004</c:v>
                </c:pt>
                <c:pt idx="268">
                  <c:v>0.43210000000000004</c:v>
                </c:pt>
                <c:pt idx="269">
                  <c:v>0.43180000000000007</c:v>
                </c:pt>
                <c:pt idx="270">
                  <c:v>0.43160000000000004</c:v>
                </c:pt>
                <c:pt idx="271">
                  <c:v>0.43130000000000007</c:v>
                </c:pt>
                <c:pt idx="272">
                  <c:v>0.43140000000000006</c:v>
                </c:pt>
                <c:pt idx="273">
                  <c:v>0.43140000000000006</c:v>
                </c:pt>
                <c:pt idx="274">
                  <c:v>0.43130000000000007</c:v>
                </c:pt>
                <c:pt idx="275">
                  <c:v>0.43160000000000004</c:v>
                </c:pt>
                <c:pt idx="276">
                  <c:v>0.43190000000000006</c:v>
                </c:pt>
                <c:pt idx="277">
                  <c:v>0.43250000000000005</c:v>
                </c:pt>
                <c:pt idx="278">
                  <c:v>0.43270000000000003</c:v>
                </c:pt>
                <c:pt idx="279">
                  <c:v>0.43300000000000005</c:v>
                </c:pt>
                <c:pt idx="280">
                  <c:v>0.43280000000000007</c:v>
                </c:pt>
                <c:pt idx="281">
                  <c:v>0.43280000000000007</c:v>
                </c:pt>
                <c:pt idx="282">
                  <c:v>0.43310000000000004</c:v>
                </c:pt>
                <c:pt idx="283">
                  <c:v>0.43320000000000003</c:v>
                </c:pt>
                <c:pt idx="284">
                  <c:v>0.43320000000000003</c:v>
                </c:pt>
                <c:pt idx="285">
                  <c:v>0.43340000000000006</c:v>
                </c:pt>
                <c:pt idx="286">
                  <c:v>0.43340000000000006</c:v>
                </c:pt>
                <c:pt idx="287">
                  <c:v>0.43370000000000003</c:v>
                </c:pt>
                <c:pt idx="288">
                  <c:v>0.43370000000000003</c:v>
                </c:pt>
                <c:pt idx="289">
                  <c:v>0.43350000000000005</c:v>
                </c:pt>
                <c:pt idx="290">
                  <c:v>0.43350000000000005</c:v>
                </c:pt>
                <c:pt idx="291">
                  <c:v>0.43350000000000005</c:v>
                </c:pt>
                <c:pt idx="292">
                  <c:v>0.4336000000000001</c:v>
                </c:pt>
                <c:pt idx="293">
                  <c:v>0.43390000000000006</c:v>
                </c:pt>
                <c:pt idx="294">
                  <c:v>0.43390000000000006</c:v>
                </c:pt>
                <c:pt idx="295">
                  <c:v>0.43400000000000005</c:v>
                </c:pt>
                <c:pt idx="296">
                  <c:v>0.43390000000000006</c:v>
                </c:pt>
                <c:pt idx="297">
                  <c:v>0.4341000000000001</c:v>
                </c:pt>
                <c:pt idx="298">
                  <c:v>0.43420000000000003</c:v>
                </c:pt>
                <c:pt idx="299">
                  <c:v>0.43440000000000006</c:v>
                </c:pt>
                <c:pt idx="300">
                  <c:v>0.43440000000000006</c:v>
                </c:pt>
                <c:pt idx="301">
                  <c:v>0.43450000000000005</c:v>
                </c:pt>
                <c:pt idx="302">
                  <c:v>0.4346000000000001</c:v>
                </c:pt>
                <c:pt idx="303">
                  <c:v>0.43470000000000003</c:v>
                </c:pt>
                <c:pt idx="304">
                  <c:v>0.43500000000000005</c:v>
                </c:pt>
                <c:pt idx="305">
                  <c:v>0.4351000000000001</c:v>
                </c:pt>
                <c:pt idx="306">
                  <c:v>0.43500000000000005</c:v>
                </c:pt>
                <c:pt idx="307">
                  <c:v>0.43490000000000006</c:v>
                </c:pt>
                <c:pt idx="308">
                  <c:v>0.43480000000000008</c:v>
                </c:pt>
                <c:pt idx="309">
                  <c:v>0.43480000000000008</c:v>
                </c:pt>
                <c:pt idx="310">
                  <c:v>0.43490000000000006</c:v>
                </c:pt>
                <c:pt idx="311">
                  <c:v>0.43500000000000005</c:v>
                </c:pt>
                <c:pt idx="312">
                  <c:v>0.43480000000000008</c:v>
                </c:pt>
                <c:pt idx="313">
                  <c:v>0.43470000000000003</c:v>
                </c:pt>
                <c:pt idx="314">
                  <c:v>0.43470000000000003</c:v>
                </c:pt>
                <c:pt idx="315">
                  <c:v>0.43450000000000005</c:v>
                </c:pt>
                <c:pt idx="316">
                  <c:v>0.4346000000000001</c:v>
                </c:pt>
                <c:pt idx="317">
                  <c:v>0.43470000000000003</c:v>
                </c:pt>
                <c:pt idx="318">
                  <c:v>0.43470000000000003</c:v>
                </c:pt>
                <c:pt idx="319">
                  <c:v>0.43490000000000006</c:v>
                </c:pt>
                <c:pt idx="320">
                  <c:v>0.4346000000000001</c:v>
                </c:pt>
                <c:pt idx="321">
                  <c:v>0.43490000000000006</c:v>
                </c:pt>
                <c:pt idx="322">
                  <c:v>0.43480000000000008</c:v>
                </c:pt>
                <c:pt idx="323">
                  <c:v>0.4351000000000001</c:v>
                </c:pt>
                <c:pt idx="324">
                  <c:v>0.43540000000000006</c:v>
                </c:pt>
                <c:pt idx="325">
                  <c:v>0.4356000000000001</c:v>
                </c:pt>
                <c:pt idx="326">
                  <c:v>0.4351000000000001</c:v>
                </c:pt>
                <c:pt idx="327">
                  <c:v>0.4356000000000001</c:v>
                </c:pt>
                <c:pt idx="328">
                  <c:v>0.43490000000000006</c:v>
                </c:pt>
                <c:pt idx="329">
                  <c:v>0.43480000000000008</c:v>
                </c:pt>
                <c:pt idx="330">
                  <c:v>0.43500000000000005</c:v>
                </c:pt>
                <c:pt idx="331">
                  <c:v>0.43500000000000005</c:v>
                </c:pt>
                <c:pt idx="332">
                  <c:v>0.4351000000000001</c:v>
                </c:pt>
                <c:pt idx="333">
                  <c:v>0.43490000000000006</c:v>
                </c:pt>
                <c:pt idx="334">
                  <c:v>0.43440000000000006</c:v>
                </c:pt>
                <c:pt idx="335">
                  <c:v>0.43430000000000007</c:v>
                </c:pt>
                <c:pt idx="336">
                  <c:v>0.43430000000000007</c:v>
                </c:pt>
                <c:pt idx="337">
                  <c:v>0.43440000000000006</c:v>
                </c:pt>
                <c:pt idx="338">
                  <c:v>0.4346000000000001</c:v>
                </c:pt>
                <c:pt idx="339">
                  <c:v>0.43450000000000005</c:v>
                </c:pt>
                <c:pt idx="340">
                  <c:v>0.43450000000000005</c:v>
                </c:pt>
                <c:pt idx="341">
                  <c:v>0.4346000000000001</c:v>
                </c:pt>
                <c:pt idx="342">
                  <c:v>0.43500000000000005</c:v>
                </c:pt>
                <c:pt idx="343">
                  <c:v>0.43540000000000006</c:v>
                </c:pt>
                <c:pt idx="344">
                  <c:v>0.43570000000000003</c:v>
                </c:pt>
                <c:pt idx="345">
                  <c:v>0.43590000000000007</c:v>
                </c:pt>
                <c:pt idx="346">
                  <c:v>0.43570000000000003</c:v>
                </c:pt>
                <c:pt idx="347">
                  <c:v>0.43550000000000005</c:v>
                </c:pt>
                <c:pt idx="348">
                  <c:v>0.43530000000000008</c:v>
                </c:pt>
                <c:pt idx="349">
                  <c:v>0.4351000000000001</c:v>
                </c:pt>
                <c:pt idx="350">
                  <c:v>0.4351000000000001</c:v>
                </c:pt>
                <c:pt idx="351">
                  <c:v>0.43480000000000008</c:v>
                </c:pt>
                <c:pt idx="352">
                  <c:v>0.43480000000000008</c:v>
                </c:pt>
                <c:pt idx="353">
                  <c:v>0.43480000000000008</c:v>
                </c:pt>
                <c:pt idx="354">
                  <c:v>0.43480000000000008</c:v>
                </c:pt>
                <c:pt idx="355">
                  <c:v>0.43470000000000003</c:v>
                </c:pt>
                <c:pt idx="356">
                  <c:v>0.43470000000000003</c:v>
                </c:pt>
                <c:pt idx="357">
                  <c:v>0.43490000000000006</c:v>
                </c:pt>
                <c:pt idx="358">
                  <c:v>0.43500000000000005</c:v>
                </c:pt>
                <c:pt idx="359">
                  <c:v>0.43520000000000003</c:v>
                </c:pt>
                <c:pt idx="360">
                  <c:v>0.43520000000000003</c:v>
                </c:pt>
                <c:pt idx="361">
                  <c:v>0.43520000000000003</c:v>
                </c:pt>
                <c:pt idx="362">
                  <c:v>0.43520000000000003</c:v>
                </c:pt>
                <c:pt idx="363">
                  <c:v>0.4356000000000001</c:v>
                </c:pt>
                <c:pt idx="364">
                  <c:v>0.43570000000000003</c:v>
                </c:pt>
                <c:pt idx="365">
                  <c:v>0.43590000000000007</c:v>
                </c:pt>
                <c:pt idx="366">
                  <c:v>0.43590000000000007</c:v>
                </c:pt>
                <c:pt idx="367">
                  <c:v>0.43580000000000008</c:v>
                </c:pt>
                <c:pt idx="368">
                  <c:v>0.4356000000000001</c:v>
                </c:pt>
                <c:pt idx="369">
                  <c:v>0.43530000000000008</c:v>
                </c:pt>
                <c:pt idx="370">
                  <c:v>0.43500000000000005</c:v>
                </c:pt>
                <c:pt idx="371">
                  <c:v>0.43470000000000003</c:v>
                </c:pt>
                <c:pt idx="372">
                  <c:v>0.4346000000000001</c:v>
                </c:pt>
                <c:pt idx="373">
                  <c:v>0.43440000000000006</c:v>
                </c:pt>
                <c:pt idx="374">
                  <c:v>0.43450000000000005</c:v>
                </c:pt>
                <c:pt idx="375">
                  <c:v>0.4366000000000001</c:v>
                </c:pt>
                <c:pt idx="376">
                  <c:v>0.44380000000000003</c:v>
                </c:pt>
                <c:pt idx="377">
                  <c:v>0.44530000000000003</c:v>
                </c:pt>
                <c:pt idx="378">
                  <c:v>0.44520000000000004</c:v>
                </c:pt>
                <c:pt idx="379">
                  <c:v>0.44540000000000007</c:v>
                </c:pt>
                <c:pt idx="380">
                  <c:v>0.44540000000000007</c:v>
                </c:pt>
                <c:pt idx="381">
                  <c:v>0.44520000000000004</c:v>
                </c:pt>
                <c:pt idx="382">
                  <c:v>0.44560000000000005</c:v>
                </c:pt>
                <c:pt idx="383">
                  <c:v>0.44640000000000007</c:v>
                </c:pt>
                <c:pt idx="384">
                  <c:v>0.44690000000000007</c:v>
                </c:pt>
                <c:pt idx="385">
                  <c:v>0.4472000000000001</c:v>
                </c:pt>
                <c:pt idx="386">
                  <c:v>0.4472000000000001</c:v>
                </c:pt>
                <c:pt idx="387">
                  <c:v>0.44690000000000007</c:v>
                </c:pt>
                <c:pt idx="388">
                  <c:v>0.44660000000000005</c:v>
                </c:pt>
                <c:pt idx="389">
                  <c:v>0.44650000000000006</c:v>
                </c:pt>
                <c:pt idx="390">
                  <c:v>0.44650000000000006</c:v>
                </c:pt>
                <c:pt idx="391">
                  <c:v>0.44640000000000007</c:v>
                </c:pt>
                <c:pt idx="392">
                  <c:v>0.44650000000000006</c:v>
                </c:pt>
                <c:pt idx="393">
                  <c:v>0.44630000000000003</c:v>
                </c:pt>
                <c:pt idx="394">
                  <c:v>0.44610000000000005</c:v>
                </c:pt>
                <c:pt idx="395">
                  <c:v>0.44610000000000005</c:v>
                </c:pt>
                <c:pt idx="396">
                  <c:v>0.4462000000000001</c:v>
                </c:pt>
                <c:pt idx="397">
                  <c:v>0.44660000000000005</c:v>
                </c:pt>
                <c:pt idx="398">
                  <c:v>0.4467000000000001</c:v>
                </c:pt>
                <c:pt idx="399">
                  <c:v>0.44690000000000007</c:v>
                </c:pt>
                <c:pt idx="400">
                  <c:v>0.44700000000000006</c:v>
                </c:pt>
                <c:pt idx="401">
                  <c:v>0.44700000000000006</c:v>
                </c:pt>
                <c:pt idx="402">
                  <c:v>0.44700000000000006</c:v>
                </c:pt>
                <c:pt idx="403">
                  <c:v>0.44740000000000008</c:v>
                </c:pt>
                <c:pt idx="404">
                  <c:v>0.44710000000000005</c:v>
                </c:pt>
                <c:pt idx="405">
                  <c:v>0.44800000000000006</c:v>
                </c:pt>
                <c:pt idx="406">
                  <c:v>0.44800000000000006</c:v>
                </c:pt>
                <c:pt idx="407">
                  <c:v>0.44790000000000008</c:v>
                </c:pt>
                <c:pt idx="408">
                  <c:v>0.44790000000000008</c:v>
                </c:pt>
                <c:pt idx="409">
                  <c:v>0.44810000000000005</c:v>
                </c:pt>
                <c:pt idx="410">
                  <c:v>0.4482000000000001</c:v>
                </c:pt>
                <c:pt idx="411">
                  <c:v>0.4482000000000001</c:v>
                </c:pt>
                <c:pt idx="412">
                  <c:v>0.4482000000000001</c:v>
                </c:pt>
                <c:pt idx="413">
                  <c:v>0.4482000000000001</c:v>
                </c:pt>
                <c:pt idx="414">
                  <c:v>0.44800000000000006</c:v>
                </c:pt>
                <c:pt idx="415">
                  <c:v>0.44790000000000008</c:v>
                </c:pt>
                <c:pt idx="416">
                  <c:v>0.44790000000000008</c:v>
                </c:pt>
                <c:pt idx="417">
                  <c:v>0.44790000000000008</c:v>
                </c:pt>
                <c:pt idx="418">
                  <c:v>0.44790000000000008</c:v>
                </c:pt>
                <c:pt idx="419">
                  <c:v>0.4477000000000001</c:v>
                </c:pt>
                <c:pt idx="420">
                  <c:v>0.44790000000000008</c:v>
                </c:pt>
                <c:pt idx="421">
                  <c:v>0.44810000000000005</c:v>
                </c:pt>
                <c:pt idx="422">
                  <c:v>0.4482000000000001</c:v>
                </c:pt>
                <c:pt idx="425">
                  <c:v>0.44840000000000008</c:v>
                </c:pt>
                <c:pt idx="426">
                  <c:v>0.44830000000000003</c:v>
                </c:pt>
                <c:pt idx="427">
                  <c:v>0.44810000000000005</c:v>
                </c:pt>
                <c:pt idx="428">
                  <c:v>0.4477000000000001</c:v>
                </c:pt>
                <c:pt idx="429">
                  <c:v>0.44750000000000006</c:v>
                </c:pt>
                <c:pt idx="430">
                  <c:v>0.44760000000000005</c:v>
                </c:pt>
                <c:pt idx="431">
                  <c:v>0.44790000000000008</c:v>
                </c:pt>
                <c:pt idx="432">
                  <c:v>0.4482000000000001</c:v>
                </c:pt>
                <c:pt idx="433">
                  <c:v>0.44650000000000006</c:v>
                </c:pt>
                <c:pt idx="434">
                  <c:v>0.44420000000000004</c:v>
                </c:pt>
                <c:pt idx="435">
                  <c:v>0.44420000000000004</c:v>
                </c:pt>
                <c:pt idx="436">
                  <c:v>0.44410000000000011</c:v>
                </c:pt>
                <c:pt idx="437">
                  <c:v>0.44230000000000014</c:v>
                </c:pt>
                <c:pt idx="438">
                  <c:v>0.43990000000000007</c:v>
                </c:pt>
                <c:pt idx="439">
                  <c:v>0.43980000000000008</c:v>
                </c:pt>
                <c:pt idx="440">
                  <c:v>0.43990000000000007</c:v>
                </c:pt>
                <c:pt idx="441">
                  <c:v>0.43970000000000004</c:v>
                </c:pt>
                <c:pt idx="442">
                  <c:v>0.43990000000000007</c:v>
                </c:pt>
                <c:pt idx="443">
                  <c:v>0.44100000000000006</c:v>
                </c:pt>
                <c:pt idx="444">
                  <c:v>0.4411000000000001</c:v>
                </c:pt>
                <c:pt idx="445">
                  <c:v>0.4411000000000001</c:v>
                </c:pt>
                <c:pt idx="446">
                  <c:v>0.44090000000000007</c:v>
                </c:pt>
                <c:pt idx="447">
                  <c:v>0.44080000000000014</c:v>
                </c:pt>
                <c:pt idx="448">
                  <c:v>0.44130000000000014</c:v>
                </c:pt>
                <c:pt idx="449">
                  <c:v>0.44180000000000014</c:v>
                </c:pt>
                <c:pt idx="450">
                  <c:v>0.44270000000000004</c:v>
                </c:pt>
                <c:pt idx="451">
                  <c:v>0.44330000000000014</c:v>
                </c:pt>
                <c:pt idx="452">
                  <c:v>0.44370000000000004</c:v>
                </c:pt>
                <c:pt idx="453">
                  <c:v>0.44380000000000003</c:v>
                </c:pt>
                <c:pt idx="454">
                  <c:v>0.44350000000000006</c:v>
                </c:pt>
                <c:pt idx="455">
                  <c:v>0.44320000000000004</c:v>
                </c:pt>
                <c:pt idx="456">
                  <c:v>0.44290000000000007</c:v>
                </c:pt>
                <c:pt idx="457">
                  <c:v>0.44280000000000014</c:v>
                </c:pt>
                <c:pt idx="458">
                  <c:v>0.44280000000000014</c:v>
                </c:pt>
                <c:pt idx="459">
                  <c:v>0.44280000000000014</c:v>
                </c:pt>
                <c:pt idx="460">
                  <c:v>0.4426000000000001</c:v>
                </c:pt>
                <c:pt idx="461">
                  <c:v>0.44240000000000007</c:v>
                </c:pt>
                <c:pt idx="462">
                  <c:v>0.44190000000000007</c:v>
                </c:pt>
                <c:pt idx="463">
                  <c:v>0.44270000000000004</c:v>
                </c:pt>
                <c:pt idx="464">
                  <c:v>0.44410000000000011</c:v>
                </c:pt>
                <c:pt idx="465">
                  <c:v>0.44390000000000007</c:v>
                </c:pt>
                <c:pt idx="466">
                  <c:v>0.44360000000000011</c:v>
                </c:pt>
                <c:pt idx="467">
                  <c:v>0.44370000000000004</c:v>
                </c:pt>
                <c:pt idx="468">
                  <c:v>0.44380000000000003</c:v>
                </c:pt>
                <c:pt idx="469">
                  <c:v>0.44380000000000003</c:v>
                </c:pt>
                <c:pt idx="470">
                  <c:v>0.44340000000000007</c:v>
                </c:pt>
                <c:pt idx="471">
                  <c:v>0.44320000000000004</c:v>
                </c:pt>
                <c:pt idx="472">
                  <c:v>0.44320000000000004</c:v>
                </c:pt>
                <c:pt idx="473">
                  <c:v>0.44300000000000006</c:v>
                </c:pt>
                <c:pt idx="474">
                  <c:v>0.44340000000000007</c:v>
                </c:pt>
                <c:pt idx="475">
                  <c:v>0.4416000000000001</c:v>
                </c:pt>
                <c:pt idx="476">
                  <c:v>0.44150000000000006</c:v>
                </c:pt>
                <c:pt idx="477">
                  <c:v>0.44130000000000014</c:v>
                </c:pt>
                <c:pt idx="478">
                  <c:v>0.44140000000000007</c:v>
                </c:pt>
                <c:pt idx="479">
                  <c:v>0.44130000000000014</c:v>
                </c:pt>
                <c:pt idx="480">
                  <c:v>0.44150000000000006</c:v>
                </c:pt>
                <c:pt idx="481">
                  <c:v>0.44150000000000006</c:v>
                </c:pt>
                <c:pt idx="482">
                  <c:v>0.44140000000000007</c:v>
                </c:pt>
                <c:pt idx="483">
                  <c:v>0.4411000000000001</c:v>
                </c:pt>
                <c:pt idx="484">
                  <c:v>0.44030000000000008</c:v>
                </c:pt>
                <c:pt idx="485">
                  <c:v>0.43950000000000006</c:v>
                </c:pt>
                <c:pt idx="486">
                  <c:v>0.43870000000000003</c:v>
                </c:pt>
                <c:pt idx="487">
                  <c:v>0.43830000000000008</c:v>
                </c:pt>
                <c:pt idx="488">
                  <c:v>0.43780000000000008</c:v>
                </c:pt>
                <c:pt idx="489">
                  <c:v>0.43720000000000003</c:v>
                </c:pt>
                <c:pt idx="490">
                  <c:v>0.4366000000000001</c:v>
                </c:pt>
                <c:pt idx="491">
                  <c:v>0.43550000000000005</c:v>
                </c:pt>
                <c:pt idx="492">
                  <c:v>0.4346000000000001</c:v>
                </c:pt>
                <c:pt idx="493">
                  <c:v>0.43450000000000005</c:v>
                </c:pt>
                <c:pt idx="494">
                  <c:v>0.4351000000000001</c:v>
                </c:pt>
                <c:pt idx="495">
                  <c:v>0.43580000000000008</c:v>
                </c:pt>
                <c:pt idx="496">
                  <c:v>0.4346000000000001</c:v>
                </c:pt>
                <c:pt idx="497">
                  <c:v>0.43380000000000007</c:v>
                </c:pt>
                <c:pt idx="498">
                  <c:v>0.43290000000000006</c:v>
                </c:pt>
                <c:pt idx="499">
                  <c:v>0.43320000000000003</c:v>
                </c:pt>
                <c:pt idx="500">
                  <c:v>0.43230000000000007</c:v>
                </c:pt>
                <c:pt idx="501">
                  <c:v>0.43230000000000007</c:v>
                </c:pt>
                <c:pt idx="502">
                  <c:v>0.43160000000000004</c:v>
                </c:pt>
                <c:pt idx="503">
                  <c:v>0.43090000000000006</c:v>
                </c:pt>
                <c:pt idx="504">
                  <c:v>0.43220000000000003</c:v>
                </c:pt>
                <c:pt idx="505">
                  <c:v>0.43350000000000005</c:v>
                </c:pt>
                <c:pt idx="506">
                  <c:v>0.43340000000000006</c:v>
                </c:pt>
                <c:pt idx="507">
                  <c:v>0.43340000000000006</c:v>
                </c:pt>
                <c:pt idx="508">
                  <c:v>0.43350000000000005</c:v>
                </c:pt>
                <c:pt idx="509">
                  <c:v>0.43330000000000007</c:v>
                </c:pt>
                <c:pt idx="510">
                  <c:v>0.43210000000000004</c:v>
                </c:pt>
                <c:pt idx="511">
                  <c:v>0.43210000000000004</c:v>
                </c:pt>
                <c:pt idx="512">
                  <c:v>0.43160000000000004</c:v>
                </c:pt>
                <c:pt idx="513">
                  <c:v>0.4305000000000001</c:v>
                </c:pt>
                <c:pt idx="514">
                  <c:v>0.43040000000000006</c:v>
                </c:pt>
                <c:pt idx="515">
                  <c:v>0.43040000000000006</c:v>
                </c:pt>
                <c:pt idx="516">
                  <c:v>0.4295000000000001</c:v>
                </c:pt>
                <c:pt idx="517">
                  <c:v>0.42870000000000008</c:v>
                </c:pt>
                <c:pt idx="518">
                  <c:v>0.42880000000000007</c:v>
                </c:pt>
                <c:pt idx="519">
                  <c:v>0.42960000000000004</c:v>
                </c:pt>
                <c:pt idx="520">
                  <c:v>0.43010000000000004</c:v>
                </c:pt>
                <c:pt idx="521">
                  <c:v>0.43070000000000008</c:v>
                </c:pt>
                <c:pt idx="522">
                  <c:v>0.43090000000000006</c:v>
                </c:pt>
                <c:pt idx="523">
                  <c:v>0.43060000000000004</c:v>
                </c:pt>
                <c:pt idx="524">
                  <c:v>0.42970000000000008</c:v>
                </c:pt>
                <c:pt idx="525">
                  <c:v>0.42990000000000006</c:v>
                </c:pt>
                <c:pt idx="526">
                  <c:v>0.43010000000000004</c:v>
                </c:pt>
                <c:pt idx="527">
                  <c:v>0.42980000000000007</c:v>
                </c:pt>
                <c:pt idx="528">
                  <c:v>0.43020000000000008</c:v>
                </c:pt>
                <c:pt idx="529">
                  <c:v>0.4305000000000001</c:v>
                </c:pt>
                <c:pt idx="530">
                  <c:v>0.43080000000000007</c:v>
                </c:pt>
                <c:pt idx="531">
                  <c:v>0.43040000000000006</c:v>
                </c:pt>
                <c:pt idx="532">
                  <c:v>0.43040000000000006</c:v>
                </c:pt>
                <c:pt idx="533">
                  <c:v>0.43260000000000004</c:v>
                </c:pt>
                <c:pt idx="534">
                  <c:v>0.43290000000000006</c:v>
                </c:pt>
                <c:pt idx="535">
                  <c:v>0.43310000000000004</c:v>
                </c:pt>
                <c:pt idx="536">
                  <c:v>0.43320000000000003</c:v>
                </c:pt>
                <c:pt idx="537">
                  <c:v>0.43350000000000005</c:v>
                </c:pt>
                <c:pt idx="538">
                  <c:v>0.4336000000000001</c:v>
                </c:pt>
                <c:pt idx="539">
                  <c:v>0.43370000000000003</c:v>
                </c:pt>
                <c:pt idx="540">
                  <c:v>0.4336000000000001</c:v>
                </c:pt>
                <c:pt idx="541">
                  <c:v>0.43160000000000004</c:v>
                </c:pt>
                <c:pt idx="542">
                  <c:v>0.43140000000000006</c:v>
                </c:pt>
                <c:pt idx="543">
                  <c:v>0.43120000000000008</c:v>
                </c:pt>
                <c:pt idx="544">
                  <c:v>0.43100000000000011</c:v>
                </c:pt>
                <c:pt idx="545">
                  <c:v>0.43110000000000004</c:v>
                </c:pt>
                <c:pt idx="546">
                  <c:v>0.43260000000000004</c:v>
                </c:pt>
                <c:pt idx="547">
                  <c:v>0.43390000000000006</c:v>
                </c:pt>
                <c:pt idx="548">
                  <c:v>0.4341000000000001</c:v>
                </c:pt>
                <c:pt idx="549">
                  <c:v>0.43390000000000006</c:v>
                </c:pt>
                <c:pt idx="550">
                  <c:v>0.4341000000000001</c:v>
                </c:pt>
                <c:pt idx="551">
                  <c:v>0.43400000000000005</c:v>
                </c:pt>
                <c:pt idx="552">
                  <c:v>0.43400000000000005</c:v>
                </c:pt>
                <c:pt idx="553">
                  <c:v>0.43390000000000006</c:v>
                </c:pt>
                <c:pt idx="554">
                  <c:v>0.43290000000000006</c:v>
                </c:pt>
                <c:pt idx="555">
                  <c:v>0.42880000000000007</c:v>
                </c:pt>
                <c:pt idx="556">
                  <c:v>0.4290000000000001</c:v>
                </c:pt>
                <c:pt idx="557">
                  <c:v>0.42890000000000006</c:v>
                </c:pt>
                <c:pt idx="558">
                  <c:v>0.42890000000000006</c:v>
                </c:pt>
                <c:pt idx="559">
                  <c:v>0.42890000000000006</c:v>
                </c:pt>
                <c:pt idx="560">
                  <c:v>0.4285000000000001</c:v>
                </c:pt>
                <c:pt idx="561">
                  <c:v>0.42830000000000007</c:v>
                </c:pt>
                <c:pt idx="562">
                  <c:v>0.42830000000000007</c:v>
                </c:pt>
                <c:pt idx="563">
                  <c:v>0.42830000000000007</c:v>
                </c:pt>
                <c:pt idx="564">
                  <c:v>0.42830000000000007</c:v>
                </c:pt>
                <c:pt idx="565">
                  <c:v>0.4285000000000001</c:v>
                </c:pt>
                <c:pt idx="566">
                  <c:v>0.42870000000000008</c:v>
                </c:pt>
                <c:pt idx="567">
                  <c:v>0.42870000000000008</c:v>
                </c:pt>
                <c:pt idx="568">
                  <c:v>0.42870000000000008</c:v>
                </c:pt>
                <c:pt idx="569">
                  <c:v>0.42870000000000008</c:v>
                </c:pt>
                <c:pt idx="570">
                  <c:v>0.42880000000000007</c:v>
                </c:pt>
                <c:pt idx="571">
                  <c:v>0.42880000000000007</c:v>
                </c:pt>
                <c:pt idx="572">
                  <c:v>0.42860000000000004</c:v>
                </c:pt>
                <c:pt idx="573">
                  <c:v>0.42830000000000007</c:v>
                </c:pt>
                <c:pt idx="574">
                  <c:v>0.42910000000000004</c:v>
                </c:pt>
                <c:pt idx="575">
                  <c:v>0.42980000000000007</c:v>
                </c:pt>
                <c:pt idx="576">
                  <c:v>0.42980000000000007</c:v>
                </c:pt>
                <c:pt idx="577">
                  <c:v>0.42970000000000008</c:v>
                </c:pt>
                <c:pt idx="578">
                  <c:v>0.42980000000000007</c:v>
                </c:pt>
                <c:pt idx="579">
                  <c:v>0.42980000000000007</c:v>
                </c:pt>
                <c:pt idx="580">
                  <c:v>0.43010000000000004</c:v>
                </c:pt>
                <c:pt idx="581">
                  <c:v>0.42990000000000006</c:v>
                </c:pt>
                <c:pt idx="582">
                  <c:v>0.43150000000000011</c:v>
                </c:pt>
                <c:pt idx="583">
                  <c:v>0.43240000000000006</c:v>
                </c:pt>
                <c:pt idx="584">
                  <c:v>0.43270000000000003</c:v>
                </c:pt>
                <c:pt idx="585">
                  <c:v>0.43290000000000006</c:v>
                </c:pt>
                <c:pt idx="586">
                  <c:v>0.43220000000000003</c:v>
                </c:pt>
                <c:pt idx="587">
                  <c:v>0.43220000000000003</c:v>
                </c:pt>
                <c:pt idx="588">
                  <c:v>0.4341000000000001</c:v>
                </c:pt>
                <c:pt idx="589">
                  <c:v>0.43330000000000007</c:v>
                </c:pt>
                <c:pt idx="590">
                  <c:v>0.43320000000000003</c:v>
                </c:pt>
                <c:pt idx="591">
                  <c:v>0.43330000000000007</c:v>
                </c:pt>
                <c:pt idx="592">
                  <c:v>0.43320000000000003</c:v>
                </c:pt>
                <c:pt idx="593">
                  <c:v>0.43330000000000007</c:v>
                </c:pt>
                <c:pt idx="594">
                  <c:v>0.43340000000000006</c:v>
                </c:pt>
                <c:pt idx="595">
                  <c:v>0.43380000000000007</c:v>
                </c:pt>
                <c:pt idx="596">
                  <c:v>0.43420000000000003</c:v>
                </c:pt>
                <c:pt idx="597">
                  <c:v>0.43440000000000006</c:v>
                </c:pt>
                <c:pt idx="598">
                  <c:v>0.43480000000000008</c:v>
                </c:pt>
                <c:pt idx="599">
                  <c:v>0.43480000000000008</c:v>
                </c:pt>
                <c:pt idx="600">
                  <c:v>0.43490000000000006</c:v>
                </c:pt>
                <c:pt idx="601">
                  <c:v>0.4341000000000001</c:v>
                </c:pt>
                <c:pt idx="602">
                  <c:v>0.43060000000000004</c:v>
                </c:pt>
                <c:pt idx="603">
                  <c:v>0.43080000000000007</c:v>
                </c:pt>
                <c:pt idx="604">
                  <c:v>0.43080000000000007</c:v>
                </c:pt>
                <c:pt idx="605">
                  <c:v>0.43090000000000006</c:v>
                </c:pt>
                <c:pt idx="606">
                  <c:v>0.43090000000000006</c:v>
                </c:pt>
                <c:pt idx="607">
                  <c:v>0.43080000000000007</c:v>
                </c:pt>
                <c:pt idx="608">
                  <c:v>0.43040000000000006</c:v>
                </c:pt>
                <c:pt idx="609">
                  <c:v>0.43040000000000006</c:v>
                </c:pt>
                <c:pt idx="610">
                  <c:v>0.43000000000000005</c:v>
                </c:pt>
                <c:pt idx="611">
                  <c:v>0.42970000000000008</c:v>
                </c:pt>
                <c:pt idx="612">
                  <c:v>0.4290000000000001</c:v>
                </c:pt>
                <c:pt idx="613">
                  <c:v>0.4285000000000001</c:v>
                </c:pt>
                <c:pt idx="614">
                  <c:v>0.42810000000000004</c:v>
                </c:pt>
                <c:pt idx="615">
                  <c:v>0.42760000000000004</c:v>
                </c:pt>
                <c:pt idx="616">
                  <c:v>0.42760000000000004</c:v>
                </c:pt>
                <c:pt idx="617">
                  <c:v>0.42770000000000002</c:v>
                </c:pt>
                <c:pt idx="618">
                  <c:v>0.42810000000000004</c:v>
                </c:pt>
                <c:pt idx="619">
                  <c:v>0.42820000000000008</c:v>
                </c:pt>
                <c:pt idx="620">
                  <c:v>0.42820000000000008</c:v>
                </c:pt>
                <c:pt idx="621">
                  <c:v>0.42820000000000008</c:v>
                </c:pt>
                <c:pt idx="622">
                  <c:v>0.42820000000000008</c:v>
                </c:pt>
                <c:pt idx="623">
                  <c:v>0.42820000000000008</c:v>
                </c:pt>
                <c:pt idx="624">
                  <c:v>0.42670000000000002</c:v>
                </c:pt>
                <c:pt idx="625">
                  <c:v>0.42670000000000002</c:v>
                </c:pt>
                <c:pt idx="626">
                  <c:v>0.42680000000000007</c:v>
                </c:pt>
                <c:pt idx="627">
                  <c:v>0.42680000000000007</c:v>
                </c:pt>
                <c:pt idx="628">
                  <c:v>0.42640000000000006</c:v>
                </c:pt>
                <c:pt idx="629">
                  <c:v>0.42590000000000006</c:v>
                </c:pt>
                <c:pt idx="630">
                  <c:v>0.42530000000000007</c:v>
                </c:pt>
                <c:pt idx="631">
                  <c:v>0.42470000000000002</c:v>
                </c:pt>
                <c:pt idx="632">
                  <c:v>0.42430000000000007</c:v>
                </c:pt>
                <c:pt idx="633">
                  <c:v>0.4240000000000001</c:v>
                </c:pt>
                <c:pt idx="634">
                  <c:v>0.42390000000000005</c:v>
                </c:pt>
                <c:pt idx="635">
                  <c:v>0.42380000000000007</c:v>
                </c:pt>
                <c:pt idx="636">
                  <c:v>0.42380000000000007</c:v>
                </c:pt>
                <c:pt idx="637">
                  <c:v>0.42380000000000007</c:v>
                </c:pt>
                <c:pt idx="638">
                  <c:v>0.4240000000000001</c:v>
                </c:pt>
                <c:pt idx="639">
                  <c:v>0.42410000000000003</c:v>
                </c:pt>
                <c:pt idx="640">
                  <c:v>0.42440000000000005</c:v>
                </c:pt>
                <c:pt idx="641">
                  <c:v>0.42530000000000007</c:v>
                </c:pt>
                <c:pt idx="642">
                  <c:v>0.42520000000000002</c:v>
                </c:pt>
                <c:pt idx="643">
                  <c:v>0.42520000000000002</c:v>
                </c:pt>
                <c:pt idx="644">
                  <c:v>0.42470000000000002</c:v>
                </c:pt>
                <c:pt idx="645">
                  <c:v>0.42410000000000003</c:v>
                </c:pt>
                <c:pt idx="646">
                  <c:v>0.42560000000000003</c:v>
                </c:pt>
                <c:pt idx="647">
                  <c:v>0.42480000000000007</c:v>
                </c:pt>
                <c:pt idx="648">
                  <c:v>0.42380000000000007</c:v>
                </c:pt>
                <c:pt idx="649">
                  <c:v>0.4225000000000001</c:v>
                </c:pt>
                <c:pt idx="650">
                  <c:v>0.42090000000000005</c:v>
                </c:pt>
                <c:pt idx="651">
                  <c:v>0.42090000000000005</c:v>
                </c:pt>
                <c:pt idx="652">
                  <c:v>0.42030000000000006</c:v>
                </c:pt>
                <c:pt idx="653">
                  <c:v>0.42160000000000003</c:v>
                </c:pt>
                <c:pt idx="654">
                  <c:v>0.42160000000000003</c:v>
                </c:pt>
                <c:pt idx="655">
                  <c:v>0.42160000000000003</c:v>
                </c:pt>
                <c:pt idx="656">
                  <c:v>0.42160000000000003</c:v>
                </c:pt>
                <c:pt idx="657">
                  <c:v>0.42160000000000003</c:v>
                </c:pt>
                <c:pt idx="658">
                  <c:v>0.4164000000000001</c:v>
                </c:pt>
                <c:pt idx="659">
                  <c:v>0.4159000000000001</c:v>
                </c:pt>
                <c:pt idx="660">
                  <c:v>0.4159000000000001</c:v>
                </c:pt>
                <c:pt idx="661">
                  <c:v>0.41610000000000008</c:v>
                </c:pt>
                <c:pt idx="662">
                  <c:v>0.41630000000000006</c:v>
                </c:pt>
                <c:pt idx="663">
                  <c:v>0.41730000000000006</c:v>
                </c:pt>
                <c:pt idx="664">
                  <c:v>0.4179000000000001</c:v>
                </c:pt>
                <c:pt idx="665">
                  <c:v>0.41820000000000002</c:v>
                </c:pt>
                <c:pt idx="666">
                  <c:v>0.41850000000000004</c:v>
                </c:pt>
                <c:pt idx="667">
                  <c:v>0.41750000000000004</c:v>
                </c:pt>
                <c:pt idx="668">
                  <c:v>0.4174000000000001</c:v>
                </c:pt>
                <c:pt idx="669">
                  <c:v>0.41720000000000002</c:v>
                </c:pt>
                <c:pt idx="670">
                  <c:v>0.41760000000000008</c:v>
                </c:pt>
                <c:pt idx="671">
                  <c:v>0.41730000000000006</c:v>
                </c:pt>
                <c:pt idx="672">
                  <c:v>0.41730000000000006</c:v>
                </c:pt>
                <c:pt idx="673">
                  <c:v>0.41720000000000002</c:v>
                </c:pt>
                <c:pt idx="674">
                  <c:v>0.41710000000000008</c:v>
                </c:pt>
                <c:pt idx="675">
                  <c:v>0.41710000000000008</c:v>
                </c:pt>
                <c:pt idx="676">
                  <c:v>0.41760000000000008</c:v>
                </c:pt>
                <c:pt idx="677">
                  <c:v>0.41820000000000002</c:v>
                </c:pt>
                <c:pt idx="678">
                  <c:v>0.41850000000000004</c:v>
                </c:pt>
                <c:pt idx="679">
                  <c:v>0.41880000000000006</c:v>
                </c:pt>
                <c:pt idx="680">
                  <c:v>0.41870000000000002</c:v>
                </c:pt>
                <c:pt idx="681">
                  <c:v>0.41860000000000008</c:v>
                </c:pt>
                <c:pt idx="682">
                  <c:v>0.41840000000000011</c:v>
                </c:pt>
                <c:pt idx="683">
                  <c:v>0.41820000000000002</c:v>
                </c:pt>
                <c:pt idx="684">
                  <c:v>0.41800000000000004</c:v>
                </c:pt>
                <c:pt idx="685">
                  <c:v>0.41830000000000006</c:v>
                </c:pt>
                <c:pt idx="686">
                  <c:v>0.41850000000000004</c:v>
                </c:pt>
                <c:pt idx="687">
                  <c:v>0.41850000000000004</c:v>
                </c:pt>
                <c:pt idx="688">
                  <c:v>0.41920000000000002</c:v>
                </c:pt>
                <c:pt idx="689">
                  <c:v>0.41950000000000004</c:v>
                </c:pt>
                <c:pt idx="690">
                  <c:v>0.41970000000000002</c:v>
                </c:pt>
                <c:pt idx="691">
                  <c:v>0.42000000000000004</c:v>
                </c:pt>
                <c:pt idx="692">
                  <c:v>0.42010000000000003</c:v>
                </c:pt>
                <c:pt idx="693">
                  <c:v>0.42040000000000005</c:v>
                </c:pt>
                <c:pt idx="694">
                  <c:v>0.42050000000000004</c:v>
                </c:pt>
                <c:pt idx="695">
                  <c:v>0.42070000000000002</c:v>
                </c:pt>
                <c:pt idx="696">
                  <c:v>0.41830000000000006</c:v>
                </c:pt>
                <c:pt idx="697">
                  <c:v>0.41850000000000004</c:v>
                </c:pt>
                <c:pt idx="698">
                  <c:v>0.41850000000000004</c:v>
                </c:pt>
                <c:pt idx="699">
                  <c:v>0.41850000000000004</c:v>
                </c:pt>
                <c:pt idx="700">
                  <c:v>0.41870000000000002</c:v>
                </c:pt>
                <c:pt idx="701">
                  <c:v>0.41860000000000008</c:v>
                </c:pt>
                <c:pt idx="702">
                  <c:v>0.41860000000000008</c:v>
                </c:pt>
                <c:pt idx="703">
                  <c:v>0.41880000000000006</c:v>
                </c:pt>
                <c:pt idx="704">
                  <c:v>0.41880000000000006</c:v>
                </c:pt>
                <c:pt idx="705">
                  <c:v>0.41930000000000006</c:v>
                </c:pt>
                <c:pt idx="706">
                  <c:v>0.41960000000000003</c:v>
                </c:pt>
                <c:pt idx="707">
                  <c:v>0.41990000000000005</c:v>
                </c:pt>
                <c:pt idx="708">
                  <c:v>0.42000000000000004</c:v>
                </c:pt>
                <c:pt idx="709">
                  <c:v>0.41990000000000005</c:v>
                </c:pt>
                <c:pt idx="710">
                  <c:v>0.42040000000000005</c:v>
                </c:pt>
                <c:pt idx="711">
                  <c:v>0.42060000000000003</c:v>
                </c:pt>
                <c:pt idx="712">
                  <c:v>0.42130000000000006</c:v>
                </c:pt>
                <c:pt idx="713">
                  <c:v>0.4215000000000001</c:v>
                </c:pt>
                <c:pt idx="714">
                  <c:v>0.4215000000000001</c:v>
                </c:pt>
                <c:pt idx="715">
                  <c:v>0.4215000000000001</c:v>
                </c:pt>
                <c:pt idx="716">
                  <c:v>0.42120000000000002</c:v>
                </c:pt>
                <c:pt idx="717">
                  <c:v>0.42080000000000006</c:v>
                </c:pt>
                <c:pt idx="718">
                  <c:v>0.42040000000000005</c:v>
                </c:pt>
                <c:pt idx="719">
                  <c:v>0.42020000000000002</c:v>
                </c:pt>
                <c:pt idx="720">
                  <c:v>0.42010000000000003</c:v>
                </c:pt>
                <c:pt idx="721">
                  <c:v>0.42020000000000002</c:v>
                </c:pt>
                <c:pt idx="722">
                  <c:v>0.42050000000000004</c:v>
                </c:pt>
                <c:pt idx="723">
                  <c:v>0.4210000000000001</c:v>
                </c:pt>
                <c:pt idx="724">
                  <c:v>0.42160000000000003</c:v>
                </c:pt>
                <c:pt idx="725">
                  <c:v>0.42190000000000005</c:v>
                </c:pt>
                <c:pt idx="726">
                  <c:v>0.42120000000000002</c:v>
                </c:pt>
                <c:pt idx="727">
                  <c:v>0.41980000000000006</c:v>
                </c:pt>
                <c:pt idx="728">
                  <c:v>0.41980000000000006</c:v>
                </c:pt>
                <c:pt idx="729">
                  <c:v>0.41970000000000002</c:v>
                </c:pt>
                <c:pt idx="730">
                  <c:v>0.41950000000000004</c:v>
                </c:pt>
                <c:pt idx="731">
                  <c:v>0.41950000000000004</c:v>
                </c:pt>
                <c:pt idx="732">
                  <c:v>0.41950000000000004</c:v>
                </c:pt>
                <c:pt idx="733">
                  <c:v>0.41950000000000004</c:v>
                </c:pt>
                <c:pt idx="734">
                  <c:v>0.41910000000000003</c:v>
                </c:pt>
                <c:pt idx="735">
                  <c:v>0.41910000000000003</c:v>
                </c:pt>
                <c:pt idx="736">
                  <c:v>0.41920000000000002</c:v>
                </c:pt>
                <c:pt idx="737">
                  <c:v>0.41900000000000004</c:v>
                </c:pt>
                <c:pt idx="738">
                  <c:v>0.41880000000000006</c:v>
                </c:pt>
                <c:pt idx="739">
                  <c:v>0.41880000000000006</c:v>
                </c:pt>
                <c:pt idx="740">
                  <c:v>0.41920000000000002</c:v>
                </c:pt>
                <c:pt idx="741">
                  <c:v>0.41900000000000004</c:v>
                </c:pt>
                <c:pt idx="742">
                  <c:v>0.41910000000000003</c:v>
                </c:pt>
                <c:pt idx="743">
                  <c:v>0.41910000000000003</c:v>
                </c:pt>
                <c:pt idx="744">
                  <c:v>0.41900000000000004</c:v>
                </c:pt>
                <c:pt idx="745">
                  <c:v>0.41900000000000004</c:v>
                </c:pt>
                <c:pt idx="746">
                  <c:v>0.41900000000000004</c:v>
                </c:pt>
                <c:pt idx="747">
                  <c:v>0.41890000000000011</c:v>
                </c:pt>
                <c:pt idx="748">
                  <c:v>0.41910000000000003</c:v>
                </c:pt>
                <c:pt idx="749">
                  <c:v>0.41990000000000005</c:v>
                </c:pt>
                <c:pt idx="750">
                  <c:v>0.41990000000000005</c:v>
                </c:pt>
                <c:pt idx="751">
                  <c:v>0.42050000000000004</c:v>
                </c:pt>
                <c:pt idx="752">
                  <c:v>0.42080000000000006</c:v>
                </c:pt>
                <c:pt idx="753">
                  <c:v>0.42060000000000003</c:v>
                </c:pt>
                <c:pt idx="754">
                  <c:v>0.42010000000000003</c:v>
                </c:pt>
                <c:pt idx="755">
                  <c:v>0.41950000000000004</c:v>
                </c:pt>
                <c:pt idx="756">
                  <c:v>0.41920000000000002</c:v>
                </c:pt>
                <c:pt idx="757">
                  <c:v>0.41880000000000006</c:v>
                </c:pt>
                <c:pt idx="758">
                  <c:v>0.41870000000000002</c:v>
                </c:pt>
                <c:pt idx="759">
                  <c:v>0.42070000000000002</c:v>
                </c:pt>
                <c:pt idx="760">
                  <c:v>0.4210000000000001</c:v>
                </c:pt>
                <c:pt idx="761">
                  <c:v>0.4215000000000001</c:v>
                </c:pt>
                <c:pt idx="762">
                  <c:v>0.4220000000000001</c:v>
                </c:pt>
                <c:pt idx="763">
                  <c:v>0.42260000000000003</c:v>
                </c:pt>
                <c:pt idx="764">
                  <c:v>0.42340000000000005</c:v>
                </c:pt>
                <c:pt idx="765">
                  <c:v>0.4235000000000001</c:v>
                </c:pt>
                <c:pt idx="766">
                  <c:v>0.42360000000000003</c:v>
                </c:pt>
                <c:pt idx="767">
                  <c:v>0.42360000000000003</c:v>
                </c:pt>
                <c:pt idx="768">
                  <c:v>0.42380000000000007</c:v>
                </c:pt>
                <c:pt idx="769">
                  <c:v>0.42390000000000005</c:v>
                </c:pt>
                <c:pt idx="770">
                  <c:v>0.42390000000000005</c:v>
                </c:pt>
                <c:pt idx="771">
                  <c:v>0.42370000000000002</c:v>
                </c:pt>
                <c:pt idx="772">
                  <c:v>0.42320000000000002</c:v>
                </c:pt>
                <c:pt idx="773">
                  <c:v>0.42290000000000005</c:v>
                </c:pt>
                <c:pt idx="774">
                  <c:v>0.42270000000000002</c:v>
                </c:pt>
                <c:pt idx="775">
                  <c:v>0.4225000000000001</c:v>
                </c:pt>
                <c:pt idx="776">
                  <c:v>0.42270000000000002</c:v>
                </c:pt>
                <c:pt idx="777">
                  <c:v>0.42290000000000005</c:v>
                </c:pt>
                <c:pt idx="778">
                  <c:v>0.42290000000000005</c:v>
                </c:pt>
                <c:pt idx="779">
                  <c:v>0.42360000000000003</c:v>
                </c:pt>
                <c:pt idx="780">
                  <c:v>0.4240000000000001</c:v>
                </c:pt>
                <c:pt idx="781">
                  <c:v>0.42430000000000007</c:v>
                </c:pt>
                <c:pt idx="782">
                  <c:v>0.42470000000000002</c:v>
                </c:pt>
                <c:pt idx="783">
                  <c:v>0.42490000000000006</c:v>
                </c:pt>
                <c:pt idx="784">
                  <c:v>0.42490000000000006</c:v>
                </c:pt>
                <c:pt idx="785">
                  <c:v>0.4250000000000001</c:v>
                </c:pt>
                <c:pt idx="786">
                  <c:v>0.42520000000000002</c:v>
                </c:pt>
                <c:pt idx="787">
                  <c:v>0.42530000000000007</c:v>
                </c:pt>
                <c:pt idx="788">
                  <c:v>0.42530000000000007</c:v>
                </c:pt>
                <c:pt idx="789">
                  <c:v>0.42510000000000003</c:v>
                </c:pt>
                <c:pt idx="790">
                  <c:v>0.42510000000000003</c:v>
                </c:pt>
                <c:pt idx="791">
                  <c:v>0.42520000000000002</c:v>
                </c:pt>
                <c:pt idx="792">
                  <c:v>0.42530000000000007</c:v>
                </c:pt>
                <c:pt idx="793">
                  <c:v>0.42540000000000006</c:v>
                </c:pt>
                <c:pt idx="794">
                  <c:v>0.4255000000000001</c:v>
                </c:pt>
                <c:pt idx="795">
                  <c:v>0.42530000000000007</c:v>
                </c:pt>
                <c:pt idx="796">
                  <c:v>0.42540000000000006</c:v>
                </c:pt>
                <c:pt idx="797">
                  <c:v>0.42560000000000003</c:v>
                </c:pt>
                <c:pt idx="798">
                  <c:v>0.42560000000000003</c:v>
                </c:pt>
                <c:pt idx="799">
                  <c:v>0.42560000000000003</c:v>
                </c:pt>
                <c:pt idx="800">
                  <c:v>0.42560000000000003</c:v>
                </c:pt>
                <c:pt idx="801">
                  <c:v>0.42560000000000003</c:v>
                </c:pt>
                <c:pt idx="802">
                  <c:v>0.42560000000000003</c:v>
                </c:pt>
                <c:pt idx="803">
                  <c:v>0.42560000000000003</c:v>
                </c:pt>
                <c:pt idx="804">
                  <c:v>0.42660000000000003</c:v>
                </c:pt>
                <c:pt idx="805">
                  <c:v>0.42730000000000007</c:v>
                </c:pt>
                <c:pt idx="806">
                  <c:v>0.42740000000000006</c:v>
                </c:pt>
                <c:pt idx="807">
                  <c:v>0.42740000000000006</c:v>
                </c:pt>
                <c:pt idx="808">
                  <c:v>0.4275000000000001</c:v>
                </c:pt>
                <c:pt idx="809">
                  <c:v>0.4275000000000001</c:v>
                </c:pt>
                <c:pt idx="810">
                  <c:v>0.42780000000000007</c:v>
                </c:pt>
                <c:pt idx="811">
                  <c:v>0.42690000000000006</c:v>
                </c:pt>
                <c:pt idx="812">
                  <c:v>0.42730000000000007</c:v>
                </c:pt>
                <c:pt idx="813">
                  <c:v>0.42740000000000006</c:v>
                </c:pt>
                <c:pt idx="814">
                  <c:v>0.42740000000000006</c:v>
                </c:pt>
                <c:pt idx="815">
                  <c:v>0.4275000000000001</c:v>
                </c:pt>
                <c:pt idx="816">
                  <c:v>0.42770000000000002</c:v>
                </c:pt>
                <c:pt idx="817">
                  <c:v>0.42790000000000006</c:v>
                </c:pt>
                <c:pt idx="818">
                  <c:v>0.42820000000000008</c:v>
                </c:pt>
                <c:pt idx="819">
                  <c:v>0.4280000000000001</c:v>
                </c:pt>
                <c:pt idx="820">
                  <c:v>0.42790000000000006</c:v>
                </c:pt>
                <c:pt idx="821">
                  <c:v>0.4275000000000001</c:v>
                </c:pt>
                <c:pt idx="822">
                  <c:v>0.42720000000000002</c:v>
                </c:pt>
                <c:pt idx="823">
                  <c:v>0.42670000000000002</c:v>
                </c:pt>
                <c:pt idx="824">
                  <c:v>0.42660000000000003</c:v>
                </c:pt>
                <c:pt idx="825">
                  <c:v>0.42640000000000006</c:v>
                </c:pt>
                <c:pt idx="826">
                  <c:v>0.42590000000000006</c:v>
                </c:pt>
                <c:pt idx="827">
                  <c:v>0.42510000000000003</c:v>
                </c:pt>
                <c:pt idx="828">
                  <c:v>0.4250000000000001</c:v>
                </c:pt>
                <c:pt idx="829">
                  <c:v>0.42530000000000007</c:v>
                </c:pt>
                <c:pt idx="830">
                  <c:v>0.42560000000000003</c:v>
                </c:pt>
                <c:pt idx="831">
                  <c:v>0.42560000000000003</c:v>
                </c:pt>
                <c:pt idx="832">
                  <c:v>0.42560000000000003</c:v>
                </c:pt>
                <c:pt idx="833">
                  <c:v>0.4255000000000001</c:v>
                </c:pt>
                <c:pt idx="834">
                  <c:v>0.42570000000000002</c:v>
                </c:pt>
                <c:pt idx="835">
                  <c:v>0.42560000000000003</c:v>
                </c:pt>
                <c:pt idx="836">
                  <c:v>0.42590000000000006</c:v>
                </c:pt>
                <c:pt idx="837">
                  <c:v>0.42610000000000003</c:v>
                </c:pt>
                <c:pt idx="838">
                  <c:v>0.42620000000000002</c:v>
                </c:pt>
                <c:pt idx="839">
                  <c:v>0.42610000000000003</c:v>
                </c:pt>
                <c:pt idx="840">
                  <c:v>0.4255000000000001</c:v>
                </c:pt>
                <c:pt idx="841">
                  <c:v>0.42530000000000007</c:v>
                </c:pt>
                <c:pt idx="842">
                  <c:v>0.42540000000000006</c:v>
                </c:pt>
                <c:pt idx="843">
                  <c:v>0.42530000000000007</c:v>
                </c:pt>
                <c:pt idx="844">
                  <c:v>0.42530000000000007</c:v>
                </c:pt>
                <c:pt idx="845">
                  <c:v>0.42530000000000007</c:v>
                </c:pt>
                <c:pt idx="846">
                  <c:v>0.42510000000000003</c:v>
                </c:pt>
                <c:pt idx="847">
                  <c:v>0.42510000000000003</c:v>
                </c:pt>
                <c:pt idx="848">
                  <c:v>0.42510000000000003</c:v>
                </c:pt>
                <c:pt idx="849">
                  <c:v>0.42530000000000007</c:v>
                </c:pt>
                <c:pt idx="850">
                  <c:v>0.42530000000000007</c:v>
                </c:pt>
                <c:pt idx="851">
                  <c:v>0.42520000000000002</c:v>
                </c:pt>
                <c:pt idx="852">
                  <c:v>0.4265000000000001</c:v>
                </c:pt>
                <c:pt idx="853">
                  <c:v>0.42740000000000006</c:v>
                </c:pt>
                <c:pt idx="854">
                  <c:v>0.42760000000000004</c:v>
                </c:pt>
                <c:pt idx="855">
                  <c:v>0.42770000000000002</c:v>
                </c:pt>
                <c:pt idx="856">
                  <c:v>0.42790000000000006</c:v>
                </c:pt>
                <c:pt idx="857">
                  <c:v>0.42790000000000006</c:v>
                </c:pt>
                <c:pt idx="858">
                  <c:v>0.42780000000000007</c:v>
                </c:pt>
                <c:pt idx="859">
                  <c:v>0.42780000000000007</c:v>
                </c:pt>
                <c:pt idx="860">
                  <c:v>0.42780000000000007</c:v>
                </c:pt>
                <c:pt idx="861">
                  <c:v>0.42780000000000007</c:v>
                </c:pt>
                <c:pt idx="862">
                  <c:v>0.4290000000000001</c:v>
                </c:pt>
                <c:pt idx="863">
                  <c:v>0.4275000000000001</c:v>
                </c:pt>
                <c:pt idx="864">
                  <c:v>0.4275000000000001</c:v>
                </c:pt>
                <c:pt idx="865">
                  <c:v>0.42710000000000004</c:v>
                </c:pt>
                <c:pt idx="866">
                  <c:v>0.42710000000000004</c:v>
                </c:pt>
                <c:pt idx="867">
                  <c:v>0.42730000000000007</c:v>
                </c:pt>
                <c:pt idx="868">
                  <c:v>0.42890000000000006</c:v>
                </c:pt>
                <c:pt idx="869">
                  <c:v>0.42910000000000004</c:v>
                </c:pt>
                <c:pt idx="870">
                  <c:v>0.42930000000000007</c:v>
                </c:pt>
                <c:pt idx="871">
                  <c:v>0.42960000000000004</c:v>
                </c:pt>
                <c:pt idx="872">
                  <c:v>0.42960000000000004</c:v>
                </c:pt>
                <c:pt idx="873">
                  <c:v>0.42970000000000008</c:v>
                </c:pt>
                <c:pt idx="874">
                  <c:v>0.42940000000000006</c:v>
                </c:pt>
                <c:pt idx="875">
                  <c:v>0.42920000000000008</c:v>
                </c:pt>
                <c:pt idx="876">
                  <c:v>0.42980000000000007</c:v>
                </c:pt>
                <c:pt idx="877">
                  <c:v>0.43000000000000005</c:v>
                </c:pt>
                <c:pt idx="878">
                  <c:v>0.43010000000000004</c:v>
                </c:pt>
                <c:pt idx="879">
                  <c:v>0.43010000000000004</c:v>
                </c:pt>
                <c:pt idx="880">
                  <c:v>0.43020000000000008</c:v>
                </c:pt>
                <c:pt idx="881">
                  <c:v>0.43060000000000004</c:v>
                </c:pt>
                <c:pt idx="882">
                  <c:v>0.43190000000000006</c:v>
                </c:pt>
                <c:pt idx="883">
                  <c:v>0.43170000000000003</c:v>
                </c:pt>
                <c:pt idx="884">
                  <c:v>0.43170000000000003</c:v>
                </c:pt>
                <c:pt idx="885">
                  <c:v>0.43140000000000006</c:v>
                </c:pt>
                <c:pt idx="886">
                  <c:v>0.43120000000000008</c:v>
                </c:pt>
                <c:pt idx="887">
                  <c:v>0.43060000000000004</c:v>
                </c:pt>
                <c:pt idx="888">
                  <c:v>0.4305000000000001</c:v>
                </c:pt>
                <c:pt idx="889">
                  <c:v>0.43140000000000006</c:v>
                </c:pt>
                <c:pt idx="890">
                  <c:v>0.43170000000000003</c:v>
                </c:pt>
                <c:pt idx="891">
                  <c:v>0.43180000000000007</c:v>
                </c:pt>
                <c:pt idx="892">
                  <c:v>0.43180000000000007</c:v>
                </c:pt>
                <c:pt idx="893">
                  <c:v>0.43160000000000004</c:v>
                </c:pt>
                <c:pt idx="894">
                  <c:v>0.42770000000000002</c:v>
                </c:pt>
                <c:pt idx="895">
                  <c:v>0.42780000000000007</c:v>
                </c:pt>
                <c:pt idx="896">
                  <c:v>0.42770000000000002</c:v>
                </c:pt>
                <c:pt idx="897">
                  <c:v>0.42780000000000007</c:v>
                </c:pt>
                <c:pt idx="898">
                  <c:v>0.42760000000000004</c:v>
                </c:pt>
                <c:pt idx="899">
                  <c:v>0.4270000000000001</c:v>
                </c:pt>
                <c:pt idx="900">
                  <c:v>0.42580000000000007</c:v>
                </c:pt>
                <c:pt idx="901">
                  <c:v>0.42610000000000003</c:v>
                </c:pt>
                <c:pt idx="902">
                  <c:v>0.42770000000000002</c:v>
                </c:pt>
                <c:pt idx="903">
                  <c:v>0.42720000000000002</c:v>
                </c:pt>
                <c:pt idx="904">
                  <c:v>0.4270000000000001</c:v>
                </c:pt>
                <c:pt idx="905">
                  <c:v>0.4270000000000001</c:v>
                </c:pt>
                <c:pt idx="906">
                  <c:v>0.4290000000000001</c:v>
                </c:pt>
                <c:pt idx="907">
                  <c:v>0.42920000000000008</c:v>
                </c:pt>
                <c:pt idx="908">
                  <c:v>0.4290000000000001</c:v>
                </c:pt>
                <c:pt idx="909">
                  <c:v>0.4290000000000001</c:v>
                </c:pt>
                <c:pt idx="910">
                  <c:v>0.43160000000000004</c:v>
                </c:pt>
                <c:pt idx="911">
                  <c:v>0.43070000000000008</c:v>
                </c:pt>
                <c:pt idx="912">
                  <c:v>0.42960000000000004</c:v>
                </c:pt>
                <c:pt idx="913">
                  <c:v>0.42940000000000006</c:v>
                </c:pt>
                <c:pt idx="914">
                  <c:v>0.42990000000000006</c:v>
                </c:pt>
                <c:pt idx="915">
                  <c:v>0.43030000000000007</c:v>
                </c:pt>
                <c:pt idx="916">
                  <c:v>0.4305000000000001</c:v>
                </c:pt>
                <c:pt idx="917">
                  <c:v>0.43220000000000003</c:v>
                </c:pt>
                <c:pt idx="918">
                  <c:v>0.43190000000000006</c:v>
                </c:pt>
                <c:pt idx="919">
                  <c:v>0.43220000000000003</c:v>
                </c:pt>
                <c:pt idx="920">
                  <c:v>0.43220000000000003</c:v>
                </c:pt>
                <c:pt idx="921">
                  <c:v>0.42770000000000002</c:v>
                </c:pt>
                <c:pt idx="922">
                  <c:v>0.42760000000000004</c:v>
                </c:pt>
                <c:pt idx="923">
                  <c:v>0.42760000000000004</c:v>
                </c:pt>
                <c:pt idx="924">
                  <c:v>0.42740000000000006</c:v>
                </c:pt>
                <c:pt idx="925">
                  <c:v>0.42720000000000002</c:v>
                </c:pt>
                <c:pt idx="926">
                  <c:v>0.42690000000000006</c:v>
                </c:pt>
                <c:pt idx="927">
                  <c:v>0.42680000000000007</c:v>
                </c:pt>
                <c:pt idx="928">
                  <c:v>0.42640000000000006</c:v>
                </c:pt>
                <c:pt idx="929">
                  <c:v>0.42640000000000006</c:v>
                </c:pt>
                <c:pt idx="930">
                  <c:v>0.42620000000000002</c:v>
                </c:pt>
                <c:pt idx="931">
                  <c:v>0.42620000000000002</c:v>
                </c:pt>
                <c:pt idx="932">
                  <c:v>0.4265000000000001</c:v>
                </c:pt>
                <c:pt idx="933">
                  <c:v>0.42710000000000004</c:v>
                </c:pt>
                <c:pt idx="934">
                  <c:v>0.42730000000000007</c:v>
                </c:pt>
                <c:pt idx="935">
                  <c:v>0.42760000000000004</c:v>
                </c:pt>
                <c:pt idx="936">
                  <c:v>0.4275000000000001</c:v>
                </c:pt>
                <c:pt idx="937">
                  <c:v>0.42730000000000007</c:v>
                </c:pt>
                <c:pt idx="938">
                  <c:v>0.42710000000000004</c:v>
                </c:pt>
                <c:pt idx="939">
                  <c:v>0.42720000000000002</c:v>
                </c:pt>
                <c:pt idx="940">
                  <c:v>0.42720000000000002</c:v>
                </c:pt>
                <c:pt idx="941">
                  <c:v>0.42720000000000002</c:v>
                </c:pt>
                <c:pt idx="942">
                  <c:v>0.42730000000000007</c:v>
                </c:pt>
                <c:pt idx="943">
                  <c:v>0.42760000000000004</c:v>
                </c:pt>
                <c:pt idx="944">
                  <c:v>0.42930000000000007</c:v>
                </c:pt>
                <c:pt idx="945">
                  <c:v>0.42940000000000006</c:v>
                </c:pt>
                <c:pt idx="946">
                  <c:v>0.4295000000000001</c:v>
                </c:pt>
                <c:pt idx="947">
                  <c:v>0.42960000000000004</c:v>
                </c:pt>
                <c:pt idx="948">
                  <c:v>0.42940000000000006</c:v>
                </c:pt>
                <c:pt idx="949">
                  <c:v>0.42940000000000006</c:v>
                </c:pt>
                <c:pt idx="950">
                  <c:v>0.4295000000000001</c:v>
                </c:pt>
                <c:pt idx="951">
                  <c:v>0.42970000000000008</c:v>
                </c:pt>
                <c:pt idx="952">
                  <c:v>0.42980000000000007</c:v>
                </c:pt>
                <c:pt idx="953">
                  <c:v>0.43010000000000004</c:v>
                </c:pt>
                <c:pt idx="954">
                  <c:v>0.43020000000000008</c:v>
                </c:pt>
                <c:pt idx="955">
                  <c:v>0.43120000000000008</c:v>
                </c:pt>
                <c:pt idx="956">
                  <c:v>0.43140000000000006</c:v>
                </c:pt>
                <c:pt idx="957">
                  <c:v>0.43140000000000006</c:v>
                </c:pt>
                <c:pt idx="958">
                  <c:v>0.43160000000000004</c:v>
                </c:pt>
                <c:pt idx="959">
                  <c:v>0.43190000000000006</c:v>
                </c:pt>
                <c:pt idx="960">
                  <c:v>0.43160000000000004</c:v>
                </c:pt>
                <c:pt idx="961">
                  <c:v>0.43140000000000006</c:v>
                </c:pt>
                <c:pt idx="962">
                  <c:v>0.43130000000000007</c:v>
                </c:pt>
                <c:pt idx="963">
                  <c:v>0.43140000000000006</c:v>
                </c:pt>
                <c:pt idx="964">
                  <c:v>0.43130000000000007</c:v>
                </c:pt>
                <c:pt idx="965">
                  <c:v>0.43120000000000008</c:v>
                </c:pt>
                <c:pt idx="966">
                  <c:v>0.43130000000000007</c:v>
                </c:pt>
                <c:pt idx="967">
                  <c:v>0.43140000000000006</c:v>
                </c:pt>
                <c:pt idx="968">
                  <c:v>0.43150000000000011</c:v>
                </c:pt>
                <c:pt idx="969">
                  <c:v>0.43150000000000011</c:v>
                </c:pt>
                <c:pt idx="970">
                  <c:v>0.43290000000000006</c:v>
                </c:pt>
                <c:pt idx="971">
                  <c:v>0.43290000000000006</c:v>
                </c:pt>
                <c:pt idx="972">
                  <c:v>0.43310000000000004</c:v>
                </c:pt>
                <c:pt idx="973">
                  <c:v>0.43280000000000007</c:v>
                </c:pt>
                <c:pt idx="974">
                  <c:v>0.43260000000000004</c:v>
                </c:pt>
                <c:pt idx="975">
                  <c:v>0.43290000000000006</c:v>
                </c:pt>
                <c:pt idx="976">
                  <c:v>0.43320000000000003</c:v>
                </c:pt>
                <c:pt idx="977">
                  <c:v>0.43320000000000003</c:v>
                </c:pt>
                <c:pt idx="978">
                  <c:v>0.43310000000000004</c:v>
                </c:pt>
                <c:pt idx="979">
                  <c:v>0.43290000000000006</c:v>
                </c:pt>
                <c:pt idx="980">
                  <c:v>0.43290000000000006</c:v>
                </c:pt>
                <c:pt idx="981">
                  <c:v>0.43330000000000007</c:v>
                </c:pt>
                <c:pt idx="982">
                  <c:v>0.43320000000000003</c:v>
                </c:pt>
                <c:pt idx="983">
                  <c:v>0.43350000000000005</c:v>
                </c:pt>
                <c:pt idx="984">
                  <c:v>0.43350000000000005</c:v>
                </c:pt>
                <c:pt idx="985">
                  <c:v>0.43330000000000007</c:v>
                </c:pt>
                <c:pt idx="986">
                  <c:v>0.4336000000000001</c:v>
                </c:pt>
                <c:pt idx="987">
                  <c:v>0.43390000000000006</c:v>
                </c:pt>
                <c:pt idx="988">
                  <c:v>0.43420000000000003</c:v>
                </c:pt>
                <c:pt idx="989">
                  <c:v>0.43420000000000003</c:v>
                </c:pt>
                <c:pt idx="990">
                  <c:v>0.43400000000000005</c:v>
                </c:pt>
                <c:pt idx="991">
                  <c:v>0.43370000000000003</c:v>
                </c:pt>
                <c:pt idx="992">
                  <c:v>0.43370000000000003</c:v>
                </c:pt>
                <c:pt idx="993">
                  <c:v>0.43370000000000003</c:v>
                </c:pt>
                <c:pt idx="994">
                  <c:v>0.4336000000000001</c:v>
                </c:pt>
                <c:pt idx="995">
                  <c:v>0.4336000000000001</c:v>
                </c:pt>
                <c:pt idx="996">
                  <c:v>0.43320000000000003</c:v>
                </c:pt>
                <c:pt idx="997">
                  <c:v>0.43270000000000003</c:v>
                </c:pt>
                <c:pt idx="998">
                  <c:v>0.43240000000000006</c:v>
                </c:pt>
                <c:pt idx="999">
                  <c:v>0.43210000000000004</c:v>
                </c:pt>
                <c:pt idx="1000">
                  <c:v>0.43220000000000003</c:v>
                </c:pt>
                <c:pt idx="1001">
                  <c:v>0.43230000000000007</c:v>
                </c:pt>
                <c:pt idx="1002">
                  <c:v>0.43260000000000004</c:v>
                </c:pt>
                <c:pt idx="1003">
                  <c:v>0.43310000000000004</c:v>
                </c:pt>
                <c:pt idx="1004">
                  <c:v>0.4346000000000001</c:v>
                </c:pt>
                <c:pt idx="1005">
                  <c:v>0.43550000000000005</c:v>
                </c:pt>
                <c:pt idx="1006">
                  <c:v>0.43580000000000008</c:v>
                </c:pt>
                <c:pt idx="1007">
                  <c:v>0.43600000000000005</c:v>
                </c:pt>
                <c:pt idx="1008">
                  <c:v>0.43600000000000005</c:v>
                </c:pt>
                <c:pt idx="1009">
                  <c:v>0.43600000000000005</c:v>
                </c:pt>
                <c:pt idx="1010">
                  <c:v>0.43590000000000007</c:v>
                </c:pt>
                <c:pt idx="1011">
                  <c:v>0.43600000000000005</c:v>
                </c:pt>
                <c:pt idx="1012">
                  <c:v>0.43570000000000003</c:v>
                </c:pt>
                <c:pt idx="1013">
                  <c:v>0.43590000000000007</c:v>
                </c:pt>
                <c:pt idx="1014">
                  <c:v>0.43590000000000007</c:v>
                </c:pt>
                <c:pt idx="1015">
                  <c:v>0.43520000000000003</c:v>
                </c:pt>
                <c:pt idx="1016">
                  <c:v>0.43640000000000007</c:v>
                </c:pt>
                <c:pt idx="1017">
                  <c:v>0.43680000000000008</c:v>
                </c:pt>
                <c:pt idx="1018">
                  <c:v>0.43680000000000008</c:v>
                </c:pt>
                <c:pt idx="1019">
                  <c:v>0.43680000000000008</c:v>
                </c:pt>
                <c:pt idx="1020">
                  <c:v>0.43700000000000006</c:v>
                </c:pt>
                <c:pt idx="1021">
                  <c:v>0.43700000000000006</c:v>
                </c:pt>
                <c:pt idx="1022">
                  <c:v>0.43720000000000003</c:v>
                </c:pt>
                <c:pt idx="1023">
                  <c:v>0.43770000000000003</c:v>
                </c:pt>
                <c:pt idx="1024">
                  <c:v>0.4376000000000001</c:v>
                </c:pt>
                <c:pt idx="1025">
                  <c:v>0.43720000000000003</c:v>
                </c:pt>
                <c:pt idx="1026">
                  <c:v>0.43730000000000008</c:v>
                </c:pt>
                <c:pt idx="1027">
                  <c:v>0.4371000000000001</c:v>
                </c:pt>
                <c:pt idx="1028">
                  <c:v>0.43670000000000003</c:v>
                </c:pt>
                <c:pt idx="1029">
                  <c:v>0.43650000000000005</c:v>
                </c:pt>
                <c:pt idx="1030">
                  <c:v>0.43590000000000007</c:v>
                </c:pt>
                <c:pt idx="1031">
                  <c:v>0.43520000000000003</c:v>
                </c:pt>
                <c:pt idx="1032">
                  <c:v>0.43540000000000006</c:v>
                </c:pt>
                <c:pt idx="1033">
                  <c:v>0.43520000000000003</c:v>
                </c:pt>
                <c:pt idx="1034">
                  <c:v>0.43590000000000007</c:v>
                </c:pt>
                <c:pt idx="1035">
                  <c:v>0.43630000000000008</c:v>
                </c:pt>
                <c:pt idx="1036">
                  <c:v>0.43670000000000003</c:v>
                </c:pt>
                <c:pt idx="1037">
                  <c:v>0.43730000000000008</c:v>
                </c:pt>
                <c:pt idx="1038">
                  <c:v>0.43820000000000003</c:v>
                </c:pt>
                <c:pt idx="1039">
                  <c:v>0.43850000000000006</c:v>
                </c:pt>
                <c:pt idx="1040">
                  <c:v>0.43820000000000003</c:v>
                </c:pt>
                <c:pt idx="1041">
                  <c:v>0.43820000000000003</c:v>
                </c:pt>
                <c:pt idx="1042">
                  <c:v>0.4381000000000001</c:v>
                </c:pt>
                <c:pt idx="1043">
                  <c:v>0.43770000000000003</c:v>
                </c:pt>
                <c:pt idx="1044">
                  <c:v>0.43740000000000007</c:v>
                </c:pt>
                <c:pt idx="1045">
                  <c:v>0.43700000000000006</c:v>
                </c:pt>
                <c:pt idx="1046">
                  <c:v>0.43530000000000008</c:v>
                </c:pt>
                <c:pt idx="1047">
                  <c:v>0.43490000000000006</c:v>
                </c:pt>
                <c:pt idx="1048">
                  <c:v>0.43470000000000003</c:v>
                </c:pt>
                <c:pt idx="1049">
                  <c:v>0.4346000000000001</c:v>
                </c:pt>
                <c:pt idx="1050">
                  <c:v>0.4351000000000001</c:v>
                </c:pt>
                <c:pt idx="1051">
                  <c:v>0.43520000000000003</c:v>
                </c:pt>
                <c:pt idx="1052">
                  <c:v>0.43550000000000005</c:v>
                </c:pt>
                <c:pt idx="1053">
                  <c:v>0.43590000000000007</c:v>
                </c:pt>
                <c:pt idx="1054">
                  <c:v>0.43630000000000008</c:v>
                </c:pt>
                <c:pt idx="1055">
                  <c:v>0.43680000000000008</c:v>
                </c:pt>
                <c:pt idx="1056">
                  <c:v>0.43690000000000007</c:v>
                </c:pt>
                <c:pt idx="1057">
                  <c:v>0.4371000000000001</c:v>
                </c:pt>
                <c:pt idx="1058">
                  <c:v>0.43800000000000006</c:v>
                </c:pt>
                <c:pt idx="1059">
                  <c:v>0.43820000000000003</c:v>
                </c:pt>
                <c:pt idx="1060">
                  <c:v>0.43820000000000003</c:v>
                </c:pt>
                <c:pt idx="1061">
                  <c:v>0.4381000000000001</c:v>
                </c:pt>
                <c:pt idx="1062">
                  <c:v>0.43790000000000007</c:v>
                </c:pt>
                <c:pt idx="1063">
                  <c:v>0.43770000000000003</c:v>
                </c:pt>
                <c:pt idx="1064">
                  <c:v>0.43770000000000003</c:v>
                </c:pt>
                <c:pt idx="1065">
                  <c:v>0.43650000000000005</c:v>
                </c:pt>
                <c:pt idx="1066">
                  <c:v>0.43730000000000008</c:v>
                </c:pt>
                <c:pt idx="1067">
                  <c:v>0.43780000000000008</c:v>
                </c:pt>
                <c:pt idx="1068">
                  <c:v>0.43830000000000008</c:v>
                </c:pt>
                <c:pt idx="1069">
                  <c:v>0.43830000000000008</c:v>
                </c:pt>
                <c:pt idx="1070">
                  <c:v>0.4381000000000001</c:v>
                </c:pt>
                <c:pt idx="1071">
                  <c:v>0.43820000000000003</c:v>
                </c:pt>
                <c:pt idx="1072">
                  <c:v>0.4381000000000001</c:v>
                </c:pt>
                <c:pt idx="1073">
                  <c:v>0.43820000000000003</c:v>
                </c:pt>
                <c:pt idx="1074">
                  <c:v>0.43770000000000003</c:v>
                </c:pt>
                <c:pt idx="1075">
                  <c:v>0.43740000000000007</c:v>
                </c:pt>
                <c:pt idx="1076">
                  <c:v>0.4376000000000001</c:v>
                </c:pt>
                <c:pt idx="1077">
                  <c:v>0.43750000000000006</c:v>
                </c:pt>
                <c:pt idx="1078">
                  <c:v>0.43780000000000008</c:v>
                </c:pt>
                <c:pt idx="1079">
                  <c:v>0.43770000000000003</c:v>
                </c:pt>
                <c:pt idx="1080">
                  <c:v>0.43770000000000003</c:v>
                </c:pt>
                <c:pt idx="1081">
                  <c:v>0.4381000000000001</c:v>
                </c:pt>
                <c:pt idx="1082">
                  <c:v>0.43840000000000007</c:v>
                </c:pt>
                <c:pt idx="1083">
                  <c:v>0.43820000000000003</c:v>
                </c:pt>
                <c:pt idx="1084">
                  <c:v>0.4386000000000001</c:v>
                </c:pt>
                <c:pt idx="1085">
                  <c:v>0.43850000000000006</c:v>
                </c:pt>
                <c:pt idx="1086">
                  <c:v>0.4381000000000001</c:v>
                </c:pt>
                <c:pt idx="1087">
                  <c:v>0.43780000000000008</c:v>
                </c:pt>
                <c:pt idx="1088">
                  <c:v>0.4376000000000001</c:v>
                </c:pt>
                <c:pt idx="1089">
                  <c:v>0.4371000000000001</c:v>
                </c:pt>
                <c:pt idx="1090">
                  <c:v>0.4371000000000001</c:v>
                </c:pt>
                <c:pt idx="1091">
                  <c:v>0.43690000000000007</c:v>
                </c:pt>
                <c:pt idx="1092">
                  <c:v>0.4371000000000001</c:v>
                </c:pt>
                <c:pt idx="1093">
                  <c:v>0.4371000000000001</c:v>
                </c:pt>
                <c:pt idx="1094">
                  <c:v>0.43770000000000003</c:v>
                </c:pt>
                <c:pt idx="1095">
                  <c:v>0.43780000000000008</c:v>
                </c:pt>
                <c:pt idx="1096">
                  <c:v>0.4381000000000001</c:v>
                </c:pt>
                <c:pt idx="1097">
                  <c:v>0.43820000000000003</c:v>
                </c:pt>
                <c:pt idx="1098">
                  <c:v>0.43870000000000003</c:v>
                </c:pt>
                <c:pt idx="1099">
                  <c:v>0.43890000000000007</c:v>
                </c:pt>
                <c:pt idx="1100">
                  <c:v>0.4391000000000001</c:v>
                </c:pt>
                <c:pt idx="1101">
                  <c:v>0.4391000000000001</c:v>
                </c:pt>
                <c:pt idx="1102">
                  <c:v>0.4396000000000001</c:v>
                </c:pt>
                <c:pt idx="1103">
                  <c:v>0.4396000000000001</c:v>
                </c:pt>
                <c:pt idx="1104">
                  <c:v>0.43950000000000006</c:v>
                </c:pt>
                <c:pt idx="1105">
                  <c:v>0.43950000000000006</c:v>
                </c:pt>
                <c:pt idx="1106">
                  <c:v>0.43930000000000008</c:v>
                </c:pt>
                <c:pt idx="1107">
                  <c:v>0.4396000000000001</c:v>
                </c:pt>
                <c:pt idx="1108">
                  <c:v>0.43970000000000004</c:v>
                </c:pt>
                <c:pt idx="1109">
                  <c:v>0.44350000000000006</c:v>
                </c:pt>
                <c:pt idx="1110">
                  <c:v>0.44330000000000014</c:v>
                </c:pt>
                <c:pt idx="1111">
                  <c:v>0.44290000000000007</c:v>
                </c:pt>
                <c:pt idx="1112">
                  <c:v>0.4431000000000001</c:v>
                </c:pt>
                <c:pt idx="1113">
                  <c:v>0.44350000000000006</c:v>
                </c:pt>
                <c:pt idx="1114">
                  <c:v>0.44450000000000006</c:v>
                </c:pt>
                <c:pt idx="1115">
                  <c:v>0.44470000000000004</c:v>
                </c:pt>
                <c:pt idx="1116">
                  <c:v>0.44510000000000005</c:v>
                </c:pt>
                <c:pt idx="1117">
                  <c:v>0.44490000000000007</c:v>
                </c:pt>
                <c:pt idx="1118">
                  <c:v>0.44400000000000006</c:v>
                </c:pt>
                <c:pt idx="1119">
                  <c:v>0.4431000000000001</c:v>
                </c:pt>
                <c:pt idx="1120">
                  <c:v>0.44330000000000014</c:v>
                </c:pt>
                <c:pt idx="1121">
                  <c:v>0.44370000000000004</c:v>
                </c:pt>
                <c:pt idx="1122">
                  <c:v>0.44420000000000004</c:v>
                </c:pt>
                <c:pt idx="1123">
                  <c:v>0.44330000000000014</c:v>
                </c:pt>
                <c:pt idx="1124">
                  <c:v>0.44180000000000014</c:v>
                </c:pt>
                <c:pt idx="1125">
                  <c:v>0.44250000000000006</c:v>
                </c:pt>
                <c:pt idx="1126">
                  <c:v>0.44340000000000007</c:v>
                </c:pt>
                <c:pt idx="1127">
                  <c:v>0.44330000000000014</c:v>
                </c:pt>
                <c:pt idx="1128">
                  <c:v>0.44380000000000003</c:v>
                </c:pt>
                <c:pt idx="1129">
                  <c:v>0.44380000000000003</c:v>
                </c:pt>
                <c:pt idx="1130">
                  <c:v>0.44140000000000007</c:v>
                </c:pt>
                <c:pt idx="1131">
                  <c:v>0.44190000000000007</c:v>
                </c:pt>
                <c:pt idx="1132">
                  <c:v>0.44450000000000006</c:v>
                </c:pt>
                <c:pt idx="1133">
                  <c:v>0.44580000000000003</c:v>
                </c:pt>
                <c:pt idx="1134">
                  <c:v>0.44630000000000003</c:v>
                </c:pt>
                <c:pt idx="1135">
                  <c:v>0.4467000000000001</c:v>
                </c:pt>
                <c:pt idx="1136">
                  <c:v>0.44730000000000003</c:v>
                </c:pt>
                <c:pt idx="1137">
                  <c:v>0.4477000000000001</c:v>
                </c:pt>
                <c:pt idx="1138">
                  <c:v>0.44750000000000006</c:v>
                </c:pt>
                <c:pt idx="1139">
                  <c:v>0.44510000000000005</c:v>
                </c:pt>
                <c:pt idx="1140">
                  <c:v>0.44400000000000006</c:v>
                </c:pt>
                <c:pt idx="1141">
                  <c:v>0.44410000000000011</c:v>
                </c:pt>
                <c:pt idx="1142">
                  <c:v>0.44480000000000003</c:v>
                </c:pt>
                <c:pt idx="1143">
                  <c:v>0.44540000000000007</c:v>
                </c:pt>
                <c:pt idx="1144">
                  <c:v>0.44580000000000003</c:v>
                </c:pt>
                <c:pt idx="1145">
                  <c:v>0.44170000000000004</c:v>
                </c:pt>
                <c:pt idx="1146">
                  <c:v>0.43740000000000007</c:v>
                </c:pt>
                <c:pt idx="1147">
                  <c:v>0.43590000000000007</c:v>
                </c:pt>
                <c:pt idx="1148">
                  <c:v>0.43450000000000005</c:v>
                </c:pt>
                <c:pt idx="1149">
                  <c:v>0.43340000000000006</c:v>
                </c:pt>
                <c:pt idx="1150">
                  <c:v>0.43240000000000006</c:v>
                </c:pt>
                <c:pt idx="1151">
                  <c:v>0.43170000000000003</c:v>
                </c:pt>
                <c:pt idx="1152">
                  <c:v>0.43060000000000004</c:v>
                </c:pt>
                <c:pt idx="1153">
                  <c:v>0.42960000000000004</c:v>
                </c:pt>
                <c:pt idx="1154">
                  <c:v>0.42860000000000004</c:v>
                </c:pt>
                <c:pt idx="1155">
                  <c:v>0.42860000000000004</c:v>
                </c:pt>
                <c:pt idx="1156">
                  <c:v>0.42780000000000007</c:v>
                </c:pt>
                <c:pt idx="1157">
                  <c:v>0.4280000000000001</c:v>
                </c:pt>
                <c:pt idx="1158">
                  <c:v>0.4280000000000001</c:v>
                </c:pt>
                <c:pt idx="1159">
                  <c:v>0.42840000000000006</c:v>
                </c:pt>
                <c:pt idx="1160">
                  <c:v>0.4285000000000001</c:v>
                </c:pt>
                <c:pt idx="1161">
                  <c:v>0.4285000000000001</c:v>
                </c:pt>
                <c:pt idx="1162">
                  <c:v>0.42780000000000007</c:v>
                </c:pt>
                <c:pt idx="1163">
                  <c:v>0.42720000000000002</c:v>
                </c:pt>
                <c:pt idx="1164">
                  <c:v>0.4275000000000001</c:v>
                </c:pt>
                <c:pt idx="1165">
                  <c:v>0.42710000000000004</c:v>
                </c:pt>
                <c:pt idx="1166">
                  <c:v>0.42730000000000007</c:v>
                </c:pt>
                <c:pt idx="1167">
                  <c:v>0.42710000000000004</c:v>
                </c:pt>
                <c:pt idx="1168">
                  <c:v>0.4270000000000001</c:v>
                </c:pt>
                <c:pt idx="1169">
                  <c:v>0.42690000000000006</c:v>
                </c:pt>
                <c:pt idx="1170">
                  <c:v>0.42660000000000003</c:v>
                </c:pt>
                <c:pt idx="1171">
                  <c:v>0.42640000000000006</c:v>
                </c:pt>
                <c:pt idx="1172">
                  <c:v>0.4260000000000001</c:v>
                </c:pt>
                <c:pt idx="1173">
                  <c:v>0.4255000000000001</c:v>
                </c:pt>
                <c:pt idx="1174">
                  <c:v>0.42470000000000002</c:v>
                </c:pt>
                <c:pt idx="1175">
                  <c:v>0.42290000000000005</c:v>
                </c:pt>
                <c:pt idx="1176">
                  <c:v>0.42080000000000006</c:v>
                </c:pt>
                <c:pt idx="1177">
                  <c:v>0.41850000000000004</c:v>
                </c:pt>
                <c:pt idx="1178">
                  <c:v>0.4169000000000001</c:v>
                </c:pt>
                <c:pt idx="1179">
                  <c:v>0.41650000000000004</c:v>
                </c:pt>
                <c:pt idx="1180">
                  <c:v>0.41650000000000004</c:v>
                </c:pt>
                <c:pt idx="1181">
                  <c:v>0.41250000000000003</c:v>
                </c:pt>
                <c:pt idx="1182">
                  <c:v>0.41060000000000002</c:v>
                </c:pt>
                <c:pt idx="1183">
                  <c:v>0.41000000000000003</c:v>
                </c:pt>
                <c:pt idx="1184">
                  <c:v>0.41000000000000003</c:v>
                </c:pt>
                <c:pt idx="1185">
                  <c:v>0.41050000000000003</c:v>
                </c:pt>
                <c:pt idx="1186">
                  <c:v>0.41080000000000005</c:v>
                </c:pt>
                <c:pt idx="1187">
                  <c:v>0.41170000000000001</c:v>
                </c:pt>
                <c:pt idx="1188">
                  <c:v>0.4119000000000001</c:v>
                </c:pt>
                <c:pt idx="1189">
                  <c:v>0.41220000000000001</c:v>
                </c:pt>
                <c:pt idx="1190">
                  <c:v>0.41260000000000002</c:v>
                </c:pt>
                <c:pt idx="1191">
                  <c:v>0.41180000000000005</c:v>
                </c:pt>
                <c:pt idx="1192">
                  <c:v>0.4104000000000001</c:v>
                </c:pt>
                <c:pt idx="1193">
                  <c:v>0.41130000000000005</c:v>
                </c:pt>
                <c:pt idx="1194">
                  <c:v>0.4104000000000001</c:v>
                </c:pt>
                <c:pt idx="1195">
                  <c:v>0.41010000000000002</c:v>
                </c:pt>
                <c:pt idx="1196">
                  <c:v>0.41060000000000002</c:v>
                </c:pt>
                <c:pt idx="1197">
                  <c:v>0.4114000000000001</c:v>
                </c:pt>
                <c:pt idx="1198">
                  <c:v>0.41200000000000003</c:v>
                </c:pt>
                <c:pt idx="1199">
                  <c:v>0.41150000000000003</c:v>
                </c:pt>
                <c:pt idx="1200">
                  <c:v>0.40920000000000001</c:v>
                </c:pt>
                <c:pt idx="1201">
                  <c:v>0.40850000000000003</c:v>
                </c:pt>
                <c:pt idx="1202">
                  <c:v>0.4084000000000001</c:v>
                </c:pt>
                <c:pt idx="1203">
                  <c:v>0.40860000000000002</c:v>
                </c:pt>
                <c:pt idx="1204">
                  <c:v>0.40860000000000002</c:v>
                </c:pt>
                <c:pt idx="1205">
                  <c:v>0.4084000000000001</c:v>
                </c:pt>
                <c:pt idx="1206">
                  <c:v>0.40860000000000002</c:v>
                </c:pt>
                <c:pt idx="1207">
                  <c:v>0.40960000000000002</c:v>
                </c:pt>
                <c:pt idx="1208">
                  <c:v>0.4099000000000001</c:v>
                </c:pt>
                <c:pt idx="1209">
                  <c:v>0.40980000000000005</c:v>
                </c:pt>
                <c:pt idx="1210">
                  <c:v>0.41010000000000002</c:v>
                </c:pt>
                <c:pt idx="1211">
                  <c:v>0.41030000000000005</c:v>
                </c:pt>
                <c:pt idx="1212">
                  <c:v>0.41070000000000001</c:v>
                </c:pt>
                <c:pt idx="1213">
                  <c:v>0.41080000000000005</c:v>
                </c:pt>
                <c:pt idx="1214">
                  <c:v>0.41100000000000003</c:v>
                </c:pt>
                <c:pt idx="1215">
                  <c:v>0.41120000000000001</c:v>
                </c:pt>
                <c:pt idx="1216">
                  <c:v>0.41110000000000002</c:v>
                </c:pt>
                <c:pt idx="1217">
                  <c:v>0.4109000000000001</c:v>
                </c:pt>
                <c:pt idx="1218">
                  <c:v>0.41100000000000003</c:v>
                </c:pt>
                <c:pt idx="1219">
                  <c:v>0.41100000000000003</c:v>
                </c:pt>
                <c:pt idx="1220">
                  <c:v>0.41080000000000005</c:v>
                </c:pt>
                <c:pt idx="1221">
                  <c:v>0.41160000000000002</c:v>
                </c:pt>
                <c:pt idx="1222">
                  <c:v>0.41180000000000005</c:v>
                </c:pt>
                <c:pt idx="1223">
                  <c:v>0.41180000000000005</c:v>
                </c:pt>
                <c:pt idx="1224">
                  <c:v>0.41210000000000002</c:v>
                </c:pt>
                <c:pt idx="1225">
                  <c:v>0.41220000000000001</c:v>
                </c:pt>
                <c:pt idx="1226">
                  <c:v>0.4124000000000001</c:v>
                </c:pt>
                <c:pt idx="1227">
                  <c:v>0.41280000000000006</c:v>
                </c:pt>
                <c:pt idx="1228">
                  <c:v>0.41310000000000002</c:v>
                </c:pt>
                <c:pt idx="1229">
                  <c:v>0.41360000000000002</c:v>
                </c:pt>
                <c:pt idx="1230">
                  <c:v>0.41360000000000002</c:v>
                </c:pt>
                <c:pt idx="1231">
                  <c:v>0.41360000000000002</c:v>
                </c:pt>
                <c:pt idx="1232">
                  <c:v>0.41370000000000001</c:v>
                </c:pt>
                <c:pt idx="1233">
                  <c:v>0.4139000000000001</c:v>
                </c:pt>
                <c:pt idx="1234">
                  <c:v>0.4139000000000001</c:v>
                </c:pt>
                <c:pt idx="1235">
                  <c:v>0.41410000000000002</c:v>
                </c:pt>
                <c:pt idx="1236">
                  <c:v>0.41280000000000006</c:v>
                </c:pt>
                <c:pt idx="1237">
                  <c:v>0.41300000000000003</c:v>
                </c:pt>
                <c:pt idx="1238">
                  <c:v>0.41300000000000003</c:v>
                </c:pt>
                <c:pt idx="1239">
                  <c:v>0.4129000000000001</c:v>
                </c:pt>
                <c:pt idx="1240">
                  <c:v>0.41320000000000001</c:v>
                </c:pt>
                <c:pt idx="1241">
                  <c:v>0.41310000000000002</c:v>
                </c:pt>
                <c:pt idx="1242">
                  <c:v>0.41300000000000003</c:v>
                </c:pt>
                <c:pt idx="1243">
                  <c:v>0.41310000000000002</c:v>
                </c:pt>
                <c:pt idx="1244">
                  <c:v>0.41260000000000002</c:v>
                </c:pt>
                <c:pt idx="1245">
                  <c:v>0.41260000000000002</c:v>
                </c:pt>
                <c:pt idx="1246">
                  <c:v>0.4129000000000001</c:v>
                </c:pt>
                <c:pt idx="1247">
                  <c:v>0.41310000000000002</c:v>
                </c:pt>
                <c:pt idx="1248">
                  <c:v>0.4134000000000001</c:v>
                </c:pt>
                <c:pt idx="1249">
                  <c:v>0.4134000000000001</c:v>
                </c:pt>
                <c:pt idx="1250">
                  <c:v>0.4129000000000001</c:v>
                </c:pt>
                <c:pt idx="1251">
                  <c:v>0.41270000000000001</c:v>
                </c:pt>
                <c:pt idx="1252">
                  <c:v>0.41320000000000001</c:v>
                </c:pt>
                <c:pt idx="1253">
                  <c:v>0.41370000000000001</c:v>
                </c:pt>
                <c:pt idx="1254">
                  <c:v>0.41410000000000002</c:v>
                </c:pt>
                <c:pt idx="1255">
                  <c:v>0.41420000000000001</c:v>
                </c:pt>
                <c:pt idx="1256">
                  <c:v>0.41430000000000006</c:v>
                </c:pt>
                <c:pt idx="1257">
                  <c:v>0.41420000000000001</c:v>
                </c:pt>
                <c:pt idx="1258">
                  <c:v>0.41430000000000006</c:v>
                </c:pt>
                <c:pt idx="1259">
                  <c:v>0.41410000000000002</c:v>
                </c:pt>
                <c:pt idx="1260">
                  <c:v>0.4164000000000001</c:v>
                </c:pt>
                <c:pt idx="1261">
                  <c:v>0.41680000000000006</c:v>
                </c:pt>
                <c:pt idx="1262">
                  <c:v>0.41710000000000008</c:v>
                </c:pt>
                <c:pt idx="1263">
                  <c:v>0.4174000000000001</c:v>
                </c:pt>
                <c:pt idx="1264">
                  <c:v>0.41760000000000008</c:v>
                </c:pt>
                <c:pt idx="1265">
                  <c:v>0.4179000000000001</c:v>
                </c:pt>
                <c:pt idx="1266">
                  <c:v>0.41810000000000008</c:v>
                </c:pt>
                <c:pt idx="1267">
                  <c:v>0.41840000000000011</c:v>
                </c:pt>
                <c:pt idx="1268">
                  <c:v>0.41830000000000006</c:v>
                </c:pt>
                <c:pt idx="1269">
                  <c:v>0.41810000000000008</c:v>
                </c:pt>
                <c:pt idx="1270">
                  <c:v>0.41810000000000008</c:v>
                </c:pt>
                <c:pt idx="1271">
                  <c:v>0.41810000000000008</c:v>
                </c:pt>
                <c:pt idx="1272">
                  <c:v>0.41780000000000006</c:v>
                </c:pt>
                <c:pt idx="1273">
                  <c:v>0.41780000000000006</c:v>
                </c:pt>
                <c:pt idx="1274">
                  <c:v>0.41610000000000008</c:v>
                </c:pt>
                <c:pt idx="1275">
                  <c:v>0.4159000000000001</c:v>
                </c:pt>
                <c:pt idx="1276">
                  <c:v>0.41570000000000001</c:v>
                </c:pt>
                <c:pt idx="1277">
                  <c:v>0.41580000000000006</c:v>
                </c:pt>
                <c:pt idx="1278">
                  <c:v>0.41570000000000001</c:v>
                </c:pt>
                <c:pt idx="1279">
                  <c:v>0.4159000000000001</c:v>
                </c:pt>
                <c:pt idx="1280">
                  <c:v>0.4159000000000001</c:v>
                </c:pt>
                <c:pt idx="1281">
                  <c:v>0.41620000000000001</c:v>
                </c:pt>
                <c:pt idx="1282">
                  <c:v>0.41620000000000001</c:v>
                </c:pt>
                <c:pt idx="1283">
                  <c:v>0.41630000000000006</c:v>
                </c:pt>
                <c:pt idx="1284">
                  <c:v>0.41630000000000006</c:v>
                </c:pt>
                <c:pt idx="1285">
                  <c:v>0.41630000000000006</c:v>
                </c:pt>
                <c:pt idx="1286">
                  <c:v>0.4164000000000001</c:v>
                </c:pt>
                <c:pt idx="1287">
                  <c:v>0.41620000000000001</c:v>
                </c:pt>
                <c:pt idx="1288">
                  <c:v>0.41610000000000008</c:v>
                </c:pt>
                <c:pt idx="1289">
                  <c:v>0.41600000000000004</c:v>
                </c:pt>
                <c:pt idx="1290">
                  <c:v>0.41620000000000001</c:v>
                </c:pt>
                <c:pt idx="1291">
                  <c:v>0.41650000000000004</c:v>
                </c:pt>
                <c:pt idx="1292">
                  <c:v>0.41660000000000008</c:v>
                </c:pt>
                <c:pt idx="1293">
                  <c:v>0.41650000000000004</c:v>
                </c:pt>
                <c:pt idx="1294">
                  <c:v>0.41650000000000004</c:v>
                </c:pt>
                <c:pt idx="1295">
                  <c:v>0.41660000000000008</c:v>
                </c:pt>
                <c:pt idx="1296">
                  <c:v>0.41660000000000008</c:v>
                </c:pt>
                <c:pt idx="1297">
                  <c:v>0.41670000000000001</c:v>
                </c:pt>
                <c:pt idx="1298">
                  <c:v>0.41660000000000008</c:v>
                </c:pt>
                <c:pt idx="1299">
                  <c:v>0.41670000000000001</c:v>
                </c:pt>
                <c:pt idx="1300">
                  <c:v>0.41680000000000006</c:v>
                </c:pt>
                <c:pt idx="1301">
                  <c:v>0.41680000000000006</c:v>
                </c:pt>
                <c:pt idx="1302">
                  <c:v>0.41700000000000004</c:v>
                </c:pt>
                <c:pt idx="1303">
                  <c:v>0.41700000000000004</c:v>
                </c:pt>
                <c:pt idx="1304">
                  <c:v>0.41710000000000008</c:v>
                </c:pt>
                <c:pt idx="1305">
                  <c:v>0.41710000000000008</c:v>
                </c:pt>
                <c:pt idx="1306">
                  <c:v>0.41710000000000008</c:v>
                </c:pt>
                <c:pt idx="1307">
                  <c:v>0.41730000000000006</c:v>
                </c:pt>
                <c:pt idx="1308">
                  <c:v>0.41860000000000008</c:v>
                </c:pt>
                <c:pt idx="1309">
                  <c:v>0.41860000000000008</c:v>
                </c:pt>
                <c:pt idx="1310">
                  <c:v>0.41850000000000004</c:v>
                </c:pt>
                <c:pt idx="1311">
                  <c:v>0.41850000000000004</c:v>
                </c:pt>
                <c:pt idx="1312">
                  <c:v>0.41820000000000002</c:v>
                </c:pt>
                <c:pt idx="1313">
                  <c:v>0.41820000000000002</c:v>
                </c:pt>
                <c:pt idx="1314">
                  <c:v>0.41840000000000011</c:v>
                </c:pt>
                <c:pt idx="1315">
                  <c:v>0.41840000000000011</c:v>
                </c:pt>
                <c:pt idx="1316">
                  <c:v>0.41840000000000011</c:v>
                </c:pt>
                <c:pt idx="1317">
                  <c:v>0.41860000000000008</c:v>
                </c:pt>
                <c:pt idx="1318">
                  <c:v>0.41780000000000006</c:v>
                </c:pt>
                <c:pt idx="1319">
                  <c:v>0.41780000000000006</c:v>
                </c:pt>
                <c:pt idx="1320">
                  <c:v>0.41760000000000008</c:v>
                </c:pt>
                <c:pt idx="1321">
                  <c:v>0.4174000000000001</c:v>
                </c:pt>
                <c:pt idx="1322">
                  <c:v>0.41700000000000004</c:v>
                </c:pt>
                <c:pt idx="1323">
                  <c:v>0.4169000000000001</c:v>
                </c:pt>
                <c:pt idx="1324">
                  <c:v>0.4169000000000001</c:v>
                </c:pt>
                <c:pt idx="1325">
                  <c:v>0.4164000000000001</c:v>
                </c:pt>
                <c:pt idx="1326">
                  <c:v>0.41650000000000004</c:v>
                </c:pt>
                <c:pt idx="1327">
                  <c:v>0.41670000000000001</c:v>
                </c:pt>
                <c:pt idx="1328">
                  <c:v>0.41650000000000004</c:v>
                </c:pt>
                <c:pt idx="1329">
                  <c:v>0.41650000000000004</c:v>
                </c:pt>
                <c:pt idx="1330">
                  <c:v>0.4164000000000001</c:v>
                </c:pt>
                <c:pt idx="1331">
                  <c:v>0.42050000000000004</c:v>
                </c:pt>
                <c:pt idx="1332">
                  <c:v>0.42030000000000006</c:v>
                </c:pt>
                <c:pt idx="1333">
                  <c:v>0.42030000000000006</c:v>
                </c:pt>
                <c:pt idx="1334">
                  <c:v>0.42010000000000003</c:v>
                </c:pt>
                <c:pt idx="1335">
                  <c:v>0.42040000000000005</c:v>
                </c:pt>
                <c:pt idx="1336">
                  <c:v>0.42070000000000002</c:v>
                </c:pt>
                <c:pt idx="1337">
                  <c:v>0.42130000000000006</c:v>
                </c:pt>
                <c:pt idx="1338">
                  <c:v>0.4215000000000001</c:v>
                </c:pt>
                <c:pt idx="1339">
                  <c:v>0.42210000000000003</c:v>
                </c:pt>
                <c:pt idx="1340">
                  <c:v>0.42220000000000002</c:v>
                </c:pt>
                <c:pt idx="1341">
                  <c:v>0.42210000000000003</c:v>
                </c:pt>
                <c:pt idx="1342">
                  <c:v>0.42220000000000002</c:v>
                </c:pt>
                <c:pt idx="1343">
                  <c:v>0.42260000000000003</c:v>
                </c:pt>
                <c:pt idx="1344">
                  <c:v>0.42230000000000006</c:v>
                </c:pt>
                <c:pt idx="1345">
                  <c:v>0.42230000000000006</c:v>
                </c:pt>
                <c:pt idx="1346">
                  <c:v>0.41920000000000002</c:v>
                </c:pt>
                <c:pt idx="1347">
                  <c:v>0.41770000000000002</c:v>
                </c:pt>
                <c:pt idx="1348">
                  <c:v>0.41680000000000006</c:v>
                </c:pt>
                <c:pt idx="1349">
                  <c:v>0.41700000000000004</c:v>
                </c:pt>
                <c:pt idx="1350">
                  <c:v>0.41750000000000004</c:v>
                </c:pt>
                <c:pt idx="1351">
                  <c:v>0.41750000000000004</c:v>
                </c:pt>
                <c:pt idx="1352">
                  <c:v>0.41600000000000004</c:v>
                </c:pt>
                <c:pt idx="1353">
                  <c:v>0.41520000000000001</c:v>
                </c:pt>
                <c:pt idx="1354">
                  <c:v>0.41510000000000002</c:v>
                </c:pt>
                <c:pt idx="1355">
                  <c:v>0.41530000000000006</c:v>
                </c:pt>
                <c:pt idx="1356">
                  <c:v>0.4154000000000001</c:v>
                </c:pt>
                <c:pt idx="1357">
                  <c:v>0.4154000000000001</c:v>
                </c:pt>
                <c:pt idx="1358">
                  <c:v>0.4164000000000001</c:v>
                </c:pt>
                <c:pt idx="1359">
                  <c:v>0.4174000000000001</c:v>
                </c:pt>
                <c:pt idx="1360">
                  <c:v>0.41730000000000006</c:v>
                </c:pt>
                <c:pt idx="1361">
                  <c:v>0.41750000000000004</c:v>
                </c:pt>
                <c:pt idx="1362">
                  <c:v>0.41780000000000006</c:v>
                </c:pt>
                <c:pt idx="1363">
                  <c:v>0.4174000000000001</c:v>
                </c:pt>
                <c:pt idx="1364">
                  <c:v>0.4174000000000001</c:v>
                </c:pt>
                <c:pt idx="1365">
                  <c:v>0.41930000000000006</c:v>
                </c:pt>
                <c:pt idx="1366">
                  <c:v>0.4174000000000001</c:v>
                </c:pt>
                <c:pt idx="1367">
                  <c:v>0.41700000000000004</c:v>
                </c:pt>
                <c:pt idx="1368">
                  <c:v>0.41670000000000001</c:v>
                </c:pt>
                <c:pt idx="1369">
                  <c:v>0.41600000000000004</c:v>
                </c:pt>
                <c:pt idx="1370">
                  <c:v>0.41510000000000002</c:v>
                </c:pt>
                <c:pt idx="1371">
                  <c:v>0.41450000000000004</c:v>
                </c:pt>
                <c:pt idx="1372">
                  <c:v>0.41430000000000006</c:v>
                </c:pt>
                <c:pt idx="1373">
                  <c:v>0.4144000000000001</c:v>
                </c:pt>
                <c:pt idx="1374">
                  <c:v>0.41500000000000004</c:v>
                </c:pt>
                <c:pt idx="1375">
                  <c:v>0.41560000000000002</c:v>
                </c:pt>
                <c:pt idx="1376">
                  <c:v>0.41630000000000006</c:v>
                </c:pt>
                <c:pt idx="1377">
                  <c:v>0.41730000000000006</c:v>
                </c:pt>
                <c:pt idx="1378">
                  <c:v>0.41710000000000008</c:v>
                </c:pt>
                <c:pt idx="1379">
                  <c:v>0.4169000000000001</c:v>
                </c:pt>
                <c:pt idx="1380">
                  <c:v>0.41710000000000008</c:v>
                </c:pt>
                <c:pt idx="1381">
                  <c:v>0.41610000000000008</c:v>
                </c:pt>
                <c:pt idx="1382">
                  <c:v>0.4149000000000001</c:v>
                </c:pt>
                <c:pt idx="1383">
                  <c:v>0.41450000000000004</c:v>
                </c:pt>
                <c:pt idx="1384">
                  <c:v>0.41450000000000004</c:v>
                </c:pt>
                <c:pt idx="1385">
                  <c:v>0.41410000000000002</c:v>
                </c:pt>
                <c:pt idx="1386">
                  <c:v>0.41410000000000002</c:v>
                </c:pt>
                <c:pt idx="1387">
                  <c:v>0.41450000000000004</c:v>
                </c:pt>
                <c:pt idx="1388">
                  <c:v>0.41710000000000008</c:v>
                </c:pt>
                <c:pt idx="1389">
                  <c:v>0.41660000000000008</c:v>
                </c:pt>
                <c:pt idx="1390">
                  <c:v>0.41630000000000006</c:v>
                </c:pt>
                <c:pt idx="1391">
                  <c:v>0.4159000000000001</c:v>
                </c:pt>
                <c:pt idx="1392">
                  <c:v>0.41630000000000006</c:v>
                </c:pt>
                <c:pt idx="1393">
                  <c:v>0.41610000000000008</c:v>
                </c:pt>
                <c:pt idx="1394">
                  <c:v>0.41660000000000008</c:v>
                </c:pt>
                <c:pt idx="1395">
                  <c:v>0.41630000000000006</c:v>
                </c:pt>
                <c:pt idx="1396">
                  <c:v>0.41660000000000008</c:v>
                </c:pt>
                <c:pt idx="1397">
                  <c:v>0.41720000000000002</c:v>
                </c:pt>
                <c:pt idx="1398">
                  <c:v>0.41710000000000008</c:v>
                </c:pt>
                <c:pt idx="1399">
                  <c:v>0.41710000000000008</c:v>
                </c:pt>
                <c:pt idx="1400">
                  <c:v>0.41710000000000008</c:v>
                </c:pt>
                <c:pt idx="1401">
                  <c:v>0.41600000000000004</c:v>
                </c:pt>
                <c:pt idx="1402">
                  <c:v>0.41630000000000006</c:v>
                </c:pt>
                <c:pt idx="1403">
                  <c:v>0.4159000000000001</c:v>
                </c:pt>
                <c:pt idx="1404">
                  <c:v>0.41500000000000004</c:v>
                </c:pt>
                <c:pt idx="1405">
                  <c:v>0.41510000000000002</c:v>
                </c:pt>
                <c:pt idx="1406">
                  <c:v>0.41570000000000001</c:v>
                </c:pt>
                <c:pt idx="1407">
                  <c:v>0.41620000000000001</c:v>
                </c:pt>
                <c:pt idx="1408">
                  <c:v>0.41660000000000008</c:v>
                </c:pt>
                <c:pt idx="1409">
                  <c:v>0.4179000000000001</c:v>
                </c:pt>
                <c:pt idx="1410">
                  <c:v>0.41890000000000011</c:v>
                </c:pt>
                <c:pt idx="1411">
                  <c:v>0.41960000000000003</c:v>
                </c:pt>
                <c:pt idx="1412">
                  <c:v>0.41980000000000006</c:v>
                </c:pt>
                <c:pt idx="1413">
                  <c:v>0.41960000000000003</c:v>
                </c:pt>
                <c:pt idx="1414">
                  <c:v>0.42060000000000003</c:v>
                </c:pt>
                <c:pt idx="1415">
                  <c:v>0.42040000000000005</c:v>
                </c:pt>
                <c:pt idx="1416">
                  <c:v>0.42040000000000005</c:v>
                </c:pt>
                <c:pt idx="1417">
                  <c:v>0.42040000000000005</c:v>
                </c:pt>
                <c:pt idx="1418">
                  <c:v>0.42040000000000005</c:v>
                </c:pt>
                <c:pt idx="1419">
                  <c:v>0.42040000000000005</c:v>
                </c:pt>
                <c:pt idx="1420">
                  <c:v>0.42070000000000002</c:v>
                </c:pt>
                <c:pt idx="1421">
                  <c:v>0.42070000000000002</c:v>
                </c:pt>
                <c:pt idx="1422">
                  <c:v>0.42090000000000005</c:v>
                </c:pt>
                <c:pt idx="1423">
                  <c:v>0.4210000000000001</c:v>
                </c:pt>
                <c:pt idx="1424">
                  <c:v>0.42120000000000002</c:v>
                </c:pt>
                <c:pt idx="1425">
                  <c:v>0.42170000000000002</c:v>
                </c:pt>
                <c:pt idx="1426">
                  <c:v>0.4225000000000001</c:v>
                </c:pt>
                <c:pt idx="1427">
                  <c:v>0.42290000000000005</c:v>
                </c:pt>
                <c:pt idx="1428">
                  <c:v>0.42340000000000005</c:v>
                </c:pt>
                <c:pt idx="1429">
                  <c:v>0.42380000000000007</c:v>
                </c:pt>
                <c:pt idx="1430">
                  <c:v>0.42410000000000003</c:v>
                </c:pt>
                <c:pt idx="1431">
                  <c:v>0.42380000000000007</c:v>
                </c:pt>
                <c:pt idx="1432">
                  <c:v>0.42340000000000005</c:v>
                </c:pt>
                <c:pt idx="1433">
                  <c:v>0.42260000000000003</c:v>
                </c:pt>
                <c:pt idx="1434">
                  <c:v>0.42170000000000002</c:v>
                </c:pt>
                <c:pt idx="1435">
                  <c:v>0.42120000000000002</c:v>
                </c:pt>
                <c:pt idx="1436">
                  <c:v>0.42160000000000003</c:v>
                </c:pt>
                <c:pt idx="1437">
                  <c:v>0.42160000000000003</c:v>
                </c:pt>
                <c:pt idx="1438">
                  <c:v>0.42210000000000003</c:v>
                </c:pt>
                <c:pt idx="1439">
                  <c:v>0.42210000000000003</c:v>
                </c:pt>
                <c:pt idx="1440">
                  <c:v>0.4230000000000001</c:v>
                </c:pt>
                <c:pt idx="1441">
                  <c:v>0.4230000000000001</c:v>
                </c:pt>
                <c:pt idx="1442">
                  <c:v>0.42290000000000005</c:v>
                </c:pt>
                <c:pt idx="1443">
                  <c:v>0.42240000000000005</c:v>
                </c:pt>
                <c:pt idx="1444">
                  <c:v>0.42270000000000002</c:v>
                </c:pt>
                <c:pt idx="1445">
                  <c:v>0.42240000000000005</c:v>
                </c:pt>
                <c:pt idx="1446">
                  <c:v>0.42210000000000003</c:v>
                </c:pt>
                <c:pt idx="1447">
                  <c:v>0.42220000000000002</c:v>
                </c:pt>
                <c:pt idx="1448">
                  <c:v>0.4225000000000001</c:v>
                </c:pt>
                <c:pt idx="1449">
                  <c:v>0.42290000000000005</c:v>
                </c:pt>
                <c:pt idx="1450">
                  <c:v>0.42260000000000003</c:v>
                </c:pt>
                <c:pt idx="1451">
                  <c:v>0.42220000000000002</c:v>
                </c:pt>
                <c:pt idx="1452">
                  <c:v>0.4220000000000001</c:v>
                </c:pt>
                <c:pt idx="1453">
                  <c:v>0.42170000000000002</c:v>
                </c:pt>
                <c:pt idx="1454">
                  <c:v>0.42170000000000002</c:v>
                </c:pt>
                <c:pt idx="1455">
                  <c:v>0.4220000000000001</c:v>
                </c:pt>
                <c:pt idx="1456">
                  <c:v>0.42210000000000003</c:v>
                </c:pt>
                <c:pt idx="1457">
                  <c:v>0.42210000000000003</c:v>
                </c:pt>
                <c:pt idx="1458">
                  <c:v>0.42240000000000005</c:v>
                </c:pt>
                <c:pt idx="1459">
                  <c:v>0.42260000000000003</c:v>
                </c:pt>
                <c:pt idx="1460">
                  <c:v>0.4225000000000001</c:v>
                </c:pt>
                <c:pt idx="1461">
                  <c:v>0.42260000000000003</c:v>
                </c:pt>
                <c:pt idx="1462">
                  <c:v>0.42170000000000002</c:v>
                </c:pt>
                <c:pt idx="1463">
                  <c:v>0.42170000000000002</c:v>
                </c:pt>
                <c:pt idx="1464">
                  <c:v>0.42160000000000003</c:v>
                </c:pt>
                <c:pt idx="1465">
                  <c:v>0.42140000000000005</c:v>
                </c:pt>
                <c:pt idx="1466">
                  <c:v>0.42160000000000003</c:v>
                </c:pt>
                <c:pt idx="1467">
                  <c:v>0.42140000000000005</c:v>
                </c:pt>
                <c:pt idx="1468">
                  <c:v>0.42120000000000002</c:v>
                </c:pt>
                <c:pt idx="1469">
                  <c:v>0.42120000000000002</c:v>
                </c:pt>
                <c:pt idx="1470">
                  <c:v>0.42040000000000005</c:v>
                </c:pt>
                <c:pt idx="1471">
                  <c:v>0.42070000000000002</c:v>
                </c:pt>
                <c:pt idx="1472">
                  <c:v>0.42090000000000005</c:v>
                </c:pt>
                <c:pt idx="1473">
                  <c:v>0.42110000000000003</c:v>
                </c:pt>
                <c:pt idx="1474">
                  <c:v>0.42140000000000005</c:v>
                </c:pt>
                <c:pt idx="1475">
                  <c:v>0.42140000000000005</c:v>
                </c:pt>
                <c:pt idx="1476">
                  <c:v>0.42130000000000006</c:v>
                </c:pt>
                <c:pt idx="1477">
                  <c:v>0.4210000000000001</c:v>
                </c:pt>
                <c:pt idx="1478">
                  <c:v>0.42090000000000005</c:v>
                </c:pt>
                <c:pt idx="1479">
                  <c:v>0.42050000000000004</c:v>
                </c:pt>
                <c:pt idx="1480">
                  <c:v>0.42030000000000006</c:v>
                </c:pt>
                <c:pt idx="1481">
                  <c:v>0.42040000000000005</c:v>
                </c:pt>
                <c:pt idx="1482">
                  <c:v>0.42040000000000005</c:v>
                </c:pt>
                <c:pt idx="1483">
                  <c:v>0.42070000000000002</c:v>
                </c:pt>
                <c:pt idx="1484">
                  <c:v>0.42080000000000006</c:v>
                </c:pt>
                <c:pt idx="1485">
                  <c:v>0.42090000000000005</c:v>
                </c:pt>
                <c:pt idx="1486">
                  <c:v>0.42080000000000006</c:v>
                </c:pt>
                <c:pt idx="1487">
                  <c:v>0.4210000000000001</c:v>
                </c:pt>
                <c:pt idx="1488">
                  <c:v>0.4210000000000001</c:v>
                </c:pt>
                <c:pt idx="1489">
                  <c:v>0.4210000000000001</c:v>
                </c:pt>
                <c:pt idx="1490">
                  <c:v>0.4210000000000001</c:v>
                </c:pt>
                <c:pt idx="1491">
                  <c:v>0.42110000000000003</c:v>
                </c:pt>
                <c:pt idx="1492">
                  <c:v>0.4210000000000001</c:v>
                </c:pt>
                <c:pt idx="1493">
                  <c:v>0.42110000000000003</c:v>
                </c:pt>
                <c:pt idx="1494">
                  <c:v>0.42120000000000002</c:v>
                </c:pt>
                <c:pt idx="1495">
                  <c:v>0.42140000000000005</c:v>
                </c:pt>
                <c:pt idx="1496">
                  <c:v>0.4225000000000001</c:v>
                </c:pt>
                <c:pt idx="1497">
                  <c:v>0.4235000000000001</c:v>
                </c:pt>
                <c:pt idx="1498">
                  <c:v>0.42370000000000002</c:v>
                </c:pt>
                <c:pt idx="1499">
                  <c:v>0.42340000000000005</c:v>
                </c:pt>
                <c:pt idx="1500">
                  <c:v>0.4230000000000001</c:v>
                </c:pt>
                <c:pt idx="1501">
                  <c:v>0.42260000000000003</c:v>
                </c:pt>
                <c:pt idx="1502">
                  <c:v>0.42230000000000006</c:v>
                </c:pt>
                <c:pt idx="1503">
                  <c:v>0.42190000000000005</c:v>
                </c:pt>
                <c:pt idx="1504">
                  <c:v>0.42190000000000005</c:v>
                </c:pt>
                <c:pt idx="1505">
                  <c:v>0.42180000000000006</c:v>
                </c:pt>
                <c:pt idx="1506">
                  <c:v>0.42130000000000006</c:v>
                </c:pt>
                <c:pt idx="1507">
                  <c:v>0.4215000000000001</c:v>
                </c:pt>
                <c:pt idx="1508">
                  <c:v>0.42160000000000003</c:v>
                </c:pt>
                <c:pt idx="1509">
                  <c:v>0.42240000000000005</c:v>
                </c:pt>
                <c:pt idx="1510">
                  <c:v>0.42330000000000007</c:v>
                </c:pt>
                <c:pt idx="1511">
                  <c:v>0.42160000000000003</c:v>
                </c:pt>
                <c:pt idx="1512">
                  <c:v>0.42420000000000002</c:v>
                </c:pt>
                <c:pt idx="1513">
                  <c:v>0.42570000000000002</c:v>
                </c:pt>
                <c:pt idx="1514">
                  <c:v>0.4260000000000001</c:v>
                </c:pt>
                <c:pt idx="1515">
                  <c:v>0.4260000000000001</c:v>
                </c:pt>
                <c:pt idx="1516">
                  <c:v>0.42560000000000003</c:v>
                </c:pt>
                <c:pt idx="1517">
                  <c:v>0.42440000000000005</c:v>
                </c:pt>
                <c:pt idx="1518">
                  <c:v>0.4240000000000001</c:v>
                </c:pt>
                <c:pt idx="1519">
                  <c:v>0.42360000000000003</c:v>
                </c:pt>
                <c:pt idx="1520">
                  <c:v>0.42310000000000003</c:v>
                </c:pt>
                <c:pt idx="1521">
                  <c:v>0.42290000000000005</c:v>
                </c:pt>
                <c:pt idx="1522">
                  <c:v>0.42310000000000003</c:v>
                </c:pt>
                <c:pt idx="1523">
                  <c:v>0.42340000000000005</c:v>
                </c:pt>
                <c:pt idx="1524">
                  <c:v>0.4240000000000001</c:v>
                </c:pt>
                <c:pt idx="1525">
                  <c:v>0.42430000000000007</c:v>
                </c:pt>
                <c:pt idx="1526">
                  <c:v>0.42440000000000005</c:v>
                </c:pt>
                <c:pt idx="1527">
                  <c:v>0.42510000000000003</c:v>
                </c:pt>
                <c:pt idx="1528">
                  <c:v>0.42430000000000007</c:v>
                </c:pt>
                <c:pt idx="1529">
                  <c:v>0.42390000000000005</c:v>
                </c:pt>
                <c:pt idx="1530">
                  <c:v>0.4235000000000001</c:v>
                </c:pt>
                <c:pt idx="1531">
                  <c:v>0.42310000000000003</c:v>
                </c:pt>
                <c:pt idx="1532">
                  <c:v>0.42310000000000003</c:v>
                </c:pt>
                <c:pt idx="1533">
                  <c:v>0.42340000000000005</c:v>
                </c:pt>
                <c:pt idx="1534">
                  <c:v>0.42340000000000005</c:v>
                </c:pt>
                <c:pt idx="1535">
                  <c:v>0.42420000000000002</c:v>
                </c:pt>
                <c:pt idx="1536">
                  <c:v>0.42430000000000007</c:v>
                </c:pt>
                <c:pt idx="1537">
                  <c:v>0.4245000000000001</c:v>
                </c:pt>
                <c:pt idx="1538">
                  <c:v>0.42420000000000002</c:v>
                </c:pt>
                <c:pt idx="1539">
                  <c:v>0.4240000000000001</c:v>
                </c:pt>
                <c:pt idx="1540">
                  <c:v>0.42370000000000002</c:v>
                </c:pt>
                <c:pt idx="1541">
                  <c:v>0.42380000000000007</c:v>
                </c:pt>
                <c:pt idx="1542">
                  <c:v>0.42420000000000002</c:v>
                </c:pt>
                <c:pt idx="1543">
                  <c:v>0.42480000000000007</c:v>
                </c:pt>
                <c:pt idx="1544">
                  <c:v>0.42540000000000006</c:v>
                </c:pt>
                <c:pt idx="1545">
                  <c:v>0.42590000000000006</c:v>
                </c:pt>
                <c:pt idx="1546">
                  <c:v>0.42630000000000007</c:v>
                </c:pt>
                <c:pt idx="1547">
                  <c:v>0.4265000000000001</c:v>
                </c:pt>
                <c:pt idx="1548">
                  <c:v>0.42730000000000007</c:v>
                </c:pt>
                <c:pt idx="1549">
                  <c:v>0.42790000000000006</c:v>
                </c:pt>
                <c:pt idx="1550">
                  <c:v>0.4285000000000001</c:v>
                </c:pt>
                <c:pt idx="1551">
                  <c:v>0.42880000000000007</c:v>
                </c:pt>
                <c:pt idx="1552">
                  <c:v>0.4290000000000001</c:v>
                </c:pt>
                <c:pt idx="1553">
                  <c:v>0.4290000000000001</c:v>
                </c:pt>
                <c:pt idx="1554">
                  <c:v>0.42970000000000008</c:v>
                </c:pt>
                <c:pt idx="1555">
                  <c:v>0.43030000000000007</c:v>
                </c:pt>
                <c:pt idx="1556">
                  <c:v>0.42970000000000008</c:v>
                </c:pt>
                <c:pt idx="1557">
                  <c:v>0.43120000000000008</c:v>
                </c:pt>
                <c:pt idx="1558">
                  <c:v>0.43180000000000007</c:v>
                </c:pt>
                <c:pt idx="1559">
                  <c:v>0.43200000000000005</c:v>
                </c:pt>
                <c:pt idx="1560">
                  <c:v>0.43210000000000004</c:v>
                </c:pt>
                <c:pt idx="1561">
                  <c:v>0.43220000000000003</c:v>
                </c:pt>
                <c:pt idx="1562">
                  <c:v>0.43210000000000004</c:v>
                </c:pt>
                <c:pt idx="1563">
                  <c:v>0.43190000000000006</c:v>
                </c:pt>
                <c:pt idx="1564">
                  <c:v>0.43160000000000004</c:v>
                </c:pt>
                <c:pt idx="1565">
                  <c:v>0.43150000000000011</c:v>
                </c:pt>
                <c:pt idx="1566">
                  <c:v>0.43130000000000007</c:v>
                </c:pt>
                <c:pt idx="1567">
                  <c:v>0.43140000000000006</c:v>
                </c:pt>
                <c:pt idx="1568">
                  <c:v>0.43160000000000004</c:v>
                </c:pt>
                <c:pt idx="1569">
                  <c:v>0.43180000000000007</c:v>
                </c:pt>
                <c:pt idx="1570">
                  <c:v>0.43220000000000003</c:v>
                </c:pt>
                <c:pt idx="1571">
                  <c:v>0.43270000000000003</c:v>
                </c:pt>
                <c:pt idx="1572">
                  <c:v>0.43310000000000004</c:v>
                </c:pt>
                <c:pt idx="1573">
                  <c:v>0.43310000000000004</c:v>
                </c:pt>
                <c:pt idx="1574">
                  <c:v>0.43320000000000003</c:v>
                </c:pt>
                <c:pt idx="1575">
                  <c:v>0.43310000000000004</c:v>
                </c:pt>
                <c:pt idx="1576">
                  <c:v>0.43310000000000004</c:v>
                </c:pt>
                <c:pt idx="1577">
                  <c:v>0.43340000000000006</c:v>
                </c:pt>
                <c:pt idx="1578">
                  <c:v>0.43370000000000003</c:v>
                </c:pt>
                <c:pt idx="1579">
                  <c:v>0.43400000000000005</c:v>
                </c:pt>
                <c:pt idx="1580">
                  <c:v>0.43440000000000006</c:v>
                </c:pt>
                <c:pt idx="1581">
                  <c:v>0.43440000000000006</c:v>
                </c:pt>
                <c:pt idx="1582">
                  <c:v>0.43370000000000003</c:v>
                </c:pt>
                <c:pt idx="1583">
                  <c:v>0.43240000000000006</c:v>
                </c:pt>
                <c:pt idx="1584">
                  <c:v>0.4305000000000001</c:v>
                </c:pt>
                <c:pt idx="1585">
                  <c:v>0.42860000000000004</c:v>
                </c:pt>
                <c:pt idx="1586">
                  <c:v>0.42720000000000002</c:v>
                </c:pt>
                <c:pt idx="1587">
                  <c:v>0.42630000000000007</c:v>
                </c:pt>
                <c:pt idx="1588">
                  <c:v>0.42570000000000002</c:v>
                </c:pt>
                <c:pt idx="1589">
                  <c:v>0.42590000000000006</c:v>
                </c:pt>
                <c:pt idx="1590">
                  <c:v>0.42590000000000006</c:v>
                </c:pt>
                <c:pt idx="1591">
                  <c:v>0.42570000000000002</c:v>
                </c:pt>
                <c:pt idx="1592">
                  <c:v>0.4255000000000001</c:v>
                </c:pt>
                <c:pt idx="1593">
                  <c:v>0.42520000000000002</c:v>
                </c:pt>
                <c:pt idx="1594">
                  <c:v>0.42470000000000002</c:v>
                </c:pt>
                <c:pt idx="1595">
                  <c:v>0.42440000000000005</c:v>
                </c:pt>
                <c:pt idx="1596">
                  <c:v>0.42510000000000003</c:v>
                </c:pt>
                <c:pt idx="1597">
                  <c:v>0.42630000000000007</c:v>
                </c:pt>
                <c:pt idx="1598">
                  <c:v>0.42630000000000007</c:v>
                </c:pt>
                <c:pt idx="1599">
                  <c:v>0.42780000000000007</c:v>
                </c:pt>
                <c:pt idx="1600">
                  <c:v>0.42910000000000004</c:v>
                </c:pt>
                <c:pt idx="1601">
                  <c:v>0.43060000000000004</c:v>
                </c:pt>
                <c:pt idx="1602">
                  <c:v>0.43450000000000005</c:v>
                </c:pt>
                <c:pt idx="1603">
                  <c:v>0.43450000000000005</c:v>
                </c:pt>
                <c:pt idx="1604">
                  <c:v>0.43520000000000003</c:v>
                </c:pt>
                <c:pt idx="1605">
                  <c:v>0.43520000000000003</c:v>
                </c:pt>
                <c:pt idx="1606">
                  <c:v>0.4356000000000001</c:v>
                </c:pt>
                <c:pt idx="1607">
                  <c:v>0.4346000000000001</c:v>
                </c:pt>
                <c:pt idx="1608">
                  <c:v>0.43380000000000007</c:v>
                </c:pt>
                <c:pt idx="1609">
                  <c:v>0.43320000000000003</c:v>
                </c:pt>
                <c:pt idx="1610">
                  <c:v>0.43260000000000004</c:v>
                </c:pt>
                <c:pt idx="1611">
                  <c:v>0.43230000000000007</c:v>
                </c:pt>
                <c:pt idx="1612">
                  <c:v>0.43190000000000006</c:v>
                </c:pt>
                <c:pt idx="1613">
                  <c:v>0.43250000000000005</c:v>
                </c:pt>
                <c:pt idx="1614">
                  <c:v>0.43290000000000006</c:v>
                </c:pt>
                <c:pt idx="1615">
                  <c:v>0.43350000000000005</c:v>
                </c:pt>
                <c:pt idx="1616">
                  <c:v>0.43320000000000003</c:v>
                </c:pt>
                <c:pt idx="1617">
                  <c:v>0.43310000000000004</c:v>
                </c:pt>
                <c:pt idx="1618">
                  <c:v>0.43280000000000007</c:v>
                </c:pt>
                <c:pt idx="1619">
                  <c:v>0.43220000000000003</c:v>
                </c:pt>
                <c:pt idx="1620">
                  <c:v>0.43190000000000006</c:v>
                </c:pt>
                <c:pt idx="1621">
                  <c:v>0.43170000000000003</c:v>
                </c:pt>
                <c:pt idx="1622">
                  <c:v>0.43140000000000006</c:v>
                </c:pt>
                <c:pt idx="1623">
                  <c:v>0.43090000000000006</c:v>
                </c:pt>
                <c:pt idx="1624">
                  <c:v>0.43090000000000006</c:v>
                </c:pt>
                <c:pt idx="1625">
                  <c:v>0.43090000000000006</c:v>
                </c:pt>
                <c:pt idx="1626">
                  <c:v>0.43070000000000008</c:v>
                </c:pt>
                <c:pt idx="1627">
                  <c:v>0.43150000000000011</c:v>
                </c:pt>
                <c:pt idx="1628">
                  <c:v>0.43160000000000004</c:v>
                </c:pt>
                <c:pt idx="1629">
                  <c:v>0.43160000000000004</c:v>
                </c:pt>
                <c:pt idx="1630">
                  <c:v>0.43230000000000007</c:v>
                </c:pt>
                <c:pt idx="1631">
                  <c:v>0.43250000000000005</c:v>
                </c:pt>
                <c:pt idx="1632">
                  <c:v>0.43230000000000007</c:v>
                </c:pt>
                <c:pt idx="1633">
                  <c:v>0.43160000000000004</c:v>
                </c:pt>
                <c:pt idx="1634">
                  <c:v>0.43140000000000006</c:v>
                </c:pt>
                <c:pt idx="1635">
                  <c:v>0.43130000000000007</c:v>
                </c:pt>
                <c:pt idx="1636">
                  <c:v>0.43100000000000011</c:v>
                </c:pt>
                <c:pt idx="1637">
                  <c:v>0.43090000000000006</c:v>
                </c:pt>
                <c:pt idx="1638">
                  <c:v>0.43120000000000008</c:v>
                </c:pt>
                <c:pt idx="1639">
                  <c:v>0.43160000000000004</c:v>
                </c:pt>
                <c:pt idx="1640">
                  <c:v>0.43250000000000005</c:v>
                </c:pt>
                <c:pt idx="1641">
                  <c:v>0.4336000000000001</c:v>
                </c:pt>
                <c:pt idx="1642">
                  <c:v>0.43380000000000007</c:v>
                </c:pt>
                <c:pt idx="1643">
                  <c:v>0.43380000000000007</c:v>
                </c:pt>
                <c:pt idx="1644">
                  <c:v>0.4336000000000001</c:v>
                </c:pt>
                <c:pt idx="1645">
                  <c:v>0.43340000000000006</c:v>
                </c:pt>
                <c:pt idx="1646">
                  <c:v>0.43370000000000003</c:v>
                </c:pt>
                <c:pt idx="1647">
                  <c:v>0.43430000000000007</c:v>
                </c:pt>
                <c:pt idx="1648">
                  <c:v>0.43430000000000007</c:v>
                </c:pt>
                <c:pt idx="1649">
                  <c:v>0.43400000000000005</c:v>
                </c:pt>
                <c:pt idx="1650">
                  <c:v>0.43390000000000006</c:v>
                </c:pt>
                <c:pt idx="1651">
                  <c:v>0.4336000000000001</c:v>
                </c:pt>
                <c:pt idx="1652">
                  <c:v>0.43330000000000007</c:v>
                </c:pt>
                <c:pt idx="1653">
                  <c:v>0.43330000000000007</c:v>
                </c:pt>
                <c:pt idx="1654">
                  <c:v>0.4336000000000001</c:v>
                </c:pt>
                <c:pt idx="1655">
                  <c:v>0.4341000000000001</c:v>
                </c:pt>
                <c:pt idx="1656">
                  <c:v>0.43430000000000007</c:v>
                </c:pt>
                <c:pt idx="1657">
                  <c:v>0.43430000000000007</c:v>
                </c:pt>
                <c:pt idx="1658">
                  <c:v>0.43420000000000003</c:v>
                </c:pt>
                <c:pt idx="1659">
                  <c:v>0.4341000000000001</c:v>
                </c:pt>
                <c:pt idx="1660">
                  <c:v>0.43400000000000005</c:v>
                </c:pt>
                <c:pt idx="1661">
                  <c:v>0.43380000000000007</c:v>
                </c:pt>
                <c:pt idx="1662">
                  <c:v>0.43370000000000003</c:v>
                </c:pt>
                <c:pt idx="1663">
                  <c:v>0.43340000000000006</c:v>
                </c:pt>
                <c:pt idx="1664">
                  <c:v>0.43340000000000006</c:v>
                </c:pt>
                <c:pt idx="1665">
                  <c:v>0.43310000000000004</c:v>
                </c:pt>
                <c:pt idx="1666">
                  <c:v>0.43300000000000005</c:v>
                </c:pt>
                <c:pt idx="1667">
                  <c:v>0.43210000000000004</c:v>
                </c:pt>
                <c:pt idx="1668">
                  <c:v>0.4305000000000001</c:v>
                </c:pt>
                <c:pt idx="1669">
                  <c:v>0.43030000000000007</c:v>
                </c:pt>
                <c:pt idx="1670">
                  <c:v>0.43020000000000008</c:v>
                </c:pt>
                <c:pt idx="1671">
                  <c:v>0.43020000000000008</c:v>
                </c:pt>
                <c:pt idx="1672">
                  <c:v>0.43030000000000007</c:v>
                </c:pt>
                <c:pt idx="1673">
                  <c:v>0.43030000000000007</c:v>
                </c:pt>
                <c:pt idx="1676">
                  <c:v>0.43040000000000006</c:v>
                </c:pt>
                <c:pt idx="1677">
                  <c:v>0.43040000000000006</c:v>
                </c:pt>
                <c:pt idx="1678">
                  <c:v>0.43000000000000005</c:v>
                </c:pt>
                <c:pt idx="1679">
                  <c:v>0.43000000000000005</c:v>
                </c:pt>
                <c:pt idx="1680">
                  <c:v>0.43000000000000005</c:v>
                </c:pt>
                <c:pt idx="1681">
                  <c:v>0.43000000000000005</c:v>
                </c:pt>
                <c:pt idx="1682">
                  <c:v>0.43030000000000007</c:v>
                </c:pt>
                <c:pt idx="1683">
                  <c:v>0.43060000000000004</c:v>
                </c:pt>
                <c:pt idx="1684">
                  <c:v>0.43060000000000004</c:v>
                </c:pt>
                <c:pt idx="1685">
                  <c:v>0.43060000000000004</c:v>
                </c:pt>
                <c:pt idx="1686">
                  <c:v>0.42810000000000004</c:v>
                </c:pt>
                <c:pt idx="1687">
                  <c:v>0.42840000000000006</c:v>
                </c:pt>
                <c:pt idx="1688">
                  <c:v>0.4285000000000001</c:v>
                </c:pt>
                <c:pt idx="1689">
                  <c:v>0.42710000000000004</c:v>
                </c:pt>
                <c:pt idx="1690">
                  <c:v>0.42670000000000002</c:v>
                </c:pt>
                <c:pt idx="1691">
                  <c:v>0.42630000000000007</c:v>
                </c:pt>
                <c:pt idx="1692">
                  <c:v>0.42580000000000007</c:v>
                </c:pt>
                <c:pt idx="1693">
                  <c:v>0.4255000000000001</c:v>
                </c:pt>
                <c:pt idx="1694">
                  <c:v>0.42540000000000006</c:v>
                </c:pt>
                <c:pt idx="1695">
                  <c:v>0.42520000000000002</c:v>
                </c:pt>
                <c:pt idx="1696">
                  <c:v>0.42530000000000007</c:v>
                </c:pt>
                <c:pt idx="1697">
                  <c:v>0.42520000000000002</c:v>
                </c:pt>
                <c:pt idx="1698">
                  <c:v>0.4260000000000001</c:v>
                </c:pt>
                <c:pt idx="1699">
                  <c:v>0.42960000000000004</c:v>
                </c:pt>
                <c:pt idx="1700">
                  <c:v>0.43040000000000006</c:v>
                </c:pt>
                <c:pt idx="1701">
                  <c:v>0.43040000000000006</c:v>
                </c:pt>
                <c:pt idx="1702">
                  <c:v>0.43140000000000006</c:v>
                </c:pt>
                <c:pt idx="1703">
                  <c:v>0.43120000000000008</c:v>
                </c:pt>
                <c:pt idx="1704">
                  <c:v>0.43080000000000007</c:v>
                </c:pt>
                <c:pt idx="1705">
                  <c:v>0.43030000000000007</c:v>
                </c:pt>
                <c:pt idx="1706">
                  <c:v>0.4290000000000001</c:v>
                </c:pt>
                <c:pt idx="1707">
                  <c:v>0.43030000000000007</c:v>
                </c:pt>
                <c:pt idx="1708">
                  <c:v>0.42930000000000007</c:v>
                </c:pt>
                <c:pt idx="1709">
                  <c:v>0.42870000000000008</c:v>
                </c:pt>
                <c:pt idx="1710">
                  <c:v>0.42810000000000004</c:v>
                </c:pt>
                <c:pt idx="1711">
                  <c:v>0.42710000000000004</c:v>
                </c:pt>
                <c:pt idx="1712">
                  <c:v>0.42670000000000002</c:v>
                </c:pt>
                <c:pt idx="1713">
                  <c:v>0.42660000000000003</c:v>
                </c:pt>
                <c:pt idx="1714">
                  <c:v>0.42680000000000007</c:v>
                </c:pt>
                <c:pt idx="1715">
                  <c:v>0.4265000000000001</c:v>
                </c:pt>
                <c:pt idx="1716">
                  <c:v>0.4270000000000001</c:v>
                </c:pt>
                <c:pt idx="1717">
                  <c:v>0.42760000000000004</c:v>
                </c:pt>
                <c:pt idx="1718">
                  <c:v>0.42820000000000008</c:v>
                </c:pt>
                <c:pt idx="1719">
                  <c:v>0.42840000000000006</c:v>
                </c:pt>
                <c:pt idx="1720">
                  <c:v>0.42840000000000006</c:v>
                </c:pt>
                <c:pt idx="1721">
                  <c:v>0.42660000000000003</c:v>
                </c:pt>
                <c:pt idx="1722">
                  <c:v>0.42410000000000003</c:v>
                </c:pt>
                <c:pt idx="1723">
                  <c:v>0.42170000000000002</c:v>
                </c:pt>
                <c:pt idx="1724">
                  <c:v>0.42010000000000003</c:v>
                </c:pt>
                <c:pt idx="1725">
                  <c:v>0.41850000000000004</c:v>
                </c:pt>
                <c:pt idx="1726">
                  <c:v>0.41780000000000006</c:v>
                </c:pt>
                <c:pt idx="1727">
                  <c:v>0.4174000000000001</c:v>
                </c:pt>
                <c:pt idx="1728">
                  <c:v>0.41760000000000008</c:v>
                </c:pt>
                <c:pt idx="1729">
                  <c:v>0.41780000000000006</c:v>
                </c:pt>
                <c:pt idx="1730">
                  <c:v>0.41770000000000002</c:v>
                </c:pt>
                <c:pt idx="1731">
                  <c:v>0.41770000000000002</c:v>
                </c:pt>
                <c:pt idx="1732">
                  <c:v>0.41770000000000002</c:v>
                </c:pt>
                <c:pt idx="1733">
                  <c:v>0.42020000000000002</c:v>
                </c:pt>
                <c:pt idx="1734">
                  <c:v>0.42070000000000002</c:v>
                </c:pt>
                <c:pt idx="1735">
                  <c:v>0.42070000000000002</c:v>
                </c:pt>
                <c:pt idx="1736">
                  <c:v>0.41960000000000003</c:v>
                </c:pt>
                <c:pt idx="1737">
                  <c:v>0.41940000000000005</c:v>
                </c:pt>
                <c:pt idx="1738">
                  <c:v>0.41770000000000002</c:v>
                </c:pt>
                <c:pt idx="1739">
                  <c:v>0.41600000000000004</c:v>
                </c:pt>
                <c:pt idx="1740">
                  <c:v>0.41580000000000006</c:v>
                </c:pt>
                <c:pt idx="1741">
                  <c:v>0.41410000000000002</c:v>
                </c:pt>
                <c:pt idx="1742">
                  <c:v>0.41320000000000001</c:v>
                </c:pt>
                <c:pt idx="1743">
                  <c:v>0.41400000000000003</c:v>
                </c:pt>
                <c:pt idx="1744">
                  <c:v>0.41410000000000002</c:v>
                </c:pt>
                <c:pt idx="1745">
                  <c:v>0.41410000000000002</c:v>
                </c:pt>
                <c:pt idx="1746">
                  <c:v>0.4169000000000001</c:v>
                </c:pt>
                <c:pt idx="1747">
                  <c:v>0.4169000000000001</c:v>
                </c:pt>
                <c:pt idx="1748">
                  <c:v>0.41700000000000004</c:v>
                </c:pt>
                <c:pt idx="1749">
                  <c:v>0.41610000000000008</c:v>
                </c:pt>
                <c:pt idx="1750">
                  <c:v>0.41680000000000006</c:v>
                </c:pt>
                <c:pt idx="1751">
                  <c:v>0.41810000000000008</c:v>
                </c:pt>
                <c:pt idx="1752">
                  <c:v>0.41890000000000011</c:v>
                </c:pt>
                <c:pt idx="1753">
                  <c:v>0.41900000000000004</c:v>
                </c:pt>
                <c:pt idx="1754">
                  <c:v>0.41890000000000011</c:v>
                </c:pt>
                <c:pt idx="1755">
                  <c:v>0.41900000000000004</c:v>
                </c:pt>
                <c:pt idx="1756">
                  <c:v>0.42020000000000002</c:v>
                </c:pt>
                <c:pt idx="1757">
                  <c:v>0.42070000000000002</c:v>
                </c:pt>
                <c:pt idx="1758">
                  <c:v>0.42110000000000003</c:v>
                </c:pt>
                <c:pt idx="1759">
                  <c:v>0.42190000000000005</c:v>
                </c:pt>
                <c:pt idx="1760">
                  <c:v>0.4215000000000001</c:v>
                </c:pt>
                <c:pt idx="1761">
                  <c:v>0.42160000000000003</c:v>
                </c:pt>
                <c:pt idx="1762">
                  <c:v>0.42190000000000005</c:v>
                </c:pt>
                <c:pt idx="1763">
                  <c:v>0.42220000000000002</c:v>
                </c:pt>
                <c:pt idx="1764">
                  <c:v>0.4220000000000001</c:v>
                </c:pt>
                <c:pt idx="1765">
                  <c:v>0.42180000000000006</c:v>
                </c:pt>
                <c:pt idx="1766">
                  <c:v>0.42180000000000006</c:v>
                </c:pt>
                <c:pt idx="1767">
                  <c:v>0.42180000000000006</c:v>
                </c:pt>
                <c:pt idx="1768">
                  <c:v>0.42170000000000002</c:v>
                </c:pt>
                <c:pt idx="1769">
                  <c:v>0.42240000000000005</c:v>
                </c:pt>
                <c:pt idx="1770">
                  <c:v>0.42270000000000002</c:v>
                </c:pt>
                <c:pt idx="1771">
                  <c:v>0.4230000000000001</c:v>
                </c:pt>
                <c:pt idx="1772">
                  <c:v>0.42360000000000003</c:v>
                </c:pt>
                <c:pt idx="1773">
                  <c:v>0.42440000000000005</c:v>
                </c:pt>
                <c:pt idx="1774">
                  <c:v>0.42470000000000002</c:v>
                </c:pt>
                <c:pt idx="1775">
                  <c:v>0.42480000000000007</c:v>
                </c:pt>
                <c:pt idx="1776">
                  <c:v>0.42520000000000002</c:v>
                </c:pt>
                <c:pt idx="1777">
                  <c:v>0.42510000000000003</c:v>
                </c:pt>
                <c:pt idx="1778">
                  <c:v>0.42560000000000003</c:v>
                </c:pt>
                <c:pt idx="1779">
                  <c:v>0.42610000000000003</c:v>
                </c:pt>
                <c:pt idx="1780">
                  <c:v>0.4265000000000001</c:v>
                </c:pt>
                <c:pt idx="1781">
                  <c:v>0.4270000000000001</c:v>
                </c:pt>
                <c:pt idx="1782">
                  <c:v>0.42760000000000004</c:v>
                </c:pt>
                <c:pt idx="1783">
                  <c:v>0.42790000000000006</c:v>
                </c:pt>
                <c:pt idx="1784">
                  <c:v>0.4285000000000001</c:v>
                </c:pt>
                <c:pt idx="1785">
                  <c:v>0.42890000000000006</c:v>
                </c:pt>
                <c:pt idx="1786">
                  <c:v>0.42930000000000007</c:v>
                </c:pt>
                <c:pt idx="1787">
                  <c:v>0.42980000000000007</c:v>
                </c:pt>
                <c:pt idx="1788">
                  <c:v>0.43020000000000008</c:v>
                </c:pt>
                <c:pt idx="1789">
                  <c:v>0.4305000000000001</c:v>
                </c:pt>
                <c:pt idx="1790">
                  <c:v>0.43040000000000006</c:v>
                </c:pt>
                <c:pt idx="1791">
                  <c:v>0.43030000000000007</c:v>
                </c:pt>
                <c:pt idx="1792">
                  <c:v>0.43020000000000008</c:v>
                </c:pt>
                <c:pt idx="1793">
                  <c:v>0.43020000000000008</c:v>
                </c:pt>
                <c:pt idx="1794">
                  <c:v>0.43020000000000008</c:v>
                </c:pt>
                <c:pt idx="1795">
                  <c:v>0.43030000000000007</c:v>
                </c:pt>
                <c:pt idx="1796">
                  <c:v>0.43030000000000007</c:v>
                </c:pt>
                <c:pt idx="1797">
                  <c:v>0.43030000000000007</c:v>
                </c:pt>
                <c:pt idx="1798">
                  <c:v>0.43010000000000004</c:v>
                </c:pt>
                <c:pt idx="1799">
                  <c:v>0.43000000000000005</c:v>
                </c:pt>
                <c:pt idx="1800">
                  <c:v>0.42940000000000006</c:v>
                </c:pt>
                <c:pt idx="1801">
                  <c:v>0.42920000000000008</c:v>
                </c:pt>
                <c:pt idx="1802">
                  <c:v>0.42920000000000008</c:v>
                </c:pt>
                <c:pt idx="1803">
                  <c:v>0.42930000000000007</c:v>
                </c:pt>
                <c:pt idx="1804">
                  <c:v>0.42970000000000008</c:v>
                </c:pt>
                <c:pt idx="1805">
                  <c:v>0.43070000000000008</c:v>
                </c:pt>
                <c:pt idx="1806">
                  <c:v>0.43080000000000007</c:v>
                </c:pt>
                <c:pt idx="1807">
                  <c:v>0.43110000000000004</c:v>
                </c:pt>
                <c:pt idx="1808">
                  <c:v>0.43130000000000007</c:v>
                </c:pt>
                <c:pt idx="1809">
                  <c:v>0.43190000000000006</c:v>
                </c:pt>
                <c:pt idx="1810">
                  <c:v>0.43200000000000005</c:v>
                </c:pt>
                <c:pt idx="1811">
                  <c:v>0.43230000000000007</c:v>
                </c:pt>
                <c:pt idx="1812">
                  <c:v>0.43210000000000004</c:v>
                </c:pt>
                <c:pt idx="1813">
                  <c:v>0.43230000000000007</c:v>
                </c:pt>
                <c:pt idx="1814">
                  <c:v>0.43210000000000004</c:v>
                </c:pt>
                <c:pt idx="1815">
                  <c:v>0.43420000000000003</c:v>
                </c:pt>
                <c:pt idx="1816">
                  <c:v>0.43370000000000003</c:v>
                </c:pt>
                <c:pt idx="1817">
                  <c:v>0.4336000000000001</c:v>
                </c:pt>
                <c:pt idx="1818">
                  <c:v>0.4336000000000001</c:v>
                </c:pt>
                <c:pt idx="1819">
                  <c:v>0.43370000000000003</c:v>
                </c:pt>
                <c:pt idx="1820">
                  <c:v>0.43370000000000003</c:v>
                </c:pt>
                <c:pt idx="1821">
                  <c:v>0.43380000000000007</c:v>
                </c:pt>
                <c:pt idx="1822">
                  <c:v>0.43440000000000006</c:v>
                </c:pt>
                <c:pt idx="1823">
                  <c:v>0.43480000000000008</c:v>
                </c:pt>
                <c:pt idx="1824">
                  <c:v>0.43480000000000008</c:v>
                </c:pt>
                <c:pt idx="1825">
                  <c:v>0.43490000000000006</c:v>
                </c:pt>
                <c:pt idx="1826">
                  <c:v>0.43490000000000006</c:v>
                </c:pt>
                <c:pt idx="1827">
                  <c:v>0.43480000000000008</c:v>
                </c:pt>
                <c:pt idx="1828">
                  <c:v>0.4346000000000001</c:v>
                </c:pt>
                <c:pt idx="1829">
                  <c:v>0.43430000000000007</c:v>
                </c:pt>
                <c:pt idx="1830">
                  <c:v>0.43430000000000007</c:v>
                </c:pt>
                <c:pt idx="1831">
                  <c:v>0.4341000000000001</c:v>
                </c:pt>
                <c:pt idx="1832">
                  <c:v>0.43400000000000005</c:v>
                </c:pt>
                <c:pt idx="1833">
                  <c:v>0.43390000000000006</c:v>
                </c:pt>
                <c:pt idx="1834">
                  <c:v>0.43250000000000005</c:v>
                </c:pt>
                <c:pt idx="1835">
                  <c:v>0.43190000000000006</c:v>
                </c:pt>
                <c:pt idx="1836">
                  <c:v>0.43210000000000004</c:v>
                </c:pt>
                <c:pt idx="1837">
                  <c:v>0.43210000000000004</c:v>
                </c:pt>
                <c:pt idx="1838">
                  <c:v>0.43210000000000004</c:v>
                </c:pt>
                <c:pt idx="1839">
                  <c:v>0.43220000000000003</c:v>
                </c:pt>
                <c:pt idx="1840">
                  <c:v>0.43210000000000004</c:v>
                </c:pt>
                <c:pt idx="1841">
                  <c:v>0.43210000000000004</c:v>
                </c:pt>
                <c:pt idx="1842">
                  <c:v>0.43200000000000005</c:v>
                </c:pt>
                <c:pt idx="1843">
                  <c:v>0.43220000000000003</c:v>
                </c:pt>
                <c:pt idx="1844">
                  <c:v>0.43190000000000006</c:v>
                </c:pt>
                <c:pt idx="1845">
                  <c:v>0.43190000000000006</c:v>
                </c:pt>
                <c:pt idx="1846">
                  <c:v>0.43190000000000006</c:v>
                </c:pt>
                <c:pt idx="1847">
                  <c:v>0.43170000000000003</c:v>
                </c:pt>
                <c:pt idx="1848">
                  <c:v>0.43170000000000003</c:v>
                </c:pt>
                <c:pt idx="1849">
                  <c:v>0.43170000000000003</c:v>
                </c:pt>
                <c:pt idx="1850">
                  <c:v>0.43180000000000007</c:v>
                </c:pt>
                <c:pt idx="1851">
                  <c:v>0.4285000000000001</c:v>
                </c:pt>
                <c:pt idx="1852">
                  <c:v>0.42760000000000004</c:v>
                </c:pt>
                <c:pt idx="1853">
                  <c:v>0.42770000000000002</c:v>
                </c:pt>
                <c:pt idx="1854">
                  <c:v>0.42780000000000007</c:v>
                </c:pt>
                <c:pt idx="1855">
                  <c:v>0.42790000000000006</c:v>
                </c:pt>
                <c:pt idx="1856">
                  <c:v>0.42720000000000002</c:v>
                </c:pt>
                <c:pt idx="1857">
                  <c:v>0.42740000000000006</c:v>
                </c:pt>
                <c:pt idx="1858">
                  <c:v>0.4275000000000001</c:v>
                </c:pt>
                <c:pt idx="1859">
                  <c:v>0.4275000000000001</c:v>
                </c:pt>
                <c:pt idx="1860">
                  <c:v>0.42740000000000006</c:v>
                </c:pt>
                <c:pt idx="1861">
                  <c:v>0.42730000000000007</c:v>
                </c:pt>
                <c:pt idx="1862">
                  <c:v>0.42710000000000004</c:v>
                </c:pt>
                <c:pt idx="1863">
                  <c:v>0.42710000000000004</c:v>
                </c:pt>
                <c:pt idx="1864">
                  <c:v>0.42710000000000004</c:v>
                </c:pt>
                <c:pt idx="1865">
                  <c:v>0.42660000000000003</c:v>
                </c:pt>
                <c:pt idx="1866">
                  <c:v>0.4265000000000001</c:v>
                </c:pt>
                <c:pt idx="1867">
                  <c:v>0.42620000000000002</c:v>
                </c:pt>
                <c:pt idx="1868">
                  <c:v>0.4260000000000001</c:v>
                </c:pt>
                <c:pt idx="1869">
                  <c:v>0.4260000000000001</c:v>
                </c:pt>
                <c:pt idx="1870">
                  <c:v>0.42620000000000002</c:v>
                </c:pt>
                <c:pt idx="1871">
                  <c:v>0.42940000000000006</c:v>
                </c:pt>
                <c:pt idx="1872">
                  <c:v>0.42960000000000004</c:v>
                </c:pt>
                <c:pt idx="1873">
                  <c:v>0.43030000000000007</c:v>
                </c:pt>
                <c:pt idx="1874">
                  <c:v>0.43000000000000005</c:v>
                </c:pt>
                <c:pt idx="1875">
                  <c:v>0.43020000000000008</c:v>
                </c:pt>
                <c:pt idx="1876">
                  <c:v>0.43080000000000007</c:v>
                </c:pt>
                <c:pt idx="1877">
                  <c:v>0.43030000000000007</c:v>
                </c:pt>
                <c:pt idx="1878">
                  <c:v>0.43040000000000006</c:v>
                </c:pt>
                <c:pt idx="1879">
                  <c:v>0.4290000000000001</c:v>
                </c:pt>
                <c:pt idx="1880">
                  <c:v>0.42760000000000004</c:v>
                </c:pt>
                <c:pt idx="1881">
                  <c:v>0.42760000000000004</c:v>
                </c:pt>
                <c:pt idx="1882">
                  <c:v>0.42760000000000004</c:v>
                </c:pt>
                <c:pt idx="1883">
                  <c:v>0.42760000000000004</c:v>
                </c:pt>
                <c:pt idx="1884">
                  <c:v>0.41420000000000001</c:v>
                </c:pt>
                <c:pt idx="1885">
                  <c:v>0.41030000000000005</c:v>
                </c:pt>
                <c:pt idx="1886">
                  <c:v>0.4109000000000001</c:v>
                </c:pt>
                <c:pt idx="1887">
                  <c:v>0.41430000000000006</c:v>
                </c:pt>
                <c:pt idx="1888">
                  <c:v>0.41520000000000001</c:v>
                </c:pt>
                <c:pt idx="1889">
                  <c:v>0.41600000000000004</c:v>
                </c:pt>
                <c:pt idx="1890">
                  <c:v>0.41680000000000006</c:v>
                </c:pt>
                <c:pt idx="1891">
                  <c:v>0.4174000000000001</c:v>
                </c:pt>
                <c:pt idx="1892">
                  <c:v>0.41820000000000002</c:v>
                </c:pt>
                <c:pt idx="1893">
                  <c:v>0.41860000000000008</c:v>
                </c:pt>
                <c:pt idx="1894">
                  <c:v>0.41830000000000006</c:v>
                </c:pt>
                <c:pt idx="1895">
                  <c:v>0.41700000000000004</c:v>
                </c:pt>
                <c:pt idx="1896">
                  <c:v>0.4154000000000001</c:v>
                </c:pt>
                <c:pt idx="1897">
                  <c:v>0.41470000000000001</c:v>
                </c:pt>
                <c:pt idx="1898">
                  <c:v>0.41380000000000006</c:v>
                </c:pt>
                <c:pt idx="1899">
                  <c:v>0.40850000000000003</c:v>
                </c:pt>
                <c:pt idx="1900">
                  <c:v>0.40770000000000001</c:v>
                </c:pt>
                <c:pt idx="1901">
                  <c:v>0.40610000000000002</c:v>
                </c:pt>
                <c:pt idx="1902">
                  <c:v>0.40540000000000004</c:v>
                </c:pt>
                <c:pt idx="1903">
                  <c:v>0.40510000000000002</c:v>
                </c:pt>
                <c:pt idx="1904">
                  <c:v>0.40680000000000005</c:v>
                </c:pt>
                <c:pt idx="1905">
                  <c:v>0.40790000000000004</c:v>
                </c:pt>
                <c:pt idx="1906">
                  <c:v>0.40910000000000002</c:v>
                </c:pt>
                <c:pt idx="1907">
                  <c:v>0.40960000000000002</c:v>
                </c:pt>
                <c:pt idx="1908">
                  <c:v>0.4104000000000001</c:v>
                </c:pt>
                <c:pt idx="1909">
                  <c:v>0.41080000000000005</c:v>
                </c:pt>
                <c:pt idx="1910">
                  <c:v>0.41080000000000005</c:v>
                </c:pt>
                <c:pt idx="1911">
                  <c:v>0.41000000000000003</c:v>
                </c:pt>
                <c:pt idx="1912">
                  <c:v>0.40910000000000002</c:v>
                </c:pt>
                <c:pt idx="1913">
                  <c:v>0.40820000000000001</c:v>
                </c:pt>
                <c:pt idx="1914">
                  <c:v>0.40590000000000004</c:v>
                </c:pt>
                <c:pt idx="1915">
                  <c:v>0.40360000000000001</c:v>
                </c:pt>
                <c:pt idx="1916">
                  <c:v>0.40360000000000001</c:v>
                </c:pt>
                <c:pt idx="1917">
                  <c:v>0.40360000000000001</c:v>
                </c:pt>
                <c:pt idx="1918">
                  <c:v>0.40360000000000001</c:v>
                </c:pt>
                <c:pt idx="1919">
                  <c:v>0.40350000000000008</c:v>
                </c:pt>
                <c:pt idx="1920">
                  <c:v>0.40350000000000008</c:v>
                </c:pt>
                <c:pt idx="1921">
                  <c:v>0.40510000000000002</c:v>
                </c:pt>
                <c:pt idx="1922">
                  <c:v>0.40510000000000002</c:v>
                </c:pt>
                <c:pt idx="1923">
                  <c:v>0.40740000000000004</c:v>
                </c:pt>
                <c:pt idx="1924">
                  <c:v>0.40740000000000004</c:v>
                </c:pt>
                <c:pt idx="1925">
                  <c:v>0.40980000000000005</c:v>
                </c:pt>
                <c:pt idx="1926">
                  <c:v>0.41200000000000003</c:v>
                </c:pt>
                <c:pt idx="1927">
                  <c:v>0.41180000000000005</c:v>
                </c:pt>
                <c:pt idx="1928">
                  <c:v>0.41150000000000003</c:v>
                </c:pt>
                <c:pt idx="1929">
                  <c:v>0.41120000000000001</c:v>
                </c:pt>
                <c:pt idx="1930">
                  <c:v>0.41120000000000001</c:v>
                </c:pt>
                <c:pt idx="1931">
                  <c:v>0.41110000000000002</c:v>
                </c:pt>
                <c:pt idx="1932">
                  <c:v>0.41110000000000002</c:v>
                </c:pt>
                <c:pt idx="1933">
                  <c:v>0.41150000000000003</c:v>
                </c:pt>
                <c:pt idx="1934">
                  <c:v>0.41230000000000006</c:v>
                </c:pt>
                <c:pt idx="1935">
                  <c:v>0.41320000000000001</c:v>
                </c:pt>
                <c:pt idx="1936">
                  <c:v>0.41350000000000003</c:v>
                </c:pt>
                <c:pt idx="1937">
                  <c:v>0.41360000000000002</c:v>
                </c:pt>
                <c:pt idx="1938">
                  <c:v>0.41380000000000006</c:v>
                </c:pt>
                <c:pt idx="1939">
                  <c:v>0.41480000000000006</c:v>
                </c:pt>
                <c:pt idx="1940">
                  <c:v>0.41460000000000002</c:v>
                </c:pt>
                <c:pt idx="1941">
                  <c:v>0.4154000000000001</c:v>
                </c:pt>
                <c:pt idx="1942">
                  <c:v>0.41600000000000004</c:v>
                </c:pt>
                <c:pt idx="1943">
                  <c:v>0.41600000000000004</c:v>
                </c:pt>
                <c:pt idx="1944">
                  <c:v>0.41680000000000006</c:v>
                </c:pt>
                <c:pt idx="1945">
                  <c:v>0.41760000000000008</c:v>
                </c:pt>
                <c:pt idx="1946">
                  <c:v>0.41830000000000006</c:v>
                </c:pt>
                <c:pt idx="1947">
                  <c:v>0.41890000000000011</c:v>
                </c:pt>
                <c:pt idx="1948">
                  <c:v>0.41950000000000004</c:v>
                </c:pt>
                <c:pt idx="1949">
                  <c:v>0.41960000000000003</c:v>
                </c:pt>
                <c:pt idx="1950">
                  <c:v>0.41900000000000004</c:v>
                </c:pt>
                <c:pt idx="1951">
                  <c:v>0.41860000000000008</c:v>
                </c:pt>
                <c:pt idx="1952">
                  <c:v>0.4179000000000001</c:v>
                </c:pt>
                <c:pt idx="1953">
                  <c:v>0.41750000000000004</c:v>
                </c:pt>
                <c:pt idx="1954">
                  <c:v>0.4169000000000001</c:v>
                </c:pt>
                <c:pt idx="1955">
                  <c:v>0.41700000000000004</c:v>
                </c:pt>
                <c:pt idx="1956">
                  <c:v>0.41680000000000006</c:v>
                </c:pt>
                <c:pt idx="1957">
                  <c:v>0.41670000000000001</c:v>
                </c:pt>
                <c:pt idx="1958">
                  <c:v>0.41670000000000001</c:v>
                </c:pt>
                <c:pt idx="1959">
                  <c:v>0.41670000000000001</c:v>
                </c:pt>
                <c:pt idx="1960">
                  <c:v>0.41710000000000008</c:v>
                </c:pt>
                <c:pt idx="1961">
                  <c:v>0.41720000000000002</c:v>
                </c:pt>
                <c:pt idx="1962">
                  <c:v>0.41760000000000008</c:v>
                </c:pt>
                <c:pt idx="1963">
                  <c:v>0.41630000000000006</c:v>
                </c:pt>
                <c:pt idx="1964">
                  <c:v>0.41710000000000008</c:v>
                </c:pt>
                <c:pt idx="1965">
                  <c:v>0.41710000000000008</c:v>
                </c:pt>
                <c:pt idx="1966">
                  <c:v>0.41760000000000008</c:v>
                </c:pt>
                <c:pt idx="1967">
                  <c:v>0.41830000000000006</c:v>
                </c:pt>
                <c:pt idx="1968">
                  <c:v>0.41830000000000006</c:v>
                </c:pt>
                <c:pt idx="1969">
                  <c:v>0.41850000000000004</c:v>
                </c:pt>
                <c:pt idx="1970">
                  <c:v>0.41870000000000002</c:v>
                </c:pt>
                <c:pt idx="1971">
                  <c:v>0.41970000000000002</c:v>
                </c:pt>
                <c:pt idx="1972">
                  <c:v>0.41930000000000006</c:v>
                </c:pt>
                <c:pt idx="1973">
                  <c:v>0.41890000000000011</c:v>
                </c:pt>
                <c:pt idx="1974">
                  <c:v>0.41900000000000004</c:v>
                </c:pt>
                <c:pt idx="1975">
                  <c:v>0.41710000000000008</c:v>
                </c:pt>
                <c:pt idx="1976">
                  <c:v>0.4124000000000001</c:v>
                </c:pt>
                <c:pt idx="1977">
                  <c:v>0.41150000000000003</c:v>
                </c:pt>
                <c:pt idx="1978">
                  <c:v>0.4114000000000001</c:v>
                </c:pt>
                <c:pt idx="1979">
                  <c:v>0.4114000000000001</c:v>
                </c:pt>
                <c:pt idx="1980">
                  <c:v>0.41370000000000001</c:v>
                </c:pt>
                <c:pt idx="1981">
                  <c:v>0.41760000000000008</c:v>
                </c:pt>
                <c:pt idx="1982">
                  <c:v>0.41710000000000008</c:v>
                </c:pt>
                <c:pt idx="1983">
                  <c:v>0.41800000000000004</c:v>
                </c:pt>
                <c:pt idx="1984">
                  <c:v>0.41840000000000011</c:v>
                </c:pt>
                <c:pt idx="1985">
                  <c:v>0.41930000000000006</c:v>
                </c:pt>
                <c:pt idx="1986">
                  <c:v>0.42080000000000006</c:v>
                </c:pt>
                <c:pt idx="1987">
                  <c:v>0.42160000000000003</c:v>
                </c:pt>
                <c:pt idx="1988">
                  <c:v>0.42320000000000002</c:v>
                </c:pt>
                <c:pt idx="1989">
                  <c:v>0.42320000000000002</c:v>
                </c:pt>
                <c:pt idx="1990">
                  <c:v>0.42310000000000003</c:v>
                </c:pt>
                <c:pt idx="1991">
                  <c:v>0.42310000000000003</c:v>
                </c:pt>
                <c:pt idx="1992">
                  <c:v>0.4230000000000001</c:v>
                </c:pt>
                <c:pt idx="1993">
                  <c:v>0.4230000000000001</c:v>
                </c:pt>
                <c:pt idx="1994">
                  <c:v>0.42330000000000007</c:v>
                </c:pt>
                <c:pt idx="1995">
                  <c:v>0.42330000000000007</c:v>
                </c:pt>
                <c:pt idx="1996">
                  <c:v>0.4235000000000001</c:v>
                </c:pt>
                <c:pt idx="1997">
                  <c:v>0.4235000000000001</c:v>
                </c:pt>
                <c:pt idx="1998">
                  <c:v>0.4235000000000001</c:v>
                </c:pt>
                <c:pt idx="1999">
                  <c:v>0.42860000000000004</c:v>
                </c:pt>
                <c:pt idx="2000">
                  <c:v>0.42740000000000006</c:v>
                </c:pt>
                <c:pt idx="2001">
                  <c:v>0.42740000000000006</c:v>
                </c:pt>
                <c:pt idx="2002">
                  <c:v>0.42730000000000007</c:v>
                </c:pt>
                <c:pt idx="2003">
                  <c:v>0.4275000000000001</c:v>
                </c:pt>
                <c:pt idx="2004">
                  <c:v>0.42780000000000007</c:v>
                </c:pt>
                <c:pt idx="2005">
                  <c:v>0.4275000000000001</c:v>
                </c:pt>
                <c:pt idx="2006">
                  <c:v>0.42780000000000007</c:v>
                </c:pt>
                <c:pt idx="2007">
                  <c:v>0.42790000000000006</c:v>
                </c:pt>
                <c:pt idx="2008">
                  <c:v>0.42740000000000006</c:v>
                </c:pt>
                <c:pt idx="2009">
                  <c:v>0.42530000000000007</c:v>
                </c:pt>
                <c:pt idx="2010">
                  <c:v>0.42430000000000007</c:v>
                </c:pt>
                <c:pt idx="2011">
                  <c:v>0.4265000000000001</c:v>
                </c:pt>
                <c:pt idx="2012">
                  <c:v>0.42330000000000007</c:v>
                </c:pt>
                <c:pt idx="2013">
                  <c:v>0.42280000000000006</c:v>
                </c:pt>
                <c:pt idx="2014">
                  <c:v>0.42280000000000006</c:v>
                </c:pt>
                <c:pt idx="2015">
                  <c:v>0.42230000000000006</c:v>
                </c:pt>
                <c:pt idx="2016">
                  <c:v>0.42120000000000002</c:v>
                </c:pt>
                <c:pt idx="2017">
                  <c:v>0.42020000000000002</c:v>
                </c:pt>
                <c:pt idx="2018">
                  <c:v>0.41930000000000006</c:v>
                </c:pt>
                <c:pt idx="2019">
                  <c:v>0.41860000000000008</c:v>
                </c:pt>
                <c:pt idx="2020">
                  <c:v>0.41800000000000004</c:v>
                </c:pt>
                <c:pt idx="2021">
                  <c:v>0.41770000000000002</c:v>
                </c:pt>
                <c:pt idx="2022">
                  <c:v>0.41750000000000004</c:v>
                </c:pt>
                <c:pt idx="2023">
                  <c:v>0.41710000000000008</c:v>
                </c:pt>
                <c:pt idx="2024">
                  <c:v>0.4169000000000001</c:v>
                </c:pt>
                <c:pt idx="2025">
                  <c:v>0.41630000000000006</c:v>
                </c:pt>
                <c:pt idx="2026">
                  <c:v>0.4154000000000001</c:v>
                </c:pt>
                <c:pt idx="2027">
                  <c:v>0.41400000000000003</c:v>
                </c:pt>
                <c:pt idx="2028">
                  <c:v>0.41360000000000002</c:v>
                </c:pt>
                <c:pt idx="2029">
                  <c:v>0.41400000000000003</c:v>
                </c:pt>
                <c:pt idx="2030">
                  <c:v>0.41430000000000006</c:v>
                </c:pt>
                <c:pt idx="2031">
                  <c:v>0.41460000000000002</c:v>
                </c:pt>
                <c:pt idx="2032">
                  <c:v>0.41480000000000006</c:v>
                </c:pt>
                <c:pt idx="2033">
                  <c:v>0.41450000000000004</c:v>
                </c:pt>
                <c:pt idx="2034">
                  <c:v>0.41400000000000003</c:v>
                </c:pt>
                <c:pt idx="2035">
                  <c:v>0.41370000000000001</c:v>
                </c:pt>
                <c:pt idx="2036">
                  <c:v>0.41360000000000002</c:v>
                </c:pt>
                <c:pt idx="2037">
                  <c:v>0.41360000000000002</c:v>
                </c:pt>
                <c:pt idx="2038">
                  <c:v>0.41350000000000003</c:v>
                </c:pt>
                <c:pt idx="2039">
                  <c:v>0.41020000000000001</c:v>
                </c:pt>
                <c:pt idx="2040">
                  <c:v>0.41050000000000003</c:v>
                </c:pt>
                <c:pt idx="2041">
                  <c:v>0.41080000000000005</c:v>
                </c:pt>
                <c:pt idx="2042">
                  <c:v>0.41060000000000002</c:v>
                </c:pt>
                <c:pt idx="2043">
                  <c:v>0.41050000000000003</c:v>
                </c:pt>
                <c:pt idx="2044">
                  <c:v>0.4114000000000001</c:v>
                </c:pt>
                <c:pt idx="2045">
                  <c:v>0.41100000000000003</c:v>
                </c:pt>
                <c:pt idx="2046">
                  <c:v>0.4124000000000001</c:v>
                </c:pt>
                <c:pt idx="2047">
                  <c:v>0.41310000000000002</c:v>
                </c:pt>
                <c:pt idx="2048">
                  <c:v>0.41310000000000002</c:v>
                </c:pt>
                <c:pt idx="2049">
                  <c:v>0.41430000000000006</c:v>
                </c:pt>
                <c:pt idx="2050">
                  <c:v>0.41470000000000001</c:v>
                </c:pt>
                <c:pt idx="2051">
                  <c:v>0.41470000000000001</c:v>
                </c:pt>
                <c:pt idx="2052">
                  <c:v>0.41650000000000004</c:v>
                </c:pt>
                <c:pt idx="2053">
                  <c:v>0.41910000000000003</c:v>
                </c:pt>
                <c:pt idx="2054">
                  <c:v>0.41950000000000004</c:v>
                </c:pt>
                <c:pt idx="2055">
                  <c:v>0.41980000000000006</c:v>
                </c:pt>
                <c:pt idx="2056">
                  <c:v>0.42020000000000002</c:v>
                </c:pt>
                <c:pt idx="2057">
                  <c:v>0.42040000000000005</c:v>
                </c:pt>
                <c:pt idx="2058">
                  <c:v>0.42050000000000004</c:v>
                </c:pt>
                <c:pt idx="2059">
                  <c:v>0.42090000000000005</c:v>
                </c:pt>
                <c:pt idx="2060">
                  <c:v>0.42110000000000003</c:v>
                </c:pt>
                <c:pt idx="2061">
                  <c:v>0.42130000000000006</c:v>
                </c:pt>
                <c:pt idx="2062">
                  <c:v>0.42160000000000003</c:v>
                </c:pt>
                <c:pt idx="2063">
                  <c:v>0.42160000000000003</c:v>
                </c:pt>
                <c:pt idx="2064">
                  <c:v>0.42160000000000003</c:v>
                </c:pt>
                <c:pt idx="2065">
                  <c:v>0.42130000000000006</c:v>
                </c:pt>
                <c:pt idx="2066">
                  <c:v>0.4215000000000001</c:v>
                </c:pt>
                <c:pt idx="2067">
                  <c:v>0.42130000000000006</c:v>
                </c:pt>
                <c:pt idx="2068">
                  <c:v>0.42130000000000006</c:v>
                </c:pt>
                <c:pt idx="2069">
                  <c:v>0.41970000000000002</c:v>
                </c:pt>
                <c:pt idx="2070">
                  <c:v>0.41920000000000002</c:v>
                </c:pt>
                <c:pt idx="2071">
                  <c:v>0.41940000000000005</c:v>
                </c:pt>
                <c:pt idx="2072">
                  <c:v>0.42010000000000003</c:v>
                </c:pt>
                <c:pt idx="2073">
                  <c:v>0.42010000000000003</c:v>
                </c:pt>
                <c:pt idx="2074">
                  <c:v>0.41980000000000006</c:v>
                </c:pt>
                <c:pt idx="2075">
                  <c:v>0.41980000000000006</c:v>
                </c:pt>
                <c:pt idx="2076">
                  <c:v>0.41980000000000006</c:v>
                </c:pt>
                <c:pt idx="2077">
                  <c:v>0.41950000000000004</c:v>
                </c:pt>
                <c:pt idx="2078">
                  <c:v>0.41860000000000008</c:v>
                </c:pt>
                <c:pt idx="2079">
                  <c:v>0.41840000000000011</c:v>
                </c:pt>
                <c:pt idx="2080">
                  <c:v>0.41840000000000011</c:v>
                </c:pt>
                <c:pt idx="2081">
                  <c:v>0.41840000000000011</c:v>
                </c:pt>
                <c:pt idx="2082">
                  <c:v>0.41810000000000008</c:v>
                </c:pt>
                <c:pt idx="2083">
                  <c:v>0.41850000000000004</c:v>
                </c:pt>
                <c:pt idx="2084">
                  <c:v>0.41850000000000004</c:v>
                </c:pt>
                <c:pt idx="2085">
                  <c:v>0.41800000000000004</c:v>
                </c:pt>
                <c:pt idx="2086">
                  <c:v>0.41720000000000002</c:v>
                </c:pt>
                <c:pt idx="2087">
                  <c:v>0.41750000000000004</c:v>
                </c:pt>
                <c:pt idx="2088">
                  <c:v>0.41830000000000006</c:v>
                </c:pt>
                <c:pt idx="2089">
                  <c:v>0.41960000000000003</c:v>
                </c:pt>
                <c:pt idx="2090">
                  <c:v>0.42080000000000006</c:v>
                </c:pt>
                <c:pt idx="2091">
                  <c:v>0.42240000000000005</c:v>
                </c:pt>
                <c:pt idx="2092">
                  <c:v>0.4230000000000001</c:v>
                </c:pt>
                <c:pt idx="2093">
                  <c:v>0.42340000000000005</c:v>
                </c:pt>
                <c:pt idx="2094">
                  <c:v>0.4240000000000001</c:v>
                </c:pt>
                <c:pt idx="2095">
                  <c:v>0.42390000000000005</c:v>
                </c:pt>
                <c:pt idx="2096">
                  <c:v>0.42320000000000002</c:v>
                </c:pt>
                <c:pt idx="2097">
                  <c:v>0.42190000000000005</c:v>
                </c:pt>
                <c:pt idx="2098">
                  <c:v>0.41900000000000004</c:v>
                </c:pt>
                <c:pt idx="2099">
                  <c:v>0.41730000000000006</c:v>
                </c:pt>
                <c:pt idx="2100">
                  <c:v>0.41710000000000008</c:v>
                </c:pt>
                <c:pt idx="2101">
                  <c:v>0.41760000000000008</c:v>
                </c:pt>
                <c:pt idx="2102">
                  <c:v>0.41830000000000006</c:v>
                </c:pt>
                <c:pt idx="2103">
                  <c:v>0.41890000000000011</c:v>
                </c:pt>
                <c:pt idx="2104">
                  <c:v>0.41880000000000006</c:v>
                </c:pt>
                <c:pt idx="2105">
                  <c:v>0.41920000000000002</c:v>
                </c:pt>
                <c:pt idx="2106">
                  <c:v>0.41920000000000002</c:v>
                </c:pt>
                <c:pt idx="2107">
                  <c:v>0.41930000000000006</c:v>
                </c:pt>
                <c:pt idx="2108">
                  <c:v>0.41940000000000005</c:v>
                </c:pt>
                <c:pt idx="2109">
                  <c:v>0.41930000000000006</c:v>
                </c:pt>
                <c:pt idx="2110">
                  <c:v>0.41900000000000004</c:v>
                </c:pt>
                <c:pt idx="2111">
                  <c:v>0.41870000000000002</c:v>
                </c:pt>
                <c:pt idx="2112">
                  <c:v>0.41880000000000006</c:v>
                </c:pt>
                <c:pt idx="2113">
                  <c:v>0.41880000000000006</c:v>
                </c:pt>
                <c:pt idx="2114">
                  <c:v>0.41870000000000002</c:v>
                </c:pt>
                <c:pt idx="2115">
                  <c:v>0.41860000000000008</c:v>
                </c:pt>
                <c:pt idx="2116">
                  <c:v>0.41830000000000006</c:v>
                </c:pt>
                <c:pt idx="2117">
                  <c:v>0.41760000000000008</c:v>
                </c:pt>
                <c:pt idx="2118">
                  <c:v>0.4169000000000001</c:v>
                </c:pt>
                <c:pt idx="2119">
                  <c:v>0.41620000000000001</c:v>
                </c:pt>
                <c:pt idx="2120">
                  <c:v>0.41580000000000006</c:v>
                </c:pt>
                <c:pt idx="2121">
                  <c:v>0.41580000000000006</c:v>
                </c:pt>
                <c:pt idx="2122">
                  <c:v>0.4159000000000001</c:v>
                </c:pt>
                <c:pt idx="2123">
                  <c:v>0.4164000000000001</c:v>
                </c:pt>
                <c:pt idx="2124">
                  <c:v>0.41620000000000001</c:v>
                </c:pt>
                <c:pt idx="2125">
                  <c:v>0.4154000000000001</c:v>
                </c:pt>
                <c:pt idx="2126">
                  <c:v>0.4154000000000001</c:v>
                </c:pt>
                <c:pt idx="2127">
                  <c:v>0.41500000000000004</c:v>
                </c:pt>
                <c:pt idx="2128">
                  <c:v>0.41500000000000004</c:v>
                </c:pt>
                <c:pt idx="2129">
                  <c:v>0.41520000000000001</c:v>
                </c:pt>
                <c:pt idx="2130">
                  <c:v>0.4154000000000001</c:v>
                </c:pt>
                <c:pt idx="2131">
                  <c:v>0.41520000000000001</c:v>
                </c:pt>
                <c:pt idx="2132">
                  <c:v>0.41470000000000001</c:v>
                </c:pt>
                <c:pt idx="2133">
                  <c:v>0.41330000000000006</c:v>
                </c:pt>
                <c:pt idx="2134">
                  <c:v>0.41330000000000006</c:v>
                </c:pt>
                <c:pt idx="2135">
                  <c:v>0.41210000000000002</c:v>
                </c:pt>
                <c:pt idx="2136">
                  <c:v>0.40920000000000001</c:v>
                </c:pt>
                <c:pt idx="2137">
                  <c:v>0.40810000000000002</c:v>
                </c:pt>
                <c:pt idx="2138">
                  <c:v>0.40740000000000004</c:v>
                </c:pt>
                <c:pt idx="2139">
                  <c:v>0.40540000000000004</c:v>
                </c:pt>
                <c:pt idx="2140">
                  <c:v>0.40550000000000008</c:v>
                </c:pt>
                <c:pt idx="2141">
                  <c:v>0.40590000000000004</c:v>
                </c:pt>
                <c:pt idx="2142">
                  <c:v>0.40610000000000002</c:v>
                </c:pt>
                <c:pt idx="2143">
                  <c:v>0.40620000000000001</c:v>
                </c:pt>
                <c:pt idx="2144">
                  <c:v>0.40700000000000003</c:v>
                </c:pt>
                <c:pt idx="2145">
                  <c:v>0.40700000000000003</c:v>
                </c:pt>
                <c:pt idx="2146">
                  <c:v>0.40630000000000005</c:v>
                </c:pt>
                <c:pt idx="2147">
                  <c:v>0.40550000000000008</c:v>
                </c:pt>
                <c:pt idx="2148">
                  <c:v>0.40510000000000002</c:v>
                </c:pt>
                <c:pt idx="2149">
                  <c:v>0.40510000000000002</c:v>
                </c:pt>
                <c:pt idx="2150">
                  <c:v>0.4047</c:v>
                </c:pt>
                <c:pt idx="2151">
                  <c:v>0.40430000000000005</c:v>
                </c:pt>
                <c:pt idx="2152">
                  <c:v>0.40380000000000005</c:v>
                </c:pt>
                <c:pt idx="2153">
                  <c:v>0.40360000000000001</c:v>
                </c:pt>
                <c:pt idx="2154">
                  <c:v>0.40340000000000004</c:v>
                </c:pt>
                <c:pt idx="2155">
                  <c:v>0.40330000000000005</c:v>
                </c:pt>
                <c:pt idx="2156">
                  <c:v>0.40340000000000004</c:v>
                </c:pt>
                <c:pt idx="2157">
                  <c:v>0.40340000000000004</c:v>
                </c:pt>
                <c:pt idx="2158">
                  <c:v>0.4032</c:v>
                </c:pt>
                <c:pt idx="2159">
                  <c:v>0.40330000000000005</c:v>
                </c:pt>
                <c:pt idx="2160">
                  <c:v>0.40340000000000004</c:v>
                </c:pt>
                <c:pt idx="2161">
                  <c:v>0.40330000000000005</c:v>
                </c:pt>
                <c:pt idx="2162">
                  <c:v>0.40280000000000005</c:v>
                </c:pt>
                <c:pt idx="2163">
                  <c:v>0.40130000000000005</c:v>
                </c:pt>
                <c:pt idx="2164">
                  <c:v>0.40110000000000001</c:v>
                </c:pt>
                <c:pt idx="2165">
                  <c:v>0.4012</c:v>
                </c:pt>
                <c:pt idx="2166">
                  <c:v>0.40150000000000002</c:v>
                </c:pt>
                <c:pt idx="2167">
                  <c:v>0.40210000000000001</c:v>
                </c:pt>
                <c:pt idx="2168">
                  <c:v>0.4022</c:v>
                </c:pt>
                <c:pt idx="2169">
                  <c:v>0.40160000000000001</c:v>
                </c:pt>
                <c:pt idx="2170">
                  <c:v>0.40100000000000002</c:v>
                </c:pt>
                <c:pt idx="2171">
                  <c:v>0.40050000000000002</c:v>
                </c:pt>
                <c:pt idx="2172">
                  <c:v>0.40060000000000001</c:v>
                </c:pt>
                <c:pt idx="2173">
                  <c:v>0.40080000000000005</c:v>
                </c:pt>
                <c:pt idx="2174">
                  <c:v>0.39940000000000009</c:v>
                </c:pt>
                <c:pt idx="2175">
                  <c:v>0.39970000000000006</c:v>
                </c:pt>
                <c:pt idx="2176">
                  <c:v>0.40040000000000003</c:v>
                </c:pt>
                <c:pt idx="2177">
                  <c:v>0.40140000000000003</c:v>
                </c:pt>
                <c:pt idx="2178">
                  <c:v>0.40040000000000003</c:v>
                </c:pt>
                <c:pt idx="2179">
                  <c:v>0.40260000000000001</c:v>
                </c:pt>
                <c:pt idx="2180">
                  <c:v>0.40310000000000001</c:v>
                </c:pt>
                <c:pt idx="2181">
                  <c:v>0.40350000000000008</c:v>
                </c:pt>
                <c:pt idx="2182">
                  <c:v>0.40350000000000008</c:v>
                </c:pt>
                <c:pt idx="2183">
                  <c:v>0.40410000000000001</c:v>
                </c:pt>
                <c:pt idx="2184">
                  <c:v>0.40400000000000008</c:v>
                </c:pt>
                <c:pt idx="2185">
                  <c:v>0.40300000000000002</c:v>
                </c:pt>
                <c:pt idx="2186">
                  <c:v>0.40410000000000001</c:v>
                </c:pt>
                <c:pt idx="2187">
                  <c:v>0.40230000000000005</c:v>
                </c:pt>
                <c:pt idx="2188">
                  <c:v>0.40180000000000005</c:v>
                </c:pt>
                <c:pt idx="2189">
                  <c:v>0.40130000000000005</c:v>
                </c:pt>
                <c:pt idx="2190">
                  <c:v>0.40130000000000005</c:v>
                </c:pt>
                <c:pt idx="2191">
                  <c:v>0.40230000000000005</c:v>
                </c:pt>
                <c:pt idx="2192">
                  <c:v>0.4032</c:v>
                </c:pt>
                <c:pt idx="2193">
                  <c:v>0.40410000000000001</c:v>
                </c:pt>
                <c:pt idx="2194">
                  <c:v>0.40500000000000008</c:v>
                </c:pt>
                <c:pt idx="2195">
                  <c:v>0.40550000000000008</c:v>
                </c:pt>
                <c:pt idx="2196">
                  <c:v>0.40550000000000008</c:v>
                </c:pt>
                <c:pt idx="2197">
                  <c:v>0.40490000000000004</c:v>
                </c:pt>
                <c:pt idx="2198">
                  <c:v>0.40430000000000005</c:v>
                </c:pt>
                <c:pt idx="2199">
                  <c:v>0.40390000000000004</c:v>
                </c:pt>
                <c:pt idx="2200">
                  <c:v>0.40380000000000005</c:v>
                </c:pt>
                <c:pt idx="2201">
                  <c:v>0.40340000000000004</c:v>
                </c:pt>
                <c:pt idx="2202">
                  <c:v>0.40340000000000004</c:v>
                </c:pt>
                <c:pt idx="2203">
                  <c:v>0.40340000000000004</c:v>
                </c:pt>
                <c:pt idx="2204">
                  <c:v>0.4037</c:v>
                </c:pt>
                <c:pt idx="2205">
                  <c:v>0.4037</c:v>
                </c:pt>
                <c:pt idx="2206">
                  <c:v>0.4037</c:v>
                </c:pt>
                <c:pt idx="2207">
                  <c:v>0.40360000000000001</c:v>
                </c:pt>
                <c:pt idx="2208">
                  <c:v>0.40350000000000008</c:v>
                </c:pt>
                <c:pt idx="2209">
                  <c:v>0.40350000000000008</c:v>
                </c:pt>
                <c:pt idx="2210">
                  <c:v>0.40350000000000008</c:v>
                </c:pt>
                <c:pt idx="2211">
                  <c:v>0.4042</c:v>
                </c:pt>
                <c:pt idx="2212">
                  <c:v>0.40250000000000002</c:v>
                </c:pt>
                <c:pt idx="2213">
                  <c:v>0.40180000000000005</c:v>
                </c:pt>
                <c:pt idx="2214">
                  <c:v>0.40160000000000001</c:v>
                </c:pt>
                <c:pt idx="2215">
                  <c:v>0.4017</c:v>
                </c:pt>
                <c:pt idx="2216">
                  <c:v>0.40180000000000005</c:v>
                </c:pt>
                <c:pt idx="2217">
                  <c:v>0.40210000000000001</c:v>
                </c:pt>
                <c:pt idx="2218">
                  <c:v>0.40280000000000005</c:v>
                </c:pt>
                <c:pt idx="2219">
                  <c:v>0.40290000000000004</c:v>
                </c:pt>
                <c:pt idx="2220">
                  <c:v>0.40290000000000004</c:v>
                </c:pt>
                <c:pt idx="2221">
                  <c:v>0.40290000000000004</c:v>
                </c:pt>
                <c:pt idx="2222">
                  <c:v>0.40280000000000005</c:v>
                </c:pt>
                <c:pt idx="2223">
                  <c:v>0.40230000000000005</c:v>
                </c:pt>
                <c:pt idx="2224">
                  <c:v>0.40200000000000002</c:v>
                </c:pt>
                <c:pt idx="2225">
                  <c:v>0.4017</c:v>
                </c:pt>
                <c:pt idx="2226">
                  <c:v>0.40180000000000005</c:v>
                </c:pt>
                <c:pt idx="2227">
                  <c:v>0.40200000000000002</c:v>
                </c:pt>
                <c:pt idx="2228">
                  <c:v>0.4022</c:v>
                </c:pt>
                <c:pt idx="2229">
                  <c:v>0.4022</c:v>
                </c:pt>
                <c:pt idx="2230">
                  <c:v>0.40230000000000005</c:v>
                </c:pt>
                <c:pt idx="2231">
                  <c:v>0.40250000000000002</c:v>
                </c:pt>
                <c:pt idx="2232">
                  <c:v>0.40250000000000002</c:v>
                </c:pt>
                <c:pt idx="2233">
                  <c:v>0.40250000000000002</c:v>
                </c:pt>
                <c:pt idx="2234">
                  <c:v>0.40250000000000002</c:v>
                </c:pt>
                <c:pt idx="2235">
                  <c:v>0.4032</c:v>
                </c:pt>
                <c:pt idx="2236">
                  <c:v>0.40380000000000005</c:v>
                </c:pt>
                <c:pt idx="2237">
                  <c:v>0.40450000000000008</c:v>
                </c:pt>
                <c:pt idx="2238">
                  <c:v>0.40260000000000001</c:v>
                </c:pt>
                <c:pt idx="2239">
                  <c:v>0.40570000000000001</c:v>
                </c:pt>
                <c:pt idx="2240">
                  <c:v>0.40600000000000008</c:v>
                </c:pt>
                <c:pt idx="2241">
                  <c:v>0.40620000000000001</c:v>
                </c:pt>
                <c:pt idx="2242">
                  <c:v>0.40620000000000001</c:v>
                </c:pt>
                <c:pt idx="2243">
                  <c:v>0.40920000000000001</c:v>
                </c:pt>
                <c:pt idx="2244">
                  <c:v>0.41160000000000002</c:v>
                </c:pt>
                <c:pt idx="2245">
                  <c:v>0.41160000000000002</c:v>
                </c:pt>
                <c:pt idx="2246">
                  <c:v>0.41170000000000001</c:v>
                </c:pt>
                <c:pt idx="2247">
                  <c:v>0.41180000000000005</c:v>
                </c:pt>
                <c:pt idx="2248">
                  <c:v>0.41210000000000002</c:v>
                </c:pt>
                <c:pt idx="2249">
                  <c:v>0.41220000000000001</c:v>
                </c:pt>
                <c:pt idx="2250">
                  <c:v>0.41330000000000006</c:v>
                </c:pt>
                <c:pt idx="2251">
                  <c:v>0.41310000000000002</c:v>
                </c:pt>
                <c:pt idx="2252">
                  <c:v>0.4129000000000001</c:v>
                </c:pt>
                <c:pt idx="2253">
                  <c:v>0.41160000000000002</c:v>
                </c:pt>
                <c:pt idx="2254">
                  <c:v>0.41200000000000003</c:v>
                </c:pt>
                <c:pt idx="2255">
                  <c:v>0.4124000000000001</c:v>
                </c:pt>
                <c:pt idx="2256">
                  <c:v>0.41260000000000002</c:v>
                </c:pt>
                <c:pt idx="2257">
                  <c:v>0.41250000000000003</c:v>
                </c:pt>
                <c:pt idx="2258">
                  <c:v>0.4124000000000001</c:v>
                </c:pt>
                <c:pt idx="2259">
                  <c:v>0.4124000000000001</c:v>
                </c:pt>
                <c:pt idx="2260">
                  <c:v>0.4124000000000001</c:v>
                </c:pt>
                <c:pt idx="2261">
                  <c:v>0.4124000000000001</c:v>
                </c:pt>
                <c:pt idx="2262">
                  <c:v>0.41260000000000002</c:v>
                </c:pt>
                <c:pt idx="2263">
                  <c:v>0.41260000000000002</c:v>
                </c:pt>
                <c:pt idx="2264">
                  <c:v>0.41220000000000001</c:v>
                </c:pt>
                <c:pt idx="2265">
                  <c:v>0.41230000000000006</c:v>
                </c:pt>
                <c:pt idx="2266">
                  <c:v>0.41250000000000003</c:v>
                </c:pt>
                <c:pt idx="2267">
                  <c:v>0.41280000000000006</c:v>
                </c:pt>
                <c:pt idx="2268">
                  <c:v>0.4129000000000001</c:v>
                </c:pt>
                <c:pt idx="2269">
                  <c:v>0.41280000000000006</c:v>
                </c:pt>
                <c:pt idx="2270">
                  <c:v>0.41300000000000003</c:v>
                </c:pt>
                <c:pt idx="2271">
                  <c:v>0.41370000000000001</c:v>
                </c:pt>
                <c:pt idx="2272">
                  <c:v>0.41410000000000002</c:v>
                </c:pt>
                <c:pt idx="2273">
                  <c:v>0.41430000000000006</c:v>
                </c:pt>
                <c:pt idx="2274">
                  <c:v>0.4144000000000001</c:v>
                </c:pt>
                <c:pt idx="2275">
                  <c:v>0.4144000000000001</c:v>
                </c:pt>
                <c:pt idx="2276">
                  <c:v>0.4144000000000001</c:v>
                </c:pt>
                <c:pt idx="2277">
                  <c:v>0.41420000000000001</c:v>
                </c:pt>
                <c:pt idx="2278">
                  <c:v>0.4139000000000001</c:v>
                </c:pt>
                <c:pt idx="2279">
                  <c:v>0.41370000000000001</c:v>
                </c:pt>
                <c:pt idx="2280">
                  <c:v>0.41370000000000001</c:v>
                </c:pt>
                <c:pt idx="2281">
                  <c:v>0.41370000000000001</c:v>
                </c:pt>
                <c:pt idx="2282">
                  <c:v>0.41370000000000001</c:v>
                </c:pt>
                <c:pt idx="2283">
                  <c:v>0.41410000000000002</c:v>
                </c:pt>
                <c:pt idx="2284">
                  <c:v>0.4144000000000001</c:v>
                </c:pt>
                <c:pt idx="2285">
                  <c:v>0.4149000000000001</c:v>
                </c:pt>
                <c:pt idx="2286">
                  <c:v>0.4149000000000001</c:v>
                </c:pt>
                <c:pt idx="2287">
                  <c:v>0.41520000000000001</c:v>
                </c:pt>
                <c:pt idx="2288">
                  <c:v>0.41520000000000001</c:v>
                </c:pt>
                <c:pt idx="2289">
                  <c:v>0.41530000000000006</c:v>
                </c:pt>
                <c:pt idx="2290">
                  <c:v>0.41550000000000004</c:v>
                </c:pt>
                <c:pt idx="2291">
                  <c:v>0.41560000000000002</c:v>
                </c:pt>
                <c:pt idx="2292">
                  <c:v>0.41620000000000001</c:v>
                </c:pt>
                <c:pt idx="2293">
                  <c:v>0.41580000000000006</c:v>
                </c:pt>
                <c:pt idx="2294">
                  <c:v>0.41550000000000004</c:v>
                </c:pt>
                <c:pt idx="2295">
                  <c:v>0.41520000000000001</c:v>
                </c:pt>
                <c:pt idx="2296">
                  <c:v>0.41520000000000001</c:v>
                </c:pt>
                <c:pt idx="2297">
                  <c:v>0.4149000000000001</c:v>
                </c:pt>
                <c:pt idx="2298">
                  <c:v>0.4144000000000001</c:v>
                </c:pt>
                <c:pt idx="2299">
                  <c:v>0.41460000000000002</c:v>
                </c:pt>
                <c:pt idx="2300">
                  <c:v>0.4149000000000001</c:v>
                </c:pt>
                <c:pt idx="2301">
                  <c:v>0.41510000000000002</c:v>
                </c:pt>
                <c:pt idx="2302">
                  <c:v>0.41530000000000006</c:v>
                </c:pt>
                <c:pt idx="2303">
                  <c:v>0.41530000000000006</c:v>
                </c:pt>
                <c:pt idx="2304">
                  <c:v>0.41520000000000001</c:v>
                </c:pt>
                <c:pt idx="2305">
                  <c:v>0.41450000000000004</c:v>
                </c:pt>
                <c:pt idx="2306">
                  <c:v>0.41420000000000001</c:v>
                </c:pt>
                <c:pt idx="2307">
                  <c:v>0.4144000000000001</c:v>
                </c:pt>
                <c:pt idx="2308">
                  <c:v>0.41650000000000004</c:v>
                </c:pt>
                <c:pt idx="2309">
                  <c:v>0.41570000000000001</c:v>
                </c:pt>
                <c:pt idx="2310">
                  <c:v>0.41560000000000002</c:v>
                </c:pt>
                <c:pt idx="2311">
                  <c:v>0.41570000000000001</c:v>
                </c:pt>
                <c:pt idx="2312">
                  <c:v>0.41530000000000006</c:v>
                </c:pt>
                <c:pt idx="2313">
                  <c:v>0.41510000000000002</c:v>
                </c:pt>
                <c:pt idx="2314">
                  <c:v>0.41510000000000002</c:v>
                </c:pt>
                <c:pt idx="2315">
                  <c:v>0.41520000000000001</c:v>
                </c:pt>
                <c:pt idx="2316">
                  <c:v>0.41580000000000006</c:v>
                </c:pt>
                <c:pt idx="2317">
                  <c:v>0.41280000000000006</c:v>
                </c:pt>
                <c:pt idx="2318">
                  <c:v>0.41300000000000003</c:v>
                </c:pt>
                <c:pt idx="2319">
                  <c:v>0.41330000000000006</c:v>
                </c:pt>
                <c:pt idx="2320">
                  <c:v>0.41360000000000002</c:v>
                </c:pt>
                <c:pt idx="2321">
                  <c:v>0.41230000000000006</c:v>
                </c:pt>
                <c:pt idx="2322">
                  <c:v>0.41210000000000002</c:v>
                </c:pt>
                <c:pt idx="2323">
                  <c:v>0.41210000000000002</c:v>
                </c:pt>
                <c:pt idx="2324">
                  <c:v>0.41230000000000006</c:v>
                </c:pt>
                <c:pt idx="2325">
                  <c:v>0.41270000000000001</c:v>
                </c:pt>
                <c:pt idx="2326">
                  <c:v>0.41260000000000002</c:v>
                </c:pt>
                <c:pt idx="2327">
                  <c:v>0.41230000000000006</c:v>
                </c:pt>
                <c:pt idx="2328">
                  <c:v>0.41170000000000001</c:v>
                </c:pt>
                <c:pt idx="2329">
                  <c:v>0.41120000000000001</c:v>
                </c:pt>
                <c:pt idx="2330">
                  <c:v>0.4109000000000001</c:v>
                </c:pt>
                <c:pt idx="2331">
                  <c:v>0.4109000000000001</c:v>
                </c:pt>
                <c:pt idx="2332">
                  <c:v>0.41130000000000005</c:v>
                </c:pt>
                <c:pt idx="2333">
                  <c:v>0.41170000000000001</c:v>
                </c:pt>
                <c:pt idx="2334">
                  <c:v>0.41170000000000001</c:v>
                </c:pt>
                <c:pt idx="2335">
                  <c:v>0.41370000000000001</c:v>
                </c:pt>
                <c:pt idx="2336">
                  <c:v>0.41600000000000004</c:v>
                </c:pt>
                <c:pt idx="2337">
                  <c:v>0.41610000000000008</c:v>
                </c:pt>
                <c:pt idx="2338">
                  <c:v>0.41610000000000008</c:v>
                </c:pt>
                <c:pt idx="2339">
                  <c:v>0.4154000000000001</c:v>
                </c:pt>
                <c:pt idx="2340">
                  <c:v>0.41510000000000002</c:v>
                </c:pt>
                <c:pt idx="2341">
                  <c:v>0.4154000000000001</c:v>
                </c:pt>
                <c:pt idx="2342">
                  <c:v>0.41510000000000002</c:v>
                </c:pt>
                <c:pt idx="2343">
                  <c:v>0.41510000000000002</c:v>
                </c:pt>
                <c:pt idx="2344">
                  <c:v>0.41510000000000002</c:v>
                </c:pt>
                <c:pt idx="2345">
                  <c:v>0.41560000000000002</c:v>
                </c:pt>
                <c:pt idx="2346">
                  <c:v>0.41660000000000008</c:v>
                </c:pt>
                <c:pt idx="2347">
                  <c:v>0.41680000000000006</c:v>
                </c:pt>
                <c:pt idx="2348">
                  <c:v>0.41730000000000006</c:v>
                </c:pt>
                <c:pt idx="2349">
                  <c:v>0.41760000000000008</c:v>
                </c:pt>
                <c:pt idx="2350">
                  <c:v>0.41810000000000008</c:v>
                </c:pt>
                <c:pt idx="2351">
                  <c:v>0.4179000000000001</c:v>
                </c:pt>
                <c:pt idx="2352">
                  <c:v>0.41730000000000006</c:v>
                </c:pt>
                <c:pt idx="2353">
                  <c:v>0.41700000000000004</c:v>
                </c:pt>
                <c:pt idx="2354">
                  <c:v>0.41710000000000008</c:v>
                </c:pt>
                <c:pt idx="2355">
                  <c:v>0.41660000000000008</c:v>
                </c:pt>
                <c:pt idx="2356">
                  <c:v>0.41660000000000008</c:v>
                </c:pt>
                <c:pt idx="2357">
                  <c:v>0.41570000000000001</c:v>
                </c:pt>
                <c:pt idx="2358">
                  <c:v>0.41510000000000002</c:v>
                </c:pt>
                <c:pt idx="2359">
                  <c:v>0.41800000000000004</c:v>
                </c:pt>
                <c:pt idx="2360">
                  <c:v>0.41860000000000008</c:v>
                </c:pt>
                <c:pt idx="2361">
                  <c:v>0.41860000000000008</c:v>
                </c:pt>
                <c:pt idx="2362">
                  <c:v>0.41860000000000008</c:v>
                </c:pt>
                <c:pt idx="2363">
                  <c:v>0.41860000000000008</c:v>
                </c:pt>
                <c:pt idx="2364">
                  <c:v>0.41860000000000008</c:v>
                </c:pt>
                <c:pt idx="2365">
                  <c:v>0.41880000000000006</c:v>
                </c:pt>
                <c:pt idx="2366">
                  <c:v>0.41880000000000006</c:v>
                </c:pt>
                <c:pt idx="2367">
                  <c:v>0.41870000000000002</c:v>
                </c:pt>
                <c:pt idx="2368">
                  <c:v>0.41860000000000008</c:v>
                </c:pt>
                <c:pt idx="2369">
                  <c:v>0.41900000000000004</c:v>
                </c:pt>
                <c:pt idx="2370">
                  <c:v>0.41930000000000006</c:v>
                </c:pt>
                <c:pt idx="2371">
                  <c:v>0.41960000000000003</c:v>
                </c:pt>
                <c:pt idx="2372">
                  <c:v>0.42010000000000003</c:v>
                </c:pt>
                <c:pt idx="2373">
                  <c:v>0.42040000000000005</c:v>
                </c:pt>
                <c:pt idx="2374">
                  <c:v>0.42040000000000005</c:v>
                </c:pt>
                <c:pt idx="2375">
                  <c:v>0.42040000000000005</c:v>
                </c:pt>
                <c:pt idx="2376">
                  <c:v>0.42040000000000005</c:v>
                </c:pt>
                <c:pt idx="2377">
                  <c:v>0.42040000000000005</c:v>
                </c:pt>
                <c:pt idx="2378">
                  <c:v>0.42020000000000002</c:v>
                </c:pt>
                <c:pt idx="2379">
                  <c:v>0.41990000000000005</c:v>
                </c:pt>
                <c:pt idx="2380">
                  <c:v>0.41970000000000002</c:v>
                </c:pt>
                <c:pt idx="2381">
                  <c:v>0.41930000000000006</c:v>
                </c:pt>
                <c:pt idx="2382">
                  <c:v>0.41930000000000006</c:v>
                </c:pt>
                <c:pt idx="2383">
                  <c:v>0.41310000000000002</c:v>
                </c:pt>
                <c:pt idx="2384">
                  <c:v>0.4129000000000001</c:v>
                </c:pt>
                <c:pt idx="2385">
                  <c:v>0.41300000000000003</c:v>
                </c:pt>
                <c:pt idx="2386">
                  <c:v>0.4129000000000001</c:v>
                </c:pt>
                <c:pt idx="2387">
                  <c:v>0.41260000000000002</c:v>
                </c:pt>
                <c:pt idx="2388">
                  <c:v>0.41270000000000001</c:v>
                </c:pt>
                <c:pt idx="2389">
                  <c:v>0.41270000000000001</c:v>
                </c:pt>
                <c:pt idx="2390">
                  <c:v>0.4129000000000001</c:v>
                </c:pt>
                <c:pt idx="2391">
                  <c:v>0.41330000000000006</c:v>
                </c:pt>
                <c:pt idx="2392">
                  <c:v>0.41330000000000006</c:v>
                </c:pt>
                <c:pt idx="2393">
                  <c:v>0.41350000000000003</c:v>
                </c:pt>
                <c:pt idx="2394">
                  <c:v>0.41330000000000006</c:v>
                </c:pt>
                <c:pt idx="2395">
                  <c:v>0.4129000000000001</c:v>
                </c:pt>
                <c:pt idx="2396">
                  <c:v>0.41280000000000006</c:v>
                </c:pt>
                <c:pt idx="2397">
                  <c:v>0.41280000000000006</c:v>
                </c:pt>
                <c:pt idx="2398">
                  <c:v>0.4129000000000001</c:v>
                </c:pt>
                <c:pt idx="2399">
                  <c:v>0.41310000000000002</c:v>
                </c:pt>
                <c:pt idx="2400">
                  <c:v>0.41310000000000002</c:v>
                </c:pt>
                <c:pt idx="2401">
                  <c:v>0.41350000000000003</c:v>
                </c:pt>
                <c:pt idx="2402">
                  <c:v>0.41360000000000002</c:v>
                </c:pt>
                <c:pt idx="2403">
                  <c:v>0.41350000000000003</c:v>
                </c:pt>
                <c:pt idx="2404">
                  <c:v>0.41310000000000002</c:v>
                </c:pt>
                <c:pt idx="2405">
                  <c:v>0.4129000000000001</c:v>
                </c:pt>
                <c:pt idx="2406">
                  <c:v>0.4129000000000001</c:v>
                </c:pt>
                <c:pt idx="2407">
                  <c:v>0.41310000000000002</c:v>
                </c:pt>
                <c:pt idx="2408">
                  <c:v>0.4129000000000001</c:v>
                </c:pt>
                <c:pt idx="2409">
                  <c:v>0.41280000000000006</c:v>
                </c:pt>
                <c:pt idx="2410">
                  <c:v>0.41280000000000006</c:v>
                </c:pt>
                <c:pt idx="2411">
                  <c:v>0.41280000000000006</c:v>
                </c:pt>
                <c:pt idx="2412">
                  <c:v>0.4124000000000001</c:v>
                </c:pt>
                <c:pt idx="2413">
                  <c:v>0.41230000000000006</c:v>
                </c:pt>
                <c:pt idx="2414">
                  <c:v>0.4124000000000001</c:v>
                </c:pt>
                <c:pt idx="2415">
                  <c:v>0.4124000000000001</c:v>
                </c:pt>
                <c:pt idx="2416">
                  <c:v>0.41260000000000002</c:v>
                </c:pt>
                <c:pt idx="2417">
                  <c:v>0.4104000000000001</c:v>
                </c:pt>
                <c:pt idx="2418">
                  <c:v>0.41010000000000002</c:v>
                </c:pt>
                <c:pt idx="2419">
                  <c:v>0.41010000000000002</c:v>
                </c:pt>
                <c:pt idx="2420">
                  <c:v>0.4104000000000001</c:v>
                </c:pt>
                <c:pt idx="2421">
                  <c:v>0.41080000000000005</c:v>
                </c:pt>
                <c:pt idx="2422">
                  <c:v>0.41110000000000002</c:v>
                </c:pt>
                <c:pt idx="2423">
                  <c:v>0.41110000000000002</c:v>
                </c:pt>
                <c:pt idx="2424">
                  <c:v>0.41100000000000003</c:v>
                </c:pt>
                <c:pt idx="2425">
                  <c:v>0.41260000000000002</c:v>
                </c:pt>
                <c:pt idx="2426">
                  <c:v>0.4124000000000001</c:v>
                </c:pt>
                <c:pt idx="2427">
                  <c:v>0.4124000000000001</c:v>
                </c:pt>
                <c:pt idx="2428">
                  <c:v>0.41280000000000006</c:v>
                </c:pt>
                <c:pt idx="2429">
                  <c:v>0.41300000000000003</c:v>
                </c:pt>
                <c:pt idx="2430">
                  <c:v>0.41580000000000006</c:v>
                </c:pt>
                <c:pt idx="2431">
                  <c:v>0.41620000000000001</c:v>
                </c:pt>
                <c:pt idx="2432">
                  <c:v>0.41560000000000002</c:v>
                </c:pt>
                <c:pt idx="2433">
                  <c:v>0.41600000000000004</c:v>
                </c:pt>
                <c:pt idx="2434">
                  <c:v>0.41550000000000004</c:v>
                </c:pt>
                <c:pt idx="2435">
                  <c:v>0.4154000000000001</c:v>
                </c:pt>
                <c:pt idx="2436">
                  <c:v>0.41570000000000001</c:v>
                </c:pt>
                <c:pt idx="2437">
                  <c:v>0.4154000000000001</c:v>
                </c:pt>
                <c:pt idx="2438">
                  <c:v>0.41450000000000004</c:v>
                </c:pt>
                <c:pt idx="2439">
                  <c:v>0.41420000000000001</c:v>
                </c:pt>
                <c:pt idx="2440">
                  <c:v>0.41520000000000001</c:v>
                </c:pt>
                <c:pt idx="2441">
                  <c:v>0.41750000000000004</c:v>
                </c:pt>
                <c:pt idx="2442">
                  <c:v>0.41780000000000006</c:v>
                </c:pt>
                <c:pt idx="2443">
                  <c:v>0.41830000000000006</c:v>
                </c:pt>
                <c:pt idx="2444">
                  <c:v>0.41880000000000006</c:v>
                </c:pt>
                <c:pt idx="2445">
                  <c:v>0.41910000000000003</c:v>
                </c:pt>
                <c:pt idx="2446">
                  <c:v>0.41950000000000004</c:v>
                </c:pt>
                <c:pt idx="2447">
                  <c:v>0.41980000000000006</c:v>
                </c:pt>
                <c:pt idx="2448">
                  <c:v>0.42010000000000003</c:v>
                </c:pt>
                <c:pt idx="2449">
                  <c:v>0.41990000000000005</c:v>
                </c:pt>
                <c:pt idx="2450">
                  <c:v>0.41990000000000005</c:v>
                </c:pt>
                <c:pt idx="2451">
                  <c:v>0.42090000000000005</c:v>
                </c:pt>
                <c:pt idx="2452">
                  <c:v>0.42090000000000005</c:v>
                </c:pt>
                <c:pt idx="2453">
                  <c:v>0.42090000000000005</c:v>
                </c:pt>
                <c:pt idx="2454">
                  <c:v>0.42080000000000006</c:v>
                </c:pt>
                <c:pt idx="2455">
                  <c:v>0.42140000000000005</c:v>
                </c:pt>
                <c:pt idx="2456">
                  <c:v>0.42170000000000002</c:v>
                </c:pt>
                <c:pt idx="2457">
                  <c:v>0.42190000000000005</c:v>
                </c:pt>
                <c:pt idx="2458">
                  <c:v>0.4220000000000001</c:v>
                </c:pt>
                <c:pt idx="2459">
                  <c:v>0.42210000000000003</c:v>
                </c:pt>
                <c:pt idx="2460">
                  <c:v>0.42190000000000005</c:v>
                </c:pt>
                <c:pt idx="2461">
                  <c:v>0.41990000000000005</c:v>
                </c:pt>
                <c:pt idx="2462">
                  <c:v>0.41960000000000003</c:v>
                </c:pt>
                <c:pt idx="2463">
                  <c:v>0.41940000000000005</c:v>
                </c:pt>
                <c:pt idx="2464">
                  <c:v>0.41930000000000006</c:v>
                </c:pt>
                <c:pt idx="2465">
                  <c:v>0.41940000000000005</c:v>
                </c:pt>
                <c:pt idx="2466">
                  <c:v>0.41870000000000002</c:v>
                </c:pt>
                <c:pt idx="2467">
                  <c:v>0.41820000000000002</c:v>
                </c:pt>
                <c:pt idx="2468">
                  <c:v>0.41620000000000001</c:v>
                </c:pt>
                <c:pt idx="2469">
                  <c:v>0.41530000000000006</c:v>
                </c:pt>
                <c:pt idx="2470">
                  <c:v>0.41450000000000004</c:v>
                </c:pt>
                <c:pt idx="2471">
                  <c:v>0.41370000000000001</c:v>
                </c:pt>
                <c:pt idx="2472">
                  <c:v>0.41360000000000002</c:v>
                </c:pt>
                <c:pt idx="2473">
                  <c:v>0.41330000000000006</c:v>
                </c:pt>
                <c:pt idx="2474">
                  <c:v>0.41270000000000001</c:v>
                </c:pt>
                <c:pt idx="2475">
                  <c:v>0.41280000000000006</c:v>
                </c:pt>
                <c:pt idx="2476">
                  <c:v>0.41270000000000001</c:v>
                </c:pt>
                <c:pt idx="2477">
                  <c:v>0.4124000000000001</c:v>
                </c:pt>
                <c:pt idx="2478">
                  <c:v>0.41220000000000001</c:v>
                </c:pt>
                <c:pt idx="2479">
                  <c:v>0.41210000000000002</c:v>
                </c:pt>
                <c:pt idx="2480">
                  <c:v>0.41210000000000002</c:v>
                </c:pt>
                <c:pt idx="2481">
                  <c:v>0.41200000000000003</c:v>
                </c:pt>
                <c:pt idx="2482">
                  <c:v>0.41180000000000005</c:v>
                </c:pt>
                <c:pt idx="2483">
                  <c:v>0.41180000000000005</c:v>
                </c:pt>
                <c:pt idx="2484">
                  <c:v>0.41180000000000005</c:v>
                </c:pt>
                <c:pt idx="2485">
                  <c:v>0.41200000000000003</c:v>
                </c:pt>
                <c:pt idx="2486">
                  <c:v>0.41360000000000002</c:v>
                </c:pt>
                <c:pt idx="2487">
                  <c:v>0.41360000000000002</c:v>
                </c:pt>
                <c:pt idx="2488">
                  <c:v>0.41350000000000003</c:v>
                </c:pt>
                <c:pt idx="2489">
                  <c:v>0.41350000000000003</c:v>
                </c:pt>
                <c:pt idx="2490">
                  <c:v>0.4134000000000001</c:v>
                </c:pt>
                <c:pt idx="2491">
                  <c:v>0.41350000000000003</c:v>
                </c:pt>
                <c:pt idx="2492">
                  <c:v>0.4139000000000001</c:v>
                </c:pt>
                <c:pt idx="2493">
                  <c:v>0.41410000000000002</c:v>
                </c:pt>
                <c:pt idx="2494">
                  <c:v>0.4144000000000001</c:v>
                </c:pt>
                <c:pt idx="2495">
                  <c:v>0.41680000000000006</c:v>
                </c:pt>
                <c:pt idx="2496">
                  <c:v>0.41680000000000006</c:v>
                </c:pt>
                <c:pt idx="2497">
                  <c:v>0.4169000000000001</c:v>
                </c:pt>
                <c:pt idx="2498">
                  <c:v>0.4169000000000001</c:v>
                </c:pt>
                <c:pt idx="2499">
                  <c:v>0.41680000000000006</c:v>
                </c:pt>
                <c:pt idx="2500">
                  <c:v>0.41620000000000001</c:v>
                </c:pt>
                <c:pt idx="2501">
                  <c:v>0.41670000000000001</c:v>
                </c:pt>
                <c:pt idx="2502">
                  <c:v>0.41600000000000004</c:v>
                </c:pt>
                <c:pt idx="2503">
                  <c:v>0.41500000000000004</c:v>
                </c:pt>
                <c:pt idx="2504">
                  <c:v>0.41470000000000001</c:v>
                </c:pt>
                <c:pt idx="2505">
                  <c:v>0.41400000000000003</c:v>
                </c:pt>
                <c:pt idx="2506">
                  <c:v>0.4134000000000001</c:v>
                </c:pt>
                <c:pt idx="2507">
                  <c:v>0.4134000000000001</c:v>
                </c:pt>
                <c:pt idx="2508">
                  <c:v>0.41330000000000006</c:v>
                </c:pt>
                <c:pt idx="2509">
                  <c:v>0.41330000000000006</c:v>
                </c:pt>
                <c:pt idx="2510">
                  <c:v>0.41360000000000002</c:v>
                </c:pt>
                <c:pt idx="2511">
                  <c:v>0.41360000000000002</c:v>
                </c:pt>
                <c:pt idx="2512">
                  <c:v>0.41420000000000001</c:v>
                </c:pt>
                <c:pt idx="2513">
                  <c:v>0.41430000000000006</c:v>
                </c:pt>
                <c:pt idx="2514">
                  <c:v>0.41570000000000001</c:v>
                </c:pt>
                <c:pt idx="2515">
                  <c:v>0.41600000000000004</c:v>
                </c:pt>
                <c:pt idx="2516">
                  <c:v>0.41630000000000006</c:v>
                </c:pt>
                <c:pt idx="2517">
                  <c:v>0.41650000000000004</c:v>
                </c:pt>
                <c:pt idx="2518">
                  <c:v>0.41670000000000001</c:v>
                </c:pt>
                <c:pt idx="2519">
                  <c:v>0.41680000000000006</c:v>
                </c:pt>
                <c:pt idx="2520">
                  <c:v>0.4169000000000001</c:v>
                </c:pt>
                <c:pt idx="2521">
                  <c:v>0.4169000000000001</c:v>
                </c:pt>
                <c:pt idx="2522">
                  <c:v>0.41700000000000004</c:v>
                </c:pt>
                <c:pt idx="2523">
                  <c:v>0.41730000000000006</c:v>
                </c:pt>
                <c:pt idx="2524">
                  <c:v>0.41430000000000006</c:v>
                </c:pt>
                <c:pt idx="2525">
                  <c:v>0.41420000000000001</c:v>
                </c:pt>
                <c:pt idx="2526">
                  <c:v>0.4144000000000001</c:v>
                </c:pt>
                <c:pt idx="2527">
                  <c:v>0.4144000000000001</c:v>
                </c:pt>
                <c:pt idx="2528">
                  <c:v>0.41420000000000001</c:v>
                </c:pt>
                <c:pt idx="2529">
                  <c:v>0.41280000000000006</c:v>
                </c:pt>
                <c:pt idx="2530">
                  <c:v>0.41270000000000001</c:v>
                </c:pt>
                <c:pt idx="2531">
                  <c:v>0.41230000000000006</c:v>
                </c:pt>
                <c:pt idx="2532">
                  <c:v>0.41230000000000006</c:v>
                </c:pt>
                <c:pt idx="2533">
                  <c:v>0.41230000000000006</c:v>
                </c:pt>
                <c:pt idx="2534">
                  <c:v>0.41200000000000003</c:v>
                </c:pt>
                <c:pt idx="2535">
                  <c:v>0.41160000000000002</c:v>
                </c:pt>
                <c:pt idx="2536">
                  <c:v>0.4109000000000001</c:v>
                </c:pt>
                <c:pt idx="2537">
                  <c:v>0.41100000000000003</c:v>
                </c:pt>
                <c:pt idx="2538">
                  <c:v>0.41150000000000003</c:v>
                </c:pt>
                <c:pt idx="2539">
                  <c:v>0.41200000000000003</c:v>
                </c:pt>
                <c:pt idx="2540">
                  <c:v>0.41250000000000003</c:v>
                </c:pt>
                <c:pt idx="2541">
                  <c:v>0.41280000000000006</c:v>
                </c:pt>
                <c:pt idx="2542">
                  <c:v>0.41620000000000001</c:v>
                </c:pt>
                <c:pt idx="2543">
                  <c:v>0.41660000000000008</c:v>
                </c:pt>
                <c:pt idx="2544">
                  <c:v>0.41660000000000008</c:v>
                </c:pt>
                <c:pt idx="2545">
                  <c:v>0.41660000000000008</c:v>
                </c:pt>
                <c:pt idx="2546">
                  <c:v>0.41660000000000008</c:v>
                </c:pt>
                <c:pt idx="2547">
                  <c:v>0.41630000000000006</c:v>
                </c:pt>
                <c:pt idx="2548">
                  <c:v>0.41570000000000001</c:v>
                </c:pt>
                <c:pt idx="2549">
                  <c:v>0.41510000000000002</c:v>
                </c:pt>
                <c:pt idx="2550">
                  <c:v>0.41470000000000001</c:v>
                </c:pt>
                <c:pt idx="2551">
                  <c:v>0.41420000000000001</c:v>
                </c:pt>
                <c:pt idx="2552">
                  <c:v>0.4139000000000001</c:v>
                </c:pt>
                <c:pt idx="2553">
                  <c:v>0.41570000000000001</c:v>
                </c:pt>
                <c:pt idx="2554">
                  <c:v>0.41510000000000002</c:v>
                </c:pt>
                <c:pt idx="2555">
                  <c:v>0.41480000000000006</c:v>
                </c:pt>
                <c:pt idx="2556">
                  <c:v>0.41530000000000006</c:v>
                </c:pt>
                <c:pt idx="2557">
                  <c:v>0.41530000000000006</c:v>
                </c:pt>
                <c:pt idx="2558">
                  <c:v>0.41550000000000004</c:v>
                </c:pt>
                <c:pt idx="2559">
                  <c:v>0.4159000000000001</c:v>
                </c:pt>
                <c:pt idx="2560">
                  <c:v>0.4159000000000001</c:v>
                </c:pt>
                <c:pt idx="2561">
                  <c:v>0.41560000000000002</c:v>
                </c:pt>
                <c:pt idx="2562">
                  <c:v>0.41600000000000004</c:v>
                </c:pt>
                <c:pt idx="2563">
                  <c:v>0.4169000000000001</c:v>
                </c:pt>
                <c:pt idx="2564">
                  <c:v>0.41650000000000004</c:v>
                </c:pt>
                <c:pt idx="2565">
                  <c:v>0.41630000000000006</c:v>
                </c:pt>
                <c:pt idx="2566">
                  <c:v>0.4159000000000001</c:v>
                </c:pt>
                <c:pt idx="2567">
                  <c:v>0.41230000000000006</c:v>
                </c:pt>
                <c:pt idx="2568">
                  <c:v>0.40920000000000001</c:v>
                </c:pt>
                <c:pt idx="2569">
                  <c:v>0.40920000000000001</c:v>
                </c:pt>
                <c:pt idx="2570">
                  <c:v>0.40950000000000003</c:v>
                </c:pt>
                <c:pt idx="2571">
                  <c:v>0.40970000000000001</c:v>
                </c:pt>
                <c:pt idx="2572">
                  <c:v>0.41000000000000003</c:v>
                </c:pt>
                <c:pt idx="2573">
                  <c:v>0.40950000000000003</c:v>
                </c:pt>
                <c:pt idx="2574">
                  <c:v>0.41000000000000003</c:v>
                </c:pt>
                <c:pt idx="2575">
                  <c:v>0.41010000000000002</c:v>
                </c:pt>
                <c:pt idx="2576">
                  <c:v>0.41030000000000005</c:v>
                </c:pt>
                <c:pt idx="2577">
                  <c:v>0.41030000000000005</c:v>
                </c:pt>
                <c:pt idx="2578">
                  <c:v>0.41010000000000002</c:v>
                </c:pt>
                <c:pt idx="2579">
                  <c:v>0.40980000000000005</c:v>
                </c:pt>
                <c:pt idx="2580">
                  <c:v>0.40930000000000005</c:v>
                </c:pt>
                <c:pt idx="2581">
                  <c:v>0.41180000000000005</c:v>
                </c:pt>
                <c:pt idx="2582">
                  <c:v>0.41180000000000005</c:v>
                </c:pt>
                <c:pt idx="2583">
                  <c:v>0.41200000000000003</c:v>
                </c:pt>
                <c:pt idx="2584">
                  <c:v>0.4119000000000001</c:v>
                </c:pt>
                <c:pt idx="2585">
                  <c:v>0.41210000000000002</c:v>
                </c:pt>
                <c:pt idx="2586">
                  <c:v>0.41210000000000002</c:v>
                </c:pt>
                <c:pt idx="2587">
                  <c:v>0.4119000000000001</c:v>
                </c:pt>
                <c:pt idx="2588">
                  <c:v>0.4119000000000001</c:v>
                </c:pt>
                <c:pt idx="2589">
                  <c:v>0.41210000000000002</c:v>
                </c:pt>
                <c:pt idx="2590">
                  <c:v>0.41220000000000001</c:v>
                </c:pt>
                <c:pt idx="2591">
                  <c:v>0.41220000000000001</c:v>
                </c:pt>
                <c:pt idx="2592">
                  <c:v>0.41220000000000001</c:v>
                </c:pt>
                <c:pt idx="2593">
                  <c:v>0.41200000000000003</c:v>
                </c:pt>
                <c:pt idx="2594">
                  <c:v>0.41110000000000002</c:v>
                </c:pt>
                <c:pt idx="2595">
                  <c:v>0.41110000000000002</c:v>
                </c:pt>
                <c:pt idx="2596">
                  <c:v>0.41410000000000002</c:v>
                </c:pt>
                <c:pt idx="2597">
                  <c:v>0.41250000000000003</c:v>
                </c:pt>
                <c:pt idx="2598">
                  <c:v>0.41220000000000001</c:v>
                </c:pt>
                <c:pt idx="2599">
                  <c:v>0.4124000000000001</c:v>
                </c:pt>
                <c:pt idx="2600">
                  <c:v>0.4124000000000001</c:v>
                </c:pt>
                <c:pt idx="2601">
                  <c:v>0.41220000000000001</c:v>
                </c:pt>
                <c:pt idx="2602">
                  <c:v>0.41230000000000006</c:v>
                </c:pt>
                <c:pt idx="2603">
                  <c:v>0.4124000000000001</c:v>
                </c:pt>
                <c:pt idx="2604">
                  <c:v>0.41320000000000001</c:v>
                </c:pt>
                <c:pt idx="2605">
                  <c:v>0.4134000000000001</c:v>
                </c:pt>
                <c:pt idx="2606">
                  <c:v>0.4139000000000001</c:v>
                </c:pt>
                <c:pt idx="2607">
                  <c:v>0.41460000000000002</c:v>
                </c:pt>
                <c:pt idx="2608">
                  <c:v>0.4139000000000001</c:v>
                </c:pt>
                <c:pt idx="2609">
                  <c:v>0.41500000000000004</c:v>
                </c:pt>
                <c:pt idx="2610">
                  <c:v>0.4149000000000001</c:v>
                </c:pt>
                <c:pt idx="2611">
                  <c:v>0.4149000000000001</c:v>
                </c:pt>
                <c:pt idx="2612">
                  <c:v>0.4149000000000001</c:v>
                </c:pt>
                <c:pt idx="2613">
                  <c:v>0.4149000000000001</c:v>
                </c:pt>
                <c:pt idx="2614">
                  <c:v>0.41470000000000001</c:v>
                </c:pt>
                <c:pt idx="2615">
                  <c:v>0.41480000000000006</c:v>
                </c:pt>
                <c:pt idx="2616">
                  <c:v>0.41450000000000004</c:v>
                </c:pt>
                <c:pt idx="2617">
                  <c:v>0.41270000000000001</c:v>
                </c:pt>
                <c:pt idx="2618">
                  <c:v>0.41130000000000005</c:v>
                </c:pt>
                <c:pt idx="2619">
                  <c:v>0.41100000000000003</c:v>
                </c:pt>
                <c:pt idx="2620">
                  <c:v>0.41110000000000002</c:v>
                </c:pt>
                <c:pt idx="2621">
                  <c:v>0.41110000000000002</c:v>
                </c:pt>
                <c:pt idx="2622">
                  <c:v>0.41120000000000001</c:v>
                </c:pt>
                <c:pt idx="2623">
                  <c:v>0.41130000000000005</c:v>
                </c:pt>
                <c:pt idx="2624">
                  <c:v>0.4114000000000001</c:v>
                </c:pt>
                <c:pt idx="2625">
                  <c:v>0.41030000000000005</c:v>
                </c:pt>
                <c:pt idx="2626">
                  <c:v>0.41000000000000003</c:v>
                </c:pt>
                <c:pt idx="2627">
                  <c:v>0.40980000000000005</c:v>
                </c:pt>
                <c:pt idx="2628">
                  <c:v>0.40960000000000002</c:v>
                </c:pt>
                <c:pt idx="2629">
                  <c:v>0.40960000000000002</c:v>
                </c:pt>
                <c:pt idx="2630">
                  <c:v>0.40860000000000002</c:v>
                </c:pt>
                <c:pt idx="2631">
                  <c:v>0.40770000000000001</c:v>
                </c:pt>
                <c:pt idx="2632">
                  <c:v>0.40660000000000002</c:v>
                </c:pt>
                <c:pt idx="2633">
                  <c:v>0.40490000000000004</c:v>
                </c:pt>
                <c:pt idx="2634">
                  <c:v>0.40490000000000004</c:v>
                </c:pt>
                <c:pt idx="2635">
                  <c:v>0.40530000000000005</c:v>
                </c:pt>
                <c:pt idx="2636">
                  <c:v>0.40390000000000004</c:v>
                </c:pt>
                <c:pt idx="2637">
                  <c:v>0.40360000000000001</c:v>
                </c:pt>
                <c:pt idx="2638">
                  <c:v>0.40430000000000005</c:v>
                </c:pt>
                <c:pt idx="2639">
                  <c:v>0.40460000000000002</c:v>
                </c:pt>
                <c:pt idx="2640">
                  <c:v>0.40500000000000008</c:v>
                </c:pt>
                <c:pt idx="2641">
                  <c:v>0.40550000000000008</c:v>
                </c:pt>
                <c:pt idx="2642">
                  <c:v>0.40770000000000001</c:v>
                </c:pt>
                <c:pt idx="2643">
                  <c:v>0.40750000000000003</c:v>
                </c:pt>
                <c:pt idx="2644">
                  <c:v>0.40750000000000003</c:v>
                </c:pt>
                <c:pt idx="2645">
                  <c:v>0.40670000000000001</c:v>
                </c:pt>
                <c:pt idx="2646">
                  <c:v>0.40620000000000001</c:v>
                </c:pt>
                <c:pt idx="2647">
                  <c:v>0.40600000000000008</c:v>
                </c:pt>
                <c:pt idx="2648">
                  <c:v>0.40690000000000004</c:v>
                </c:pt>
                <c:pt idx="2649">
                  <c:v>0.40670000000000001</c:v>
                </c:pt>
                <c:pt idx="2650">
                  <c:v>0.40640000000000004</c:v>
                </c:pt>
                <c:pt idx="2651">
                  <c:v>0.40630000000000005</c:v>
                </c:pt>
                <c:pt idx="2652">
                  <c:v>0.40600000000000008</c:v>
                </c:pt>
                <c:pt idx="2653">
                  <c:v>0.40580000000000005</c:v>
                </c:pt>
                <c:pt idx="2654">
                  <c:v>0.40570000000000001</c:v>
                </c:pt>
                <c:pt idx="2655">
                  <c:v>0.40490000000000004</c:v>
                </c:pt>
                <c:pt idx="2656">
                  <c:v>0.40630000000000005</c:v>
                </c:pt>
                <c:pt idx="2657">
                  <c:v>0.40500000000000008</c:v>
                </c:pt>
                <c:pt idx="2658">
                  <c:v>0.40540000000000004</c:v>
                </c:pt>
                <c:pt idx="2659">
                  <c:v>0.40600000000000008</c:v>
                </c:pt>
                <c:pt idx="2660">
                  <c:v>0.40620000000000001</c:v>
                </c:pt>
                <c:pt idx="2661">
                  <c:v>0.40620000000000001</c:v>
                </c:pt>
                <c:pt idx="2662">
                  <c:v>0.40570000000000001</c:v>
                </c:pt>
                <c:pt idx="2663">
                  <c:v>0.40530000000000005</c:v>
                </c:pt>
                <c:pt idx="2664">
                  <c:v>0.40620000000000001</c:v>
                </c:pt>
                <c:pt idx="2665">
                  <c:v>0.40510000000000002</c:v>
                </c:pt>
                <c:pt idx="2666">
                  <c:v>0.4047</c:v>
                </c:pt>
                <c:pt idx="2667">
                  <c:v>0.4047</c:v>
                </c:pt>
                <c:pt idx="2668">
                  <c:v>0.40480000000000005</c:v>
                </c:pt>
                <c:pt idx="2669">
                  <c:v>0.40510000000000002</c:v>
                </c:pt>
                <c:pt idx="2670">
                  <c:v>0.40510000000000002</c:v>
                </c:pt>
                <c:pt idx="2671">
                  <c:v>0.4032</c:v>
                </c:pt>
                <c:pt idx="2672">
                  <c:v>0.4032</c:v>
                </c:pt>
                <c:pt idx="2673">
                  <c:v>0.40350000000000008</c:v>
                </c:pt>
                <c:pt idx="2674">
                  <c:v>0.40350000000000008</c:v>
                </c:pt>
                <c:pt idx="2675">
                  <c:v>0.40340000000000004</c:v>
                </c:pt>
                <c:pt idx="2676">
                  <c:v>0.40330000000000005</c:v>
                </c:pt>
                <c:pt idx="2677">
                  <c:v>0.4037</c:v>
                </c:pt>
                <c:pt idx="2678">
                  <c:v>0.40410000000000001</c:v>
                </c:pt>
                <c:pt idx="2679">
                  <c:v>0.40480000000000005</c:v>
                </c:pt>
                <c:pt idx="2680">
                  <c:v>0.40530000000000005</c:v>
                </c:pt>
                <c:pt idx="2681">
                  <c:v>0.4094000000000001</c:v>
                </c:pt>
                <c:pt idx="2682">
                  <c:v>0.40970000000000001</c:v>
                </c:pt>
                <c:pt idx="2683">
                  <c:v>0.4099000000000001</c:v>
                </c:pt>
                <c:pt idx="2684">
                  <c:v>0.41000000000000003</c:v>
                </c:pt>
                <c:pt idx="2685">
                  <c:v>0.41000000000000003</c:v>
                </c:pt>
                <c:pt idx="2686">
                  <c:v>0.40970000000000001</c:v>
                </c:pt>
                <c:pt idx="2687">
                  <c:v>0.40950000000000003</c:v>
                </c:pt>
                <c:pt idx="2688">
                  <c:v>0.4094000000000001</c:v>
                </c:pt>
                <c:pt idx="2689">
                  <c:v>0.40930000000000005</c:v>
                </c:pt>
                <c:pt idx="2690">
                  <c:v>0.40930000000000005</c:v>
                </c:pt>
                <c:pt idx="2691">
                  <c:v>0.4094000000000001</c:v>
                </c:pt>
                <c:pt idx="2692">
                  <c:v>0.40950000000000003</c:v>
                </c:pt>
                <c:pt idx="2693">
                  <c:v>0.40970000000000001</c:v>
                </c:pt>
                <c:pt idx="2694">
                  <c:v>0.41010000000000002</c:v>
                </c:pt>
                <c:pt idx="2695">
                  <c:v>0.41060000000000002</c:v>
                </c:pt>
                <c:pt idx="2696">
                  <c:v>0.41270000000000001</c:v>
                </c:pt>
                <c:pt idx="2697">
                  <c:v>0.4129000000000001</c:v>
                </c:pt>
                <c:pt idx="2698">
                  <c:v>0.41300000000000003</c:v>
                </c:pt>
                <c:pt idx="2699">
                  <c:v>0.41320000000000001</c:v>
                </c:pt>
                <c:pt idx="2700">
                  <c:v>0.4134000000000001</c:v>
                </c:pt>
                <c:pt idx="2701">
                  <c:v>0.41360000000000002</c:v>
                </c:pt>
                <c:pt idx="2702">
                  <c:v>0.4139000000000001</c:v>
                </c:pt>
                <c:pt idx="2703">
                  <c:v>0.41400000000000003</c:v>
                </c:pt>
                <c:pt idx="2704">
                  <c:v>0.41410000000000002</c:v>
                </c:pt>
                <c:pt idx="2705">
                  <c:v>0.41410000000000002</c:v>
                </c:pt>
                <c:pt idx="2706">
                  <c:v>0.41420000000000001</c:v>
                </c:pt>
                <c:pt idx="2707">
                  <c:v>0.41420000000000001</c:v>
                </c:pt>
                <c:pt idx="2708">
                  <c:v>0.41410000000000002</c:v>
                </c:pt>
                <c:pt idx="2709">
                  <c:v>0.41350000000000003</c:v>
                </c:pt>
                <c:pt idx="2710">
                  <c:v>0.41370000000000001</c:v>
                </c:pt>
                <c:pt idx="2711">
                  <c:v>0.41360000000000002</c:v>
                </c:pt>
                <c:pt idx="2712">
                  <c:v>0.41380000000000006</c:v>
                </c:pt>
                <c:pt idx="2713">
                  <c:v>0.41410000000000002</c:v>
                </c:pt>
                <c:pt idx="2714">
                  <c:v>0.41430000000000006</c:v>
                </c:pt>
                <c:pt idx="2715">
                  <c:v>0.41550000000000004</c:v>
                </c:pt>
                <c:pt idx="2716">
                  <c:v>0.41550000000000004</c:v>
                </c:pt>
                <c:pt idx="2717">
                  <c:v>0.41610000000000008</c:v>
                </c:pt>
                <c:pt idx="2718">
                  <c:v>0.41630000000000006</c:v>
                </c:pt>
                <c:pt idx="2719">
                  <c:v>0.41650000000000004</c:v>
                </c:pt>
                <c:pt idx="2720">
                  <c:v>0.41670000000000001</c:v>
                </c:pt>
                <c:pt idx="2721">
                  <c:v>0.41660000000000008</c:v>
                </c:pt>
                <c:pt idx="2722">
                  <c:v>0.41670000000000001</c:v>
                </c:pt>
                <c:pt idx="2723">
                  <c:v>0.4169000000000001</c:v>
                </c:pt>
                <c:pt idx="2724">
                  <c:v>0.41680000000000006</c:v>
                </c:pt>
                <c:pt idx="2725">
                  <c:v>0.41680000000000006</c:v>
                </c:pt>
                <c:pt idx="2726">
                  <c:v>0.41670000000000001</c:v>
                </c:pt>
                <c:pt idx="2727">
                  <c:v>0.41660000000000008</c:v>
                </c:pt>
                <c:pt idx="2728">
                  <c:v>0.41670000000000001</c:v>
                </c:pt>
                <c:pt idx="2729">
                  <c:v>0.41680000000000006</c:v>
                </c:pt>
                <c:pt idx="2730">
                  <c:v>0.41680000000000006</c:v>
                </c:pt>
                <c:pt idx="2731">
                  <c:v>0.41710000000000008</c:v>
                </c:pt>
                <c:pt idx="2732">
                  <c:v>0.41730000000000006</c:v>
                </c:pt>
                <c:pt idx="2733">
                  <c:v>0.41770000000000002</c:v>
                </c:pt>
                <c:pt idx="2734">
                  <c:v>0.41800000000000004</c:v>
                </c:pt>
                <c:pt idx="2735">
                  <c:v>0.41870000000000002</c:v>
                </c:pt>
                <c:pt idx="2736">
                  <c:v>0.41920000000000002</c:v>
                </c:pt>
                <c:pt idx="2737">
                  <c:v>0.41920000000000002</c:v>
                </c:pt>
                <c:pt idx="2738">
                  <c:v>0.41960000000000003</c:v>
                </c:pt>
                <c:pt idx="2739">
                  <c:v>0.42040000000000005</c:v>
                </c:pt>
                <c:pt idx="2740">
                  <c:v>0.42080000000000006</c:v>
                </c:pt>
                <c:pt idx="2741">
                  <c:v>0.4215000000000001</c:v>
                </c:pt>
                <c:pt idx="2742">
                  <c:v>0.42270000000000002</c:v>
                </c:pt>
                <c:pt idx="2743">
                  <c:v>0.42310000000000003</c:v>
                </c:pt>
                <c:pt idx="2744">
                  <c:v>0.42370000000000002</c:v>
                </c:pt>
                <c:pt idx="2745">
                  <c:v>0.42490000000000006</c:v>
                </c:pt>
                <c:pt idx="2746">
                  <c:v>0.42490000000000006</c:v>
                </c:pt>
                <c:pt idx="2747">
                  <c:v>0.42530000000000007</c:v>
                </c:pt>
                <c:pt idx="2748">
                  <c:v>0.42540000000000006</c:v>
                </c:pt>
                <c:pt idx="2749">
                  <c:v>0.42530000000000007</c:v>
                </c:pt>
                <c:pt idx="2750">
                  <c:v>0.42510000000000003</c:v>
                </c:pt>
                <c:pt idx="2751">
                  <c:v>0.42520000000000002</c:v>
                </c:pt>
                <c:pt idx="2752">
                  <c:v>0.42710000000000004</c:v>
                </c:pt>
                <c:pt idx="2753">
                  <c:v>0.42780000000000007</c:v>
                </c:pt>
                <c:pt idx="2754">
                  <c:v>0.42770000000000002</c:v>
                </c:pt>
                <c:pt idx="2755">
                  <c:v>0.4275000000000001</c:v>
                </c:pt>
                <c:pt idx="2756">
                  <c:v>0.42880000000000007</c:v>
                </c:pt>
                <c:pt idx="2757">
                  <c:v>0.42880000000000007</c:v>
                </c:pt>
                <c:pt idx="2758">
                  <c:v>0.42880000000000007</c:v>
                </c:pt>
                <c:pt idx="2759">
                  <c:v>0.4285000000000001</c:v>
                </c:pt>
                <c:pt idx="2760">
                  <c:v>0.43020000000000008</c:v>
                </c:pt>
                <c:pt idx="2761">
                  <c:v>0.43010000000000004</c:v>
                </c:pt>
                <c:pt idx="2762">
                  <c:v>0.4285000000000001</c:v>
                </c:pt>
                <c:pt idx="2763">
                  <c:v>0.4270000000000001</c:v>
                </c:pt>
                <c:pt idx="2764">
                  <c:v>0.4290000000000001</c:v>
                </c:pt>
                <c:pt idx="2765">
                  <c:v>0.41870000000000002</c:v>
                </c:pt>
                <c:pt idx="2766">
                  <c:v>0.42520000000000002</c:v>
                </c:pt>
                <c:pt idx="2767">
                  <c:v>0.41700000000000004</c:v>
                </c:pt>
                <c:pt idx="2768">
                  <c:v>0.41680000000000006</c:v>
                </c:pt>
                <c:pt idx="2769">
                  <c:v>0.41670000000000001</c:v>
                </c:pt>
                <c:pt idx="2770">
                  <c:v>0.41670000000000001</c:v>
                </c:pt>
                <c:pt idx="2771">
                  <c:v>0.41670000000000001</c:v>
                </c:pt>
                <c:pt idx="2772">
                  <c:v>0.41670000000000001</c:v>
                </c:pt>
                <c:pt idx="2773">
                  <c:v>0.41710000000000008</c:v>
                </c:pt>
                <c:pt idx="2774">
                  <c:v>0.4174000000000001</c:v>
                </c:pt>
                <c:pt idx="2775">
                  <c:v>0.41750000000000004</c:v>
                </c:pt>
                <c:pt idx="2776">
                  <c:v>0.41770000000000002</c:v>
                </c:pt>
                <c:pt idx="2777">
                  <c:v>0.41770000000000002</c:v>
                </c:pt>
                <c:pt idx="2778">
                  <c:v>0.41680000000000006</c:v>
                </c:pt>
                <c:pt idx="2779">
                  <c:v>0.41680000000000006</c:v>
                </c:pt>
                <c:pt idx="2780">
                  <c:v>0.41670000000000001</c:v>
                </c:pt>
                <c:pt idx="2781">
                  <c:v>0.41660000000000008</c:v>
                </c:pt>
                <c:pt idx="2782">
                  <c:v>0.41630000000000006</c:v>
                </c:pt>
                <c:pt idx="2783">
                  <c:v>0.41660000000000008</c:v>
                </c:pt>
                <c:pt idx="2784">
                  <c:v>0.41600000000000004</c:v>
                </c:pt>
                <c:pt idx="2785">
                  <c:v>0.41510000000000002</c:v>
                </c:pt>
                <c:pt idx="2786">
                  <c:v>0.41530000000000006</c:v>
                </c:pt>
                <c:pt idx="2787">
                  <c:v>0.41550000000000004</c:v>
                </c:pt>
                <c:pt idx="2788">
                  <c:v>0.4154000000000001</c:v>
                </c:pt>
                <c:pt idx="2789">
                  <c:v>0.41550000000000004</c:v>
                </c:pt>
                <c:pt idx="2790">
                  <c:v>0.4154000000000001</c:v>
                </c:pt>
                <c:pt idx="2791">
                  <c:v>0.4154000000000001</c:v>
                </c:pt>
                <c:pt idx="2792">
                  <c:v>0.41530000000000006</c:v>
                </c:pt>
                <c:pt idx="2793">
                  <c:v>0.41520000000000001</c:v>
                </c:pt>
                <c:pt idx="2794">
                  <c:v>0.41520000000000001</c:v>
                </c:pt>
                <c:pt idx="2795">
                  <c:v>0.41520000000000001</c:v>
                </c:pt>
                <c:pt idx="2796">
                  <c:v>0.41480000000000006</c:v>
                </c:pt>
                <c:pt idx="2797">
                  <c:v>0.41220000000000001</c:v>
                </c:pt>
                <c:pt idx="2798">
                  <c:v>0.41220000000000001</c:v>
                </c:pt>
                <c:pt idx="2799">
                  <c:v>0.41220000000000001</c:v>
                </c:pt>
                <c:pt idx="2800">
                  <c:v>0.41210000000000002</c:v>
                </c:pt>
                <c:pt idx="2801">
                  <c:v>0.41210000000000002</c:v>
                </c:pt>
                <c:pt idx="2802">
                  <c:v>0.41200000000000003</c:v>
                </c:pt>
                <c:pt idx="2803">
                  <c:v>0.41250000000000003</c:v>
                </c:pt>
                <c:pt idx="2804">
                  <c:v>0.41250000000000003</c:v>
                </c:pt>
                <c:pt idx="2805">
                  <c:v>0.41230000000000006</c:v>
                </c:pt>
                <c:pt idx="2806">
                  <c:v>0.4124000000000001</c:v>
                </c:pt>
                <c:pt idx="2807">
                  <c:v>0.4114000000000001</c:v>
                </c:pt>
                <c:pt idx="2808">
                  <c:v>0.41130000000000005</c:v>
                </c:pt>
                <c:pt idx="2809">
                  <c:v>0.41130000000000005</c:v>
                </c:pt>
                <c:pt idx="2810">
                  <c:v>0.41120000000000001</c:v>
                </c:pt>
                <c:pt idx="2811">
                  <c:v>0.41120000000000001</c:v>
                </c:pt>
                <c:pt idx="2812">
                  <c:v>0.4104000000000001</c:v>
                </c:pt>
                <c:pt idx="2813">
                  <c:v>0.41030000000000005</c:v>
                </c:pt>
                <c:pt idx="2814">
                  <c:v>0.4104000000000001</c:v>
                </c:pt>
                <c:pt idx="2815">
                  <c:v>0.41060000000000002</c:v>
                </c:pt>
                <c:pt idx="2816">
                  <c:v>0.41070000000000001</c:v>
                </c:pt>
                <c:pt idx="2817">
                  <c:v>0.41070000000000001</c:v>
                </c:pt>
                <c:pt idx="2818">
                  <c:v>0.4109000000000001</c:v>
                </c:pt>
                <c:pt idx="2819">
                  <c:v>0.41100000000000003</c:v>
                </c:pt>
                <c:pt idx="2820">
                  <c:v>0.41120000000000001</c:v>
                </c:pt>
                <c:pt idx="2821">
                  <c:v>0.41120000000000001</c:v>
                </c:pt>
                <c:pt idx="2822">
                  <c:v>0.4114000000000001</c:v>
                </c:pt>
                <c:pt idx="2823">
                  <c:v>0.41130000000000005</c:v>
                </c:pt>
                <c:pt idx="2824">
                  <c:v>0.4114000000000001</c:v>
                </c:pt>
                <c:pt idx="2825">
                  <c:v>0.41130000000000005</c:v>
                </c:pt>
                <c:pt idx="2826">
                  <c:v>0.41130000000000005</c:v>
                </c:pt>
                <c:pt idx="2827">
                  <c:v>0.41120000000000001</c:v>
                </c:pt>
                <c:pt idx="2828">
                  <c:v>0.41100000000000003</c:v>
                </c:pt>
                <c:pt idx="2829">
                  <c:v>0.41100000000000003</c:v>
                </c:pt>
                <c:pt idx="2830">
                  <c:v>0.41120000000000001</c:v>
                </c:pt>
                <c:pt idx="2831">
                  <c:v>0.4114000000000001</c:v>
                </c:pt>
                <c:pt idx="2832">
                  <c:v>0.41160000000000002</c:v>
                </c:pt>
                <c:pt idx="2833">
                  <c:v>0.41180000000000005</c:v>
                </c:pt>
                <c:pt idx="2834">
                  <c:v>0.41180000000000005</c:v>
                </c:pt>
                <c:pt idx="2835">
                  <c:v>0.41170000000000001</c:v>
                </c:pt>
                <c:pt idx="2836">
                  <c:v>0.41180000000000005</c:v>
                </c:pt>
                <c:pt idx="2837">
                  <c:v>0.41380000000000006</c:v>
                </c:pt>
                <c:pt idx="2838">
                  <c:v>0.41400000000000003</c:v>
                </c:pt>
                <c:pt idx="2839">
                  <c:v>0.41450000000000004</c:v>
                </c:pt>
                <c:pt idx="2840">
                  <c:v>0.41460000000000002</c:v>
                </c:pt>
                <c:pt idx="2841">
                  <c:v>0.41480000000000006</c:v>
                </c:pt>
                <c:pt idx="2842">
                  <c:v>0.41480000000000006</c:v>
                </c:pt>
                <c:pt idx="2843">
                  <c:v>0.41480000000000006</c:v>
                </c:pt>
                <c:pt idx="2844">
                  <c:v>0.41480000000000006</c:v>
                </c:pt>
                <c:pt idx="2845">
                  <c:v>0.4149000000000001</c:v>
                </c:pt>
                <c:pt idx="2846">
                  <c:v>0.41520000000000001</c:v>
                </c:pt>
                <c:pt idx="2847">
                  <c:v>0.41610000000000008</c:v>
                </c:pt>
                <c:pt idx="2848">
                  <c:v>0.41600000000000004</c:v>
                </c:pt>
                <c:pt idx="2849">
                  <c:v>0.41600000000000004</c:v>
                </c:pt>
                <c:pt idx="2850">
                  <c:v>0.41610000000000008</c:v>
                </c:pt>
                <c:pt idx="2851">
                  <c:v>0.41570000000000001</c:v>
                </c:pt>
                <c:pt idx="2852">
                  <c:v>0.41570000000000001</c:v>
                </c:pt>
                <c:pt idx="2853">
                  <c:v>0.41460000000000002</c:v>
                </c:pt>
                <c:pt idx="2854">
                  <c:v>0.41310000000000002</c:v>
                </c:pt>
                <c:pt idx="2855">
                  <c:v>0.41310000000000002</c:v>
                </c:pt>
                <c:pt idx="2856">
                  <c:v>0.4129000000000001</c:v>
                </c:pt>
                <c:pt idx="2857">
                  <c:v>0.4129000000000001</c:v>
                </c:pt>
                <c:pt idx="2858">
                  <c:v>0.4129000000000001</c:v>
                </c:pt>
                <c:pt idx="2859">
                  <c:v>0.4129000000000001</c:v>
                </c:pt>
                <c:pt idx="2860">
                  <c:v>0.41280000000000006</c:v>
                </c:pt>
                <c:pt idx="2861">
                  <c:v>0.41260000000000002</c:v>
                </c:pt>
                <c:pt idx="2862">
                  <c:v>0.4124000000000001</c:v>
                </c:pt>
                <c:pt idx="2863">
                  <c:v>0.41230000000000006</c:v>
                </c:pt>
                <c:pt idx="2864">
                  <c:v>0.4124000000000001</c:v>
                </c:pt>
                <c:pt idx="2865">
                  <c:v>0.4124000000000001</c:v>
                </c:pt>
                <c:pt idx="2866">
                  <c:v>0.41260000000000002</c:v>
                </c:pt>
                <c:pt idx="2867">
                  <c:v>0.41260000000000002</c:v>
                </c:pt>
                <c:pt idx="2868">
                  <c:v>0.41250000000000003</c:v>
                </c:pt>
                <c:pt idx="2869">
                  <c:v>0.41280000000000006</c:v>
                </c:pt>
                <c:pt idx="2870">
                  <c:v>0.4129000000000001</c:v>
                </c:pt>
                <c:pt idx="2871">
                  <c:v>0.4129000000000001</c:v>
                </c:pt>
                <c:pt idx="2872">
                  <c:v>0.41300000000000003</c:v>
                </c:pt>
                <c:pt idx="2873">
                  <c:v>0.41300000000000003</c:v>
                </c:pt>
                <c:pt idx="2874">
                  <c:v>0.4129000000000001</c:v>
                </c:pt>
                <c:pt idx="2875">
                  <c:v>0.41360000000000002</c:v>
                </c:pt>
                <c:pt idx="2876">
                  <c:v>0.41350000000000003</c:v>
                </c:pt>
                <c:pt idx="2877">
                  <c:v>0.41350000000000003</c:v>
                </c:pt>
                <c:pt idx="2878">
                  <c:v>0.4134000000000001</c:v>
                </c:pt>
                <c:pt idx="2879">
                  <c:v>0.4134000000000001</c:v>
                </c:pt>
                <c:pt idx="2880">
                  <c:v>0.41530000000000006</c:v>
                </c:pt>
                <c:pt idx="2881">
                  <c:v>0.41510000000000002</c:v>
                </c:pt>
                <c:pt idx="2882">
                  <c:v>0.41510000000000002</c:v>
                </c:pt>
                <c:pt idx="2883">
                  <c:v>0.4149000000000001</c:v>
                </c:pt>
                <c:pt idx="2884">
                  <c:v>0.41520000000000001</c:v>
                </c:pt>
                <c:pt idx="2885">
                  <c:v>0.41530000000000006</c:v>
                </c:pt>
                <c:pt idx="2886">
                  <c:v>0.41520000000000001</c:v>
                </c:pt>
                <c:pt idx="2887">
                  <c:v>0.41520000000000001</c:v>
                </c:pt>
                <c:pt idx="2888">
                  <c:v>0.4154000000000001</c:v>
                </c:pt>
                <c:pt idx="2889">
                  <c:v>0.41550000000000004</c:v>
                </c:pt>
                <c:pt idx="2890">
                  <c:v>0.41600000000000004</c:v>
                </c:pt>
                <c:pt idx="2891">
                  <c:v>0.41630000000000006</c:v>
                </c:pt>
                <c:pt idx="2892">
                  <c:v>0.41700000000000004</c:v>
                </c:pt>
                <c:pt idx="2893">
                  <c:v>0.41710000000000008</c:v>
                </c:pt>
                <c:pt idx="2894">
                  <c:v>0.41710000000000008</c:v>
                </c:pt>
                <c:pt idx="2895">
                  <c:v>0.41710000000000008</c:v>
                </c:pt>
                <c:pt idx="2896">
                  <c:v>0.41670000000000001</c:v>
                </c:pt>
                <c:pt idx="2897">
                  <c:v>0.41650000000000004</c:v>
                </c:pt>
                <c:pt idx="2898">
                  <c:v>0.41600000000000004</c:v>
                </c:pt>
                <c:pt idx="2899">
                  <c:v>0.41600000000000004</c:v>
                </c:pt>
                <c:pt idx="2900">
                  <c:v>0.41600000000000004</c:v>
                </c:pt>
                <c:pt idx="2901">
                  <c:v>0.4164000000000001</c:v>
                </c:pt>
                <c:pt idx="2902">
                  <c:v>0.41510000000000002</c:v>
                </c:pt>
                <c:pt idx="2903">
                  <c:v>0.41480000000000006</c:v>
                </c:pt>
                <c:pt idx="2904">
                  <c:v>0.41510000000000002</c:v>
                </c:pt>
                <c:pt idx="2905">
                  <c:v>0.41520000000000001</c:v>
                </c:pt>
                <c:pt idx="2906">
                  <c:v>0.4154000000000001</c:v>
                </c:pt>
                <c:pt idx="2907">
                  <c:v>0.4154000000000001</c:v>
                </c:pt>
                <c:pt idx="2908">
                  <c:v>0.41550000000000004</c:v>
                </c:pt>
                <c:pt idx="2909">
                  <c:v>0.41580000000000006</c:v>
                </c:pt>
                <c:pt idx="2910">
                  <c:v>0.41580000000000006</c:v>
                </c:pt>
                <c:pt idx="2911">
                  <c:v>0.4159000000000001</c:v>
                </c:pt>
                <c:pt idx="2912">
                  <c:v>0.41600000000000004</c:v>
                </c:pt>
                <c:pt idx="2913">
                  <c:v>0.41600000000000004</c:v>
                </c:pt>
                <c:pt idx="2914">
                  <c:v>0.4159000000000001</c:v>
                </c:pt>
                <c:pt idx="2915">
                  <c:v>0.41560000000000002</c:v>
                </c:pt>
                <c:pt idx="2916">
                  <c:v>0.4154000000000001</c:v>
                </c:pt>
                <c:pt idx="2917">
                  <c:v>0.41580000000000006</c:v>
                </c:pt>
                <c:pt idx="2918">
                  <c:v>0.41510000000000002</c:v>
                </c:pt>
                <c:pt idx="2919">
                  <c:v>0.41380000000000006</c:v>
                </c:pt>
                <c:pt idx="2920">
                  <c:v>0.41150000000000003</c:v>
                </c:pt>
                <c:pt idx="2921">
                  <c:v>0.4094000000000001</c:v>
                </c:pt>
                <c:pt idx="2922">
                  <c:v>0.40800000000000003</c:v>
                </c:pt>
                <c:pt idx="2923">
                  <c:v>0.40640000000000004</c:v>
                </c:pt>
                <c:pt idx="2924">
                  <c:v>0.40300000000000002</c:v>
                </c:pt>
                <c:pt idx="2925">
                  <c:v>0.40800000000000003</c:v>
                </c:pt>
                <c:pt idx="2926">
                  <c:v>0.39990000000000009</c:v>
                </c:pt>
                <c:pt idx="2927">
                  <c:v>0.39990000000000009</c:v>
                </c:pt>
                <c:pt idx="2928">
                  <c:v>0.40200000000000002</c:v>
                </c:pt>
                <c:pt idx="2929">
                  <c:v>0.40200000000000002</c:v>
                </c:pt>
                <c:pt idx="2930">
                  <c:v>0.40150000000000002</c:v>
                </c:pt>
                <c:pt idx="2931">
                  <c:v>0.40280000000000005</c:v>
                </c:pt>
                <c:pt idx="2932">
                  <c:v>0.4032</c:v>
                </c:pt>
                <c:pt idx="2933">
                  <c:v>0.40300000000000002</c:v>
                </c:pt>
                <c:pt idx="2934">
                  <c:v>0.40300000000000002</c:v>
                </c:pt>
                <c:pt idx="2935">
                  <c:v>0.40310000000000001</c:v>
                </c:pt>
                <c:pt idx="2936">
                  <c:v>0.40350000000000008</c:v>
                </c:pt>
                <c:pt idx="2937">
                  <c:v>0.40410000000000001</c:v>
                </c:pt>
                <c:pt idx="2938">
                  <c:v>0.40410000000000001</c:v>
                </c:pt>
                <c:pt idx="2939">
                  <c:v>0.4042</c:v>
                </c:pt>
                <c:pt idx="2940">
                  <c:v>0.4042</c:v>
                </c:pt>
                <c:pt idx="2941">
                  <c:v>0.40450000000000008</c:v>
                </c:pt>
                <c:pt idx="2942">
                  <c:v>0.40400000000000008</c:v>
                </c:pt>
                <c:pt idx="2943">
                  <c:v>0.4037</c:v>
                </c:pt>
                <c:pt idx="2944">
                  <c:v>0.40350000000000008</c:v>
                </c:pt>
                <c:pt idx="2945">
                  <c:v>0.40340000000000004</c:v>
                </c:pt>
                <c:pt idx="2946">
                  <c:v>0.40380000000000005</c:v>
                </c:pt>
                <c:pt idx="2947">
                  <c:v>0.40560000000000002</c:v>
                </c:pt>
                <c:pt idx="2948">
                  <c:v>0.40600000000000008</c:v>
                </c:pt>
                <c:pt idx="2949">
                  <c:v>0.40800000000000003</c:v>
                </c:pt>
                <c:pt idx="2950">
                  <c:v>0.41000000000000003</c:v>
                </c:pt>
                <c:pt idx="2951">
                  <c:v>0.41070000000000001</c:v>
                </c:pt>
                <c:pt idx="2952">
                  <c:v>0.41280000000000006</c:v>
                </c:pt>
                <c:pt idx="2953">
                  <c:v>0.41330000000000006</c:v>
                </c:pt>
                <c:pt idx="2954">
                  <c:v>0.41410000000000002</c:v>
                </c:pt>
                <c:pt idx="2955">
                  <c:v>0.41470000000000001</c:v>
                </c:pt>
                <c:pt idx="2956">
                  <c:v>0.41630000000000006</c:v>
                </c:pt>
                <c:pt idx="2957">
                  <c:v>0.41730000000000006</c:v>
                </c:pt>
                <c:pt idx="2958">
                  <c:v>0.41720000000000002</c:v>
                </c:pt>
                <c:pt idx="2959">
                  <c:v>0.41660000000000008</c:v>
                </c:pt>
                <c:pt idx="2960">
                  <c:v>0.41820000000000002</c:v>
                </c:pt>
                <c:pt idx="2961">
                  <c:v>0.41870000000000002</c:v>
                </c:pt>
                <c:pt idx="2962">
                  <c:v>0.41870000000000002</c:v>
                </c:pt>
                <c:pt idx="2963">
                  <c:v>0.41890000000000011</c:v>
                </c:pt>
                <c:pt idx="2964">
                  <c:v>0.41890000000000011</c:v>
                </c:pt>
                <c:pt idx="2965">
                  <c:v>0.41920000000000002</c:v>
                </c:pt>
                <c:pt idx="2966">
                  <c:v>0.41960000000000003</c:v>
                </c:pt>
                <c:pt idx="2967">
                  <c:v>0.41960000000000003</c:v>
                </c:pt>
                <c:pt idx="2968">
                  <c:v>0.42020000000000002</c:v>
                </c:pt>
                <c:pt idx="2969">
                  <c:v>0.42040000000000005</c:v>
                </c:pt>
                <c:pt idx="2970">
                  <c:v>0.42070000000000002</c:v>
                </c:pt>
                <c:pt idx="2971">
                  <c:v>0.42040000000000005</c:v>
                </c:pt>
                <c:pt idx="2972">
                  <c:v>0.42030000000000006</c:v>
                </c:pt>
                <c:pt idx="2973">
                  <c:v>0.42030000000000006</c:v>
                </c:pt>
                <c:pt idx="2974">
                  <c:v>0.42050000000000004</c:v>
                </c:pt>
                <c:pt idx="2975">
                  <c:v>0.42060000000000003</c:v>
                </c:pt>
                <c:pt idx="2976">
                  <c:v>0.42030000000000006</c:v>
                </c:pt>
                <c:pt idx="2977">
                  <c:v>0.42040000000000005</c:v>
                </c:pt>
                <c:pt idx="2978">
                  <c:v>0.42040000000000005</c:v>
                </c:pt>
                <c:pt idx="2979">
                  <c:v>0.42040000000000005</c:v>
                </c:pt>
                <c:pt idx="2980">
                  <c:v>0.42050000000000004</c:v>
                </c:pt>
                <c:pt idx="2981">
                  <c:v>0.42050000000000004</c:v>
                </c:pt>
                <c:pt idx="2982">
                  <c:v>0.42040000000000005</c:v>
                </c:pt>
                <c:pt idx="2983">
                  <c:v>0.42040000000000005</c:v>
                </c:pt>
                <c:pt idx="2984">
                  <c:v>0.42010000000000003</c:v>
                </c:pt>
                <c:pt idx="2985">
                  <c:v>0.41970000000000002</c:v>
                </c:pt>
                <c:pt idx="2986">
                  <c:v>0.41960000000000003</c:v>
                </c:pt>
                <c:pt idx="2987">
                  <c:v>0.42020000000000002</c:v>
                </c:pt>
                <c:pt idx="2988">
                  <c:v>0.42050000000000004</c:v>
                </c:pt>
                <c:pt idx="2989">
                  <c:v>0.42030000000000006</c:v>
                </c:pt>
                <c:pt idx="2990">
                  <c:v>0.41910000000000003</c:v>
                </c:pt>
                <c:pt idx="2991">
                  <c:v>0.41910000000000003</c:v>
                </c:pt>
                <c:pt idx="2992">
                  <c:v>0.41900000000000004</c:v>
                </c:pt>
                <c:pt idx="2993">
                  <c:v>0.41890000000000011</c:v>
                </c:pt>
                <c:pt idx="2994">
                  <c:v>0.41890000000000011</c:v>
                </c:pt>
                <c:pt idx="2995">
                  <c:v>0.41870000000000002</c:v>
                </c:pt>
                <c:pt idx="2996">
                  <c:v>0.41860000000000008</c:v>
                </c:pt>
                <c:pt idx="2997">
                  <c:v>0.41870000000000002</c:v>
                </c:pt>
                <c:pt idx="2998">
                  <c:v>0.41900000000000004</c:v>
                </c:pt>
                <c:pt idx="2999">
                  <c:v>0.42140000000000005</c:v>
                </c:pt>
                <c:pt idx="3000">
                  <c:v>0.42140000000000005</c:v>
                </c:pt>
                <c:pt idx="3001">
                  <c:v>0.42140000000000005</c:v>
                </c:pt>
                <c:pt idx="3002">
                  <c:v>0.42140000000000005</c:v>
                </c:pt>
                <c:pt idx="3003">
                  <c:v>0.42140000000000005</c:v>
                </c:pt>
                <c:pt idx="3004">
                  <c:v>0.42130000000000006</c:v>
                </c:pt>
                <c:pt idx="3005">
                  <c:v>0.42140000000000005</c:v>
                </c:pt>
                <c:pt idx="3006">
                  <c:v>0.42140000000000005</c:v>
                </c:pt>
                <c:pt idx="3007">
                  <c:v>0.42140000000000005</c:v>
                </c:pt>
                <c:pt idx="3008">
                  <c:v>0.42140000000000005</c:v>
                </c:pt>
                <c:pt idx="3009">
                  <c:v>0.4215000000000001</c:v>
                </c:pt>
                <c:pt idx="3010">
                  <c:v>0.42130000000000006</c:v>
                </c:pt>
                <c:pt idx="3011">
                  <c:v>0.42090000000000005</c:v>
                </c:pt>
                <c:pt idx="3012">
                  <c:v>0.42090000000000005</c:v>
                </c:pt>
                <c:pt idx="3013">
                  <c:v>0.42090000000000005</c:v>
                </c:pt>
                <c:pt idx="3014">
                  <c:v>0.4235000000000001</c:v>
                </c:pt>
                <c:pt idx="3015">
                  <c:v>0.42220000000000002</c:v>
                </c:pt>
                <c:pt idx="3016">
                  <c:v>0.42190000000000005</c:v>
                </c:pt>
                <c:pt idx="3017">
                  <c:v>0.4220000000000001</c:v>
                </c:pt>
                <c:pt idx="3018">
                  <c:v>0.42210000000000003</c:v>
                </c:pt>
                <c:pt idx="3019">
                  <c:v>0.42380000000000007</c:v>
                </c:pt>
                <c:pt idx="3020">
                  <c:v>0.4240000000000001</c:v>
                </c:pt>
                <c:pt idx="3021">
                  <c:v>0.42390000000000005</c:v>
                </c:pt>
                <c:pt idx="3022">
                  <c:v>0.42360000000000003</c:v>
                </c:pt>
                <c:pt idx="3023">
                  <c:v>0.42380000000000007</c:v>
                </c:pt>
                <c:pt idx="3024">
                  <c:v>0.42330000000000007</c:v>
                </c:pt>
                <c:pt idx="3025">
                  <c:v>0.42360000000000003</c:v>
                </c:pt>
                <c:pt idx="3026">
                  <c:v>0.42360000000000003</c:v>
                </c:pt>
                <c:pt idx="3027">
                  <c:v>0.4235000000000001</c:v>
                </c:pt>
                <c:pt idx="3028">
                  <c:v>0.42310000000000003</c:v>
                </c:pt>
                <c:pt idx="3029">
                  <c:v>0.42370000000000002</c:v>
                </c:pt>
                <c:pt idx="3030">
                  <c:v>0.4245000000000001</c:v>
                </c:pt>
                <c:pt idx="3031">
                  <c:v>0.42490000000000006</c:v>
                </c:pt>
                <c:pt idx="3032">
                  <c:v>0.42490000000000006</c:v>
                </c:pt>
                <c:pt idx="3033">
                  <c:v>0.42490000000000006</c:v>
                </c:pt>
                <c:pt idx="3034">
                  <c:v>0.42520000000000002</c:v>
                </c:pt>
                <c:pt idx="3035">
                  <c:v>0.42520000000000002</c:v>
                </c:pt>
                <c:pt idx="3036">
                  <c:v>0.42520000000000002</c:v>
                </c:pt>
                <c:pt idx="3037">
                  <c:v>0.42530000000000007</c:v>
                </c:pt>
                <c:pt idx="3038">
                  <c:v>0.42510000000000003</c:v>
                </c:pt>
                <c:pt idx="3039">
                  <c:v>0.4250000000000001</c:v>
                </c:pt>
                <c:pt idx="3040">
                  <c:v>0.42460000000000003</c:v>
                </c:pt>
                <c:pt idx="3041">
                  <c:v>0.4245000000000001</c:v>
                </c:pt>
                <c:pt idx="3042">
                  <c:v>0.42440000000000005</c:v>
                </c:pt>
                <c:pt idx="3043">
                  <c:v>0.42420000000000002</c:v>
                </c:pt>
                <c:pt idx="3044">
                  <c:v>0.42480000000000007</c:v>
                </c:pt>
                <c:pt idx="3045">
                  <c:v>0.42520000000000002</c:v>
                </c:pt>
                <c:pt idx="3046">
                  <c:v>0.4255000000000001</c:v>
                </c:pt>
                <c:pt idx="3047">
                  <c:v>0.42580000000000007</c:v>
                </c:pt>
                <c:pt idx="3048">
                  <c:v>0.42580000000000007</c:v>
                </c:pt>
                <c:pt idx="3049">
                  <c:v>0.42610000000000003</c:v>
                </c:pt>
                <c:pt idx="3050">
                  <c:v>0.42590000000000006</c:v>
                </c:pt>
                <c:pt idx="3051">
                  <c:v>0.42570000000000002</c:v>
                </c:pt>
                <c:pt idx="3052">
                  <c:v>0.42470000000000002</c:v>
                </c:pt>
                <c:pt idx="3053">
                  <c:v>0.42460000000000003</c:v>
                </c:pt>
                <c:pt idx="3054">
                  <c:v>0.4245000000000001</c:v>
                </c:pt>
                <c:pt idx="3055">
                  <c:v>0.42460000000000003</c:v>
                </c:pt>
                <c:pt idx="3056">
                  <c:v>0.42460000000000003</c:v>
                </c:pt>
                <c:pt idx="3057">
                  <c:v>0.42490000000000006</c:v>
                </c:pt>
                <c:pt idx="3058">
                  <c:v>0.42480000000000007</c:v>
                </c:pt>
                <c:pt idx="3059">
                  <c:v>0.42480000000000007</c:v>
                </c:pt>
                <c:pt idx="3060">
                  <c:v>0.42470000000000002</c:v>
                </c:pt>
                <c:pt idx="3061">
                  <c:v>0.42460000000000003</c:v>
                </c:pt>
                <c:pt idx="3062">
                  <c:v>0.42440000000000005</c:v>
                </c:pt>
                <c:pt idx="3063">
                  <c:v>0.4245000000000001</c:v>
                </c:pt>
                <c:pt idx="3064">
                  <c:v>0.42440000000000005</c:v>
                </c:pt>
                <c:pt idx="3065">
                  <c:v>0.4240000000000001</c:v>
                </c:pt>
                <c:pt idx="3066">
                  <c:v>0.42320000000000002</c:v>
                </c:pt>
                <c:pt idx="3067">
                  <c:v>0.42320000000000002</c:v>
                </c:pt>
                <c:pt idx="3068">
                  <c:v>0.4250000000000001</c:v>
                </c:pt>
                <c:pt idx="3069">
                  <c:v>0.4230000000000001</c:v>
                </c:pt>
                <c:pt idx="3070">
                  <c:v>0.42190000000000005</c:v>
                </c:pt>
                <c:pt idx="3071">
                  <c:v>0.42170000000000002</c:v>
                </c:pt>
                <c:pt idx="3072">
                  <c:v>0.4220000000000001</c:v>
                </c:pt>
                <c:pt idx="3073">
                  <c:v>0.42210000000000003</c:v>
                </c:pt>
                <c:pt idx="3074">
                  <c:v>0.42270000000000002</c:v>
                </c:pt>
                <c:pt idx="3075">
                  <c:v>0.42280000000000006</c:v>
                </c:pt>
                <c:pt idx="3076">
                  <c:v>0.42290000000000005</c:v>
                </c:pt>
                <c:pt idx="3077">
                  <c:v>0.4230000000000001</c:v>
                </c:pt>
                <c:pt idx="3078">
                  <c:v>0.4230000000000001</c:v>
                </c:pt>
                <c:pt idx="3079">
                  <c:v>0.42230000000000006</c:v>
                </c:pt>
                <c:pt idx="3080">
                  <c:v>0.42230000000000006</c:v>
                </c:pt>
                <c:pt idx="3081">
                  <c:v>0.42230000000000006</c:v>
                </c:pt>
                <c:pt idx="3082">
                  <c:v>0.42220000000000002</c:v>
                </c:pt>
                <c:pt idx="3083">
                  <c:v>0.4220000000000001</c:v>
                </c:pt>
                <c:pt idx="3084">
                  <c:v>0.42190000000000005</c:v>
                </c:pt>
                <c:pt idx="3085">
                  <c:v>0.42090000000000005</c:v>
                </c:pt>
                <c:pt idx="3086">
                  <c:v>0.4210000000000001</c:v>
                </c:pt>
                <c:pt idx="3087">
                  <c:v>0.42090000000000005</c:v>
                </c:pt>
                <c:pt idx="3088">
                  <c:v>0.42080000000000006</c:v>
                </c:pt>
                <c:pt idx="3089">
                  <c:v>0.42020000000000002</c:v>
                </c:pt>
                <c:pt idx="3090">
                  <c:v>0.42020000000000002</c:v>
                </c:pt>
                <c:pt idx="3091">
                  <c:v>0.41920000000000002</c:v>
                </c:pt>
                <c:pt idx="3092">
                  <c:v>0.41950000000000004</c:v>
                </c:pt>
                <c:pt idx="3093">
                  <c:v>0.42020000000000002</c:v>
                </c:pt>
                <c:pt idx="3094">
                  <c:v>0.42130000000000006</c:v>
                </c:pt>
                <c:pt idx="3095">
                  <c:v>0.42140000000000005</c:v>
                </c:pt>
                <c:pt idx="3096">
                  <c:v>0.42140000000000005</c:v>
                </c:pt>
                <c:pt idx="3097">
                  <c:v>0.42120000000000002</c:v>
                </c:pt>
                <c:pt idx="3098">
                  <c:v>0.4215000000000001</c:v>
                </c:pt>
                <c:pt idx="3099">
                  <c:v>0.42140000000000005</c:v>
                </c:pt>
                <c:pt idx="3100">
                  <c:v>0.42120000000000002</c:v>
                </c:pt>
                <c:pt idx="3101">
                  <c:v>0.4210000000000001</c:v>
                </c:pt>
                <c:pt idx="3102">
                  <c:v>0.42030000000000006</c:v>
                </c:pt>
                <c:pt idx="3103">
                  <c:v>0.41970000000000002</c:v>
                </c:pt>
                <c:pt idx="3104">
                  <c:v>0.41850000000000004</c:v>
                </c:pt>
                <c:pt idx="3105">
                  <c:v>0.41850000000000004</c:v>
                </c:pt>
                <c:pt idx="3106">
                  <c:v>0.41950000000000004</c:v>
                </c:pt>
                <c:pt idx="3107">
                  <c:v>0.41850000000000004</c:v>
                </c:pt>
                <c:pt idx="3108">
                  <c:v>0.41820000000000002</c:v>
                </c:pt>
                <c:pt idx="3109">
                  <c:v>0.41810000000000008</c:v>
                </c:pt>
                <c:pt idx="3110">
                  <c:v>0.41820000000000002</c:v>
                </c:pt>
                <c:pt idx="3111">
                  <c:v>0.41820000000000002</c:v>
                </c:pt>
                <c:pt idx="3112">
                  <c:v>0.41850000000000004</c:v>
                </c:pt>
                <c:pt idx="3113">
                  <c:v>0.41870000000000002</c:v>
                </c:pt>
                <c:pt idx="3114">
                  <c:v>0.41900000000000004</c:v>
                </c:pt>
                <c:pt idx="3115">
                  <c:v>0.41840000000000011</c:v>
                </c:pt>
                <c:pt idx="3116">
                  <c:v>0.41710000000000008</c:v>
                </c:pt>
                <c:pt idx="3117">
                  <c:v>0.41550000000000004</c:v>
                </c:pt>
                <c:pt idx="3118">
                  <c:v>0.41550000000000004</c:v>
                </c:pt>
                <c:pt idx="3119">
                  <c:v>0.41400000000000003</c:v>
                </c:pt>
                <c:pt idx="3120">
                  <c:v>0.4144000000000001</c:v>
                </c:pt>
                <c:pt idx="3121">
                  <c:v>0.4149000000000001</c:v>
                </c:pt>
                <c:pt idx="3122">
                  <c:v>0.41560000000000002</c:v>
                </c:pt>
                <c:pt idx="3123">
                  <c:v>0.41620000000000001</c:v>
                </c:pt>
                <c:pt idx="3124">
                  <c:v>0.41630000000000006</c:v>
                </c:pt>
                <c:pt idx="3125">
                  <c:v>0.41680000000000006</c:v>
                </c:pt>
                <c:pt idx="3126">
                  <c:v>0.41730000000000006</c:v>
                </c:pt>
                <c:pt idx="3127">
                  <c:v>0.41730000000000006</c:v>
                </c:pt>
                <c:pt idx="3128">
                  <c:v>0.41700000000000004</c:v>
                </c:pt>
                <c:pt idx="3129">
                  <c:v>0.41650000000000004</c:v>
                </c:pt>
                <c:pt idx="3130">
                  <c:v>0.41620000000000001</c:v>
                </c:pt>
                <c:pt idx="3131">
                  <c:v>0.4159000000000001</c:v>
                </c:pt>
                <c:pt idx="3132">
                  <c:v>0.4159000000000001</c:v>
                </c:pt>
                <c:pt idx="3133">
                  <c:v>0.4159000000000001</c:v>
                </c:pt>
                <c:pt idx="3134">
                  <c:v>0.41580000000000006</c:v>
                </c:pt>
                <c:pt idx="3135">
                  <c:v>0.4139000000000001</c:v>
                </c:pt>
                <c:pt idx="3136">
                  <c:v>0.41380000000000006</c:v>
                </c:pt>
                <c:pt idx="3137">
                  <c:v>0.4134000000000001</c:v>
                </c:pt>
                <c:pt idx="3138">
                  <c:v>0.4134000000000001</c:v>
                </c:pt>
                <c:pt idx="3139">
                  <c:v>0.41610000000000008</c:v>
                </c:pt>
                <c:pt idx="3140">
                  <c:v>0.41610000000000008</c:v>
                </c:pt>
                <c:pt idx="3141">
                  <c:v>0.41610000000000008</c:v>
                </c:pt>
                <c:pt idx="3142">
                  <c:v>0.41080000000000005</c:v>
                </c:pt>
                <c:pt idx="3143">
                  <c:v>0.41220000000000001</c:v>
                </c:pt>
                <c:pt idx="3144">
                  <c:v>0.41220000000000001</c:v>
                </c:pt>
                <c:pt idx="3145">
                  <c:v>0.41300000000000003</c:v>
                </c:pt>
                <c:pt idx="3146">
                  <c:v>0.41270000000000001</c:v>
                </c:pt>
                <c:pt idx="3147">
                  <c:v>0.41280000000000006</c:v>
                </c:pt>
                <c:pt idx="3148">
                  <c:v>0.41310000000000002</c:v>
                </c:pt>
                <c:pt idx="3149">
                  <c:v>0.41320000000000001</c:v>
                </c:pt>
                <c:pt idx="3150">
                  <c:v>0.41320000000000001</c:v>
                </c:pt>
                <c:pt idx="3151">
                  <c:v>0.41330000000000006</c:v>
                </c:pt>
                <c:pt idx="3152">
                  <c:v>0.4134000000000001</c:v>
                </c:pt>
                <c:pt idx="3153">
                  <c:v>0.41300000000000003</c:v>
                </c:pt>
                <c:pt idx="3154">
                  <c:v>0.41300000000000003</c:v>
                </c:pt>
                <c:pt idx="3155">
                  <c:v>0.41270000000000001</c:v>
                </c:pt>
                <c:pt idx="3156">
                  <c:v>0.4124000000000001</c:v>
                </c:pt>
                <c:pt idx="3157">
                  <c:v>0.4124000000000001</c:v>
                </c:pt>
                <c:pt idx="3158">
                  <c:v>0.4124000000000001</c:v>
                </c:pt>
                <c:pt idx="3159">
                  <c:v>0.4124000000000001</c:v>
                </c:pt>
                <c:pt idx="3160">
                  <c:v>0.40380000000000005</c:v>
                </c:pt>
                <c:pt idx="3161">
                  <c:v>0.40290000000000004</c:v>
                </c:pt>
                <c:pt idx="3162">
                  <c:v>0.40580000000000005</c:v>
                </c:pt>
                <c:pt idx="3163">
                  <c:v>0.40640000000000004</c:v>
                </c:pt>
                <c:pt idx="3164">
                  <c:v>0.40720000000000001</c:v>
                </c:pt>
                <c:pt idx="3165">
                  <c:v>0.40690000000000004</c:v>
                </c:pt>
                <c:pt idx="3166">
                  <c:v>0.40690000000000004</c:v>
                </c:pt>
                <c:pt idx="3167">
                  <c:v>0.40650000000000003</c:v>
                </c:pt>
                <c:pt idx="3168">
                  <c:v>0.40650000000000003</c:v>
                </c:pt>
                <c:pt idx="3169">
                  <c:v>0.40600000000000008</c:v>
                </c:pt>
                <c:pt idx="3170">
                  <c:v>0.40750000000000003</c:v>
                </c:pt>
                <c:pt idx="3171">
                  <c:v>0.40750000000000003</c:v>
                </c:pt>
                <c:pt idx="3172">
                  <c:v>0.40770000000000001</c:v>
                </c:pt>
                <c:pt idx="3173">
                  <c:v>0.40740000000000004</c:v>
                </c:pt>
                <c:pt idx="3174">
                  <c:v>0.40740000000000004</c:v>
                </c:pt>
                <c:pt idx="3175">
                  <c:v>0.40770000000000001</c:v>
                </c:pt>
                <c:pt idx="3176">
                  <c:v>0.40760000000000002</c:v>
                </c:pt>
                <c:pt idx="3177">
                  <c:v>0.40740000000000004</c:v>
                </c:pt>
                <c:pt idx="3178">
                  <c:v>0.40680000000000005</c:v>
                </c:pt>
                <c:pt idx="3179">
                  <c:v>0.40660000000000002</c:v>
                </c:pt>
                <c:pt idx="3180">
                  <c:v>0.40640000000000004</c:v>
                </c:pt>
                <c:pt idx="3181">
                  <c:v>0.40630000000000005</c:v>
                </c:pt>
                <c:pt idx="3182">
                  <c:v>0.40570000000000001</c:v>
                </c:pt>
                <c:pt idx="3183">
                  <c:v>0.40610000000000002</c:v>
                </c:pt>
                <c:pt idx="3184">
                  <c:v>0.40590000000000004</c:v>
                </c:pt>
                <c:pt idx="3185">
                  <c:v>0.40560000000000002</c:v>
                </c:pt>
                <c:pt idx="3186">
                  <c:v>0.40610000000000002</c:v>
                </c:pt>
                <c:pt idx="3187">
                  <c:v>0.40740000000000004</c:v>
                </c:pt>
                <c:pt idx="3188">
                  <c:v>0.40860000000000002</c:v>
                </c:pt>
                <c:pt idx="3189">
                  <c:v>0.41000000000000003</c:v>
                </c:pt>
                <c:pt idx="3190">
                  <c:v>0.4114000000000001</c:v>
                </c:pt>
                <c:pt idx="3191">
                  <c:v>0.4129000000000001</c:v>
                </c:pt>
                <c:pt idx="3192">
                  <c:v>0.41580000000000006</c:v>
                </c:pt>
                <c:pt idx="3193">
                  <c:v>0.41670000000000001</c:v>
                </c:pt>
                <c:pt idx="3194">
                  <c:v>0.41730000000000006</c:v>
                </c:pt>
                <c:pt idx="3195">
                  <c:v>0.41700000000000004</c:v>
                </c:pt>
                <c:pt idx="3196">
                  <c:v>0.41650000000000004</c:v>
                </c:pt>
                <c:pt idx="3197">
                  <c:v>0.4139000000000001</c:v>
                </c:pt>
                <c:pt idx="3198">
                  <c:v>0.41330000000000006</c:v>
                </c:pt>
                <c:pt idx="3199">
                  <c:v>0.41260000000000002</c:v>
                </c:pt>
                <c:pt idx="3200">
                  <c:v>0.41210000000000002</c:v>
                </c:pt>
                <c:pt idx="3201">
                  <c:v>0.41150000000000003</c:v>
                </c:pt>
                <c:pt idx="3202">
                  <c:v>0.41010000000000002</c:v>
                </c:pt>
                <c:pt idx="3203">
                  <c:v>0.40980000000000005</c:v>
                </c:pt>
                <c:pt idx="3204">
                  <c:v>0.41010000000000002</c:v>
                </c:pt>
                <c:pt idx="3205">
                  <c:v>0.4109000000000001</c:v>
                </c:pt>
                <c:pt idx="3206">
                  <c:v>0.41130000000000005</c:v>
                </c:pt>
                <c:pt idx="3207">
                  <c:v>0.41120000000000001</c:v>
                </c:pt>
                <c:pt idx="3208">
                  <c:v>0.41120000000000001</c:v>
                </c:pt>
                <c:pt idx="3209">
                  <c:v>0.41000000000000003</c:v>
                </c:pt>
                <c:pt idx="3210">
                  <c:v>0.41030000000000005</c:v>
                </c:pt>
                <c:pt idx="3211">
                  <c:v>0.41030000000000005</c:v>
                </c:pt>
                <c:pt idx="3212">
                  <c:v>0.41050000000000003</c:v>
                </c:pt>
                <c:pt idx="3213">
                  <c:v>0.41050000000000003</c:v>
                </c:pt>
                <c:pt idx="3214">
                  <c:v>0.41020000000000001</c:v>
                </c:pt>
                <c:pt idx="3215">
                  <c:v>0.40980000000000005</c:v>
                </c:pt>
                <c:pt idx="3216">
                  <c:v>0.41020000000000001</c:v>
                </c:pt>
                <c:pt idx="3217">
                  <c:v>0.41020000000000001</c:v>
                </c:pt>
                <c:pt idx="3218">
                  <c:v>0.40950000000000003</c:v>
                </c:pt>
                <c:pt idx="3219">
                  <c:v>0.4089000000000001</c:v>
                </c:pt>
                <c:pt idx="3220">
                  <c:v>0.40900000000000003</c:v>
                </c:pt>
                <c:pt idx="3221">
                  <c:v>0.40900000000000003</c:v>
                </c:pt>
                <c:pt idx="3222">
                  <c:v>0.40900000000000003</c:v>
                </c:pt>
                <c:pt idx="3223">
                  <c:v>0.40910000000000002</c:v>
                </c:pt>
                <c:pt idx="3224">
                  <c:v>0.40910000000000002</c:v>
                </c:pt>
                <c:pt idx="3225">
                  <c:v>0.40860000000000002</c:v>
                </c:pt>
                <c:pt idx="3226">
                  <c:v>0.4084000000000001</c:v>
                </c:pt>
                <c:pt idx="3227">
                  <c:v>0.40790000000000004</c:v>
                </c:pt>
                <c:pt idx="3228">
                  <c:v>0.40730000000000005</c:v>
                </c:pt>
                <c:pt idx="3229">
                  <c:v>0.40730000000000005</c:v>
                </c:pt>
                <c:pt idx="3230">
                  <c:v>0.40690000000000004</c:v>
                </c:pt>
                <c:pt idx="3231">
                  <c:v>0.40670000000000001</c:v>
                </c:pt>
                <c:pt idx="3232">
                  <c:v>0.40650000000000003</c:v>
                </c:pt>
                <c:pt idx="3233">
                  <c:v>0.40600000000000008</c:v>
                </c:pt>
                <c:pt idx="3234">
                  <c:v>0.40490000000000004</c:v>
                </c:pt>
                <c:pt idx="3235">
                  <c:v>0.40410000000000001</c:v>
                </c:pt>
                <c:pt idx="3236">
                  <c:v>0.40350000000000008</c:v>
                </c:pt>
                <c:pt idx="3237">
                  <c:v>0.40350000000000008</c:v>
                </c:pt>
                <c:pt idx="3238">
                  <c:v>0.40350000000000008</c:v>
                </c:pt>
                <c:pt idx="3239">
                  <c:v>0.40360000000000001</c:v>
                </c:pt>
                <c:pt idx="3240">
                  <c:v>0.40410000000000001</c:v>
                </c:pt>
                <c:pt idx="3241">
                  <c:v>0.40360000000000001</c:v>
                </c:pt>
                <c:pt idx="3242">
                  <c:v>0.40330000000000005</c:v>
                </c:pt>
                <c:pt idx="3243">
                  <c:v>0.4032</c:v>
                </c:pt>
                <c:pt idx="3244">
                  <c:v>0.40340000000000004</c:v>
                </c:pt>
                <c:pt idx="3245">
                  <c:v>0.40340000000000004</c:v>
                </c:pt>
                <c:pt idx="3246">
                  <c:v>0.40340000000000004</c:v>
                </c:pt>
                <c:pt idx="3247">
                  <c:v>0.4037</c:v>
                </c:pt>
                <c:pt idx="3248">
                  <c:v>0.40400000000000008</c:v>
                </c:pt>
                <c:pt idx="3249">
                  <c:v>0.40430000000000005</c:v>
                </c:pt>
                <c:pt idx="3250">
                  <c:v>0.40460000000000002</c:v>
                </c:pt>
                <c:pt idx="3251">
                  <c:v>0.40460000000000002</c:v>
                </c:pt>
                <c:pt idx="3252">
                  <c:v>0.40480000000000005</c:v>
                </c:pt>
                <c:pt idx="3253">
                  <c:v>0.40480000000000005</c:v>
                </c:pt>
                <c:pt idx="3254">
                  <c:v>0.40540000000000004</c:v>
                </c:pt>
                <c:pt idx="3255">
                  <c:v>0.40590000000000004</c:v>
                </c:pt>
                <c:pt idx="3256">
                  <c:v>0.40640000000000004</c:v>
                </c:pt>
                <c:pt idx="3257">
                  <c:v>0.40690000000000004</c:v>
                </c:pt>
                <c:pt idx="3258">
                  <c:v>0.40670000000000001</c:v>
                </c:pt>
                <c:pt idx="3259">
                  <c:v>0.40670000000000001</c:v>
                </c:pt>
                <c:pt idx="3260">
                  <c:v>0.40680000000000005</c:v>
                </c:pt>
                <c:pt idx="3261">
                  <c:v>0.40710000000000002</c:v>
                </c:pt>
                <c:pt idx="3262">
                  <c:v>0.40690000000000004</c:v>
                </c:pt>
                <c:pt idx="3263">
                  <c:v>0.40750000000000003</c:v>
                </c:pt>
                <c:pt idx="3264">
                  <c:v>0.40830000000000005</c:v>
                </c:pt>
                <c:pt idx="3265">
                  <c:v>0.40930000000000005</c:v>
                </c:pt>
                <c:pt idx="3266">
                  <c:v>0.40870000000000001</c:v>
                </c:pt>
                <c:pt idx="3267">
                  <c:v>0.40870000000000001</c:v>
                </c:pt>
                <c:pt idx="3268">
                  <c:v>0.40870000000000001</c:v>
                </c:pt>
                <c:pt idx="3269">
                  <c:v>0.40870000000000001</c:v>
                </c:pt>
                <c:pt idx="3270">
                  <c:v>0.40660000000000002</c:v>
                </c:pt>
                <c:pt idx="3271">
                  <c:v>0.4032</c:v>
                </c:pt>
                <c:pt idx="3272">
                  <c:v>0.4027</c:v>
                </c:pt>
                <c:pt idx="3273">
                  <c:v>0.40210000000000001</c:v>
                </c:pt>
                <c:pt idx="3274">
                  <c:v>0.40240000000000004</c:v>
                </c:pt>
                <c:pt idx="3275">
                  <c:v>0.40300000000000002</c:v>
                </c:pt>
                <c:pt idx="3276">
                  <c:v>0.4042</c:v>
                </c:pt>
                <c:pt idx="3277">
                  <c:v>0.40530000000000005</c:v>
                </c:pt>
                <c:pt idx="3278">
                  <c:v>0.40530000000000005</c:v>
                </c:pt>
                <c:pt idx="3279">
                  <c:v>0.40440000000000004</c:v>
                </c:pt>
                <c:pt idx="3280">
                  <c:v>0.4027</c:v>
                </c:pt>
                <c:pt idx="3281">
                  <c:v>0.40190000000000003</c:v>
                </c:pt>
                <c:pt idx="3282">
                  <c:v>0.4052</c:v>
                </c:pt>
                <c:pt idx="3283">
                  <c:v>0.3998000000000001</c:v>
                </c:pt>
                <c:pt idx="3284">
                  <c:v>0.39710000000000006</c:v>
                </c:pt>
                <c:pt idx="3285">
                  <c:v>0.39540000000000008</c:v>
                </c:pt>
                <c:pt idx="3286">
                  <c:v>0.39470000000000005</c:v>
                </c:pt>
                <c:pt idx="3287">
                  <c:v>0.39450000000000007</c:v>
                </c:pt>
                <c:pt idx="3288">
                  <c:v>0.39560000000000006</c:v>
                </c:pt>
                <c:pt idx="3289">
                  <c:v>0.39620000000000005</c:v>
                </c:pt>
                <c:pt idx="3290">
                  <c:v>0.3968000000000001</c:v>
                </c:pt>
                <c:pt idx="3291">
                  <c:v>0.39750000000000008</c:v>
                </c:pt>
                <c:pt idx="3292">
                  <c:v>0.39750000000000008</c:v>
                </c:pt>
                <c:pt idx="3293">
                  <c:v>0.4002</c:v>
                </c:pt>
                <c:pt idx="3294">
                  <c:v>0.4012</c:v>
                </c:pt>
                <c:pt idx="3295">
                  <c:v>0.40150000000000002</c:v>
                </c:pt>
                <c:pt idx="3296">
                  <c:v>0.40150000000000002</c:v>
                </c:pt>
                <c:pt idx="3297">
                  <c:v>0.4017</c:v>
                </c:pt>
                <c:pt idx="3298">
                  <c:v>0.40130000000000005</c:v>
                </c:pt>
                <c:pt idx="3299">
                  <c:v>0.40090000000000003</c:v>
                </c:pt>
                <c:pt idx="3300">
                  <c:v>0.4007</c:v>
                </c:pt>
                <c:pt idx="3301">
                  <c:v>0.40090000000000003</c:v>
                </c:pt>
                <c:pt idx="3302">
                  <c:v>0.39870000000000005</c:v>
                </c:pt>
                <c:pt idx="3303">
                  <c:v>0.39610000000000006</c:v>
                </c:pt>
                <c:pt idx="3304">
                  <c:v>0.39610000000000006</c:v>
                </c:pt>
                <c:pt idx="3305">
                  <c:v>0.39340000000000014</c:v>
                </c:pt>
                <c:pt idx="3306">
                  <c:v>0.39310000000000006</c:v>
                </c:pt>
                <c:pt idx="3307">
                  <c:v>0.39300000000000007</c:v>
                </c:pt>
                <c:pt idx="3308">
                  <c:v>0.3927000000000001</c:v>
                </c:pt>
                <c:pt idx="3309">
                  <c:v>0.39260000000000006</c:v>
                </c:pt>
                <c:pt idx="3310">
                  <c:v>0.39340000000000014</c:v>
                </c:pt>
                <c:pt idx="3311">
                  <c:v>0.39470000000000005</c:v>
                </c:pt>
                <c:pt idx="3312">
                  <c:v>0.39590000000000009</c:v>
                </c:pt>
                <c:pt idx="3313">
                  <c:v>0.39660000000000006</c:v>
                </c:pt>
                <c:pt idx="3314">
                  <c:v>0.39660000000000006</c:v>
                </c:pt>
                <c:pt idx="3315">
                  <c:v>0.39640000000000009</c:v>
                </c:pt>
                <c:pt idx="3316">
                  <c:v>0.39590000000000009</c:v>
                </c:pt>
                <c:pt idx="3317">
                  <c:v>0.39550000000000007</c:v>
                </c:pt>
                <c:pt idx="3318">
                  <c:v>0.39550000000000007</c:v>
                </c:pt>
                <c:pt idx="3319">
                  <c:v>0.39550000000000007</c:v>
                </c:pt>
                <c:pt idx="3320">
                  <c:v>0.39600000000000007</c:v>
                </c:pt>
                <c:pt idx="3321">
                  <c:v>0.39620000000000005</c:v>
                </c:pt>
                <c:pt idx="3322">
                  <c:v>0.3968000000000001</c:v>
                </c:pt>
                <c:pt idx="3323">
                  <c:v>0.3973000000000001</c:v>
                </c:pt>
                <c:pt idx="3324">
                  <c:v>0.39760000000000006</c:v>
                </c:pt>
                <c:pt idx="3325">
                  <c:v>0.39790000000000009</c:v>
                </c:pt>
                <c:pt idx="3326">
                  <c:v>0.39790000000000009</c:v>
                </c:pt>
                <c:pt idx="3327">
                  <c:v>0.39850000000000008</c:v>
                </c:pt>
                <c:pt idx="3328">
                  <c:v>0.3998000000000001</c:v>
                </c:pt>
                <c:pt idx="3329">
                  <c:v>0.39910000000000007</c:v>
                </c:pt>
                <c:pt idx="3330">
                  <c:v>0.3998000000000001</c:v>
                </c:pt>
                <c:pt idx="3331">
                  <c:v>0.40100000000000002</c:v>
                </c:pt>
                <c:pt idx="3332">
                  <c:v>0.40100000000000002</c:v>
                </c:pt>
                <c:pt idx="3333">
                  <c:v>0.40090000000000003</c:v>
                </c:pt>
                <c:pt idx="3334">
                  <c:v>0.40160000000000001</c:v>
                </c:pt>
                <c:pt idx="3335">
                  <c:v>0.4022</c:v>
                </c:pt>
                <c:pt idx="3336">
                  <c:v>0.40250000000000002</c:v>
                </c:pt>
                <c:pt idx="3337">
                  <c:v>0.40330000000000005</c:v>
                </c:pt>
                <c:pt idx="3338">
                  <c:v>0.40400000000000008</c:v>
                </c:pt>
                <c:pt idx="3339">
                  <c:v>0.4042</c:v>
                </c:pt>
                <c:pt idx="3340">
                  <c:v>0.4047</c:v>
                </c:pt>
                <c:pt idx="3341">
                  <c:v>0.40480000000000005</c:v>
                </c:pt>
                <c:pt idx="3342">
                  <c:v>0.40500000000000008</c:v>
                </c:pt>
                <c:pt idx="3343">
                  <c:v>0.40480000000000005</c:v>
                </c:pt>
                <c:pt idx="3344">
                  <c:v>0.40410000000000001</c:v>
                </c:pt>
                <c:pt idx="3345">
                  <c:v>0.40330000000000005</c:v>
                </c:pt>
                <c:pt idx="3346">
                  <c:v>0.4032</c:v>
                </c:pt>
                <c:pt idx="3347">
                  <c:v>0.40330000000000005</c:v>
                </c:pt>
                <c:pt idx="3348">
                  <c:v>0.4037</c:v>
                </c:pt>
                <c:pt idx="3349">
                  <c:v>0.40400000000000008</c:v>
                </c:pt>
                <c:pt idx="3350">
                  <c:v>0.40610000000000002</c:v>
                </c:pt>
                <c:pt idx="3351">
                  <c:v>0.40610000000000002</c:v>
                </c:pt>
                <c:pt idx="3352">
                  <c:v>0.40550000000000008</c:v>
                </c:pt>
                <c:pt idx="3353">
                  <c:v>0.40350000000000008</c:v>
                </c:pt>
                <c:pt idx="3354">
                  <c:v>0.40300000000000002</c:v>
                </c:pt>
                <c:pt idx="3355">
                  <c:v>0.4022</c:v>
                </c:pt>
                <c:pt idx="3356">
                  <c:v>0.4017</c:v>
                </c:pt>
                <c:pt idx="3357">
                  <c:v>0.4007</c:v>
                </c:pt>
                <c:pt idx="3358">
                  <c:v>0.39910000000000007</c:v>
                </c:pt>
                <c:pt idx="3359">
                  <c:v>0.39850000000000008</c:v>
                </c:pt>
                <c:pt idx="3360">
                  <c:v>0.39800000000000008</c:v>
                </c:pt>
                <c:pt idx="3361">
                  <c:v>0.39760000000000006</c:v>
                </c:pt>
                <c:pt idx="3362">
                  <c:v>0.39600000000000007</c:v>
                </c:pt>
                <c:pt idx="3363">
                  <c:v>0.39560000000000006</c:v>
                </c:pt>
                <c:pt idx="3364">
                  <c:v>0.39560000000000006</c:v>
                </c:pt>
                <c:pt idx="3365">
                  <c:v>0.39520000000000005</c:v>
                </c:pt>
                <c:pt idx="3366">
                  <c:v>0.39510000000000006</c:v>
                </c:pt>
                <c:pt idx="3367">
                  <c:v>0.39520000000000005</c:v>
                </c:pt>
                <c:pt idx="3368">
                  <c:v>0.39560000000000006</c:v>
                </c:pt>
                <c:pt idx="3369">
                  <c:v>0.39560000000000006</c:v>
                </c:pt>
                <c:pt idx="3370">
                  <c:v>0.39570000000000005</c:v>
                </c:pt>
                <c:pt idx="3371">
                  <c:v>0.39590000000000009</c:v>
                </c:pt>
                <c:pt idx="3372">
                  <c:v>0.3958000000000001</c:v>
                </c:pt>
                <c:pt idx="3373">
                  <c:v>0.39640000000000009</c:v>
                </c:pt>
                <c:pt idx="3374">
                  <c:v>0.39710000000000006</c:v>
                </c:pt>
                <c:pt idx="3375">
                  <c:v>0.39640000000000009</c:v>
                </c:pt>
                <c:pt idx="3376">
                  <c:v>0.39710000000000006</c:v>
                </c:pt>
                <c:pt idx="3377">
                  <c:v>0.39760000000000006</c:v>
                </c:pt>
                <c:pt idx="3378">
                  <c:v>0.39750000000000008</c:v>
                </c:pt>
                <c:pt idx="3379">
                  <c:v>0.39720000000000005</c:v>
                </c:pt>
                <c:pt idx="3380">
                  <c:v>0.39670000000000005</c:v>
                </c:pt>
                <c:pt idx="3381">
                  <c:v>0.39670000000000005</c:v>
                </c:pt>
                <c:pt idx="3382">
                  <c:v>0.39660000000000006</c:v>
                </c:pt>
                <c:pt idx="3383">
                  <c:v>0.39690000000000009</c:v>
                </c:pt>
                <c:pt idx="3384">
                  <c:v>0.3968000000000001</c:v>
                </c:pt>
                <c:pt idx="3385">
                  <c:v>0.3968000000000001</c:v>
                </c:pt>
                <c:pt idx="3386">
                  <c:v>0.39660000000000006</c:v>
                </c:pt>
                <c:pt idx="3387">
                  <c:v>0.39640000000000009</c:v>
                </c:pt>
                <c:pt idx="3388">
                  <c:v>0.3963000000000001</c:v>
                </c:pt>
                <c:pt idx="3389">
                  <c:v>0.39600000000000007</c:v>
                </c:pt>
                <c:pt idx="3390">
                  <c:v>0.39540000000000008</c:v>
                </c:pt>
                <c:pt idx="3391">
                  <c:v>0.39490000000000008</c:v>
                </c:pt>
                <c:pt idx="3392">
                  <c:v>0.39460000000000006</c:v>
                </c:pt>
                <c:pt idx="3393">
                  <c:v>0.39460000000000006</c:v>
                </c:pt>
                <c:pt idx="3394">
                  <c:v>0.39470000000000005</c:v>
                </c:pt>
                <c:pt idx="3395">
                  <c:v>0.39480000000000004</c:v>
                </c:pt>
                <c:pt idx="3396">
                  <c:v>0.39530000000000004</c:v>
                </c:pt>
                <c:pt idx="3397">
                  <c:v>0.39610000000000006</c:v>
                </c:pt>
                <c:pt idx="3398">
                  <c:v>0.39710000000000006</c:v>
                </c:pt>
                <c:pt idx="3399">
                  <c:v>0.39810000000000006</c:v>
                </c:pt>
                <c:pt idx="3400">
                  <c:v>0.39890000000000009</c:v>
                </c:pt>
                <c:pt idx="3401">
                  <c:v>0.39920000000000005</c:v>
                </c:pt>
                <c:pt idx="3402">
                  <c:v>0.39940000000000009</c:v>
                </c:pt>
                <c:pt idx="3403">
                  <c:v>0.39940000000000009</c:v>
                </c:pt>
                <c:pt idx="3404">
                  <c:v>0.39960000000000007</c:v>
                </c:pt>
                <c:pt idx="3405">
                  <c:v>0.3998000000000001</c:v>
                </c:pt>
                <c:pt idx="3406">
                  <c:v>0.39990000000000009</c:v>
                </c:pt>
                <c:pt idx="3407">
                  <c:v>0.40010000000000001</c:v>
                </c:pt>
                <c:pt idx="3408">
                  <c:v>0.4</c:v>
                </c:pt>
                <c:pt idx="3409">
                  <c:v>0.4007</c:v>
                </c:pt>
                <c:pt idx="3410">
                  <c:v>0.4007</c:v>
                </c:pt>
                <c:pt idx="3411">
                  <c:v>0.40100000000000002</c:v>
                </c:pt>
                <c:pt idx="3412">
                  <c:v>0.4012</c:v>
                </c:pt>
                <c:pt idx="3413">
                  <c:v>0.40090000000000003</c:v>
                </c:pt>
                <c:pt idx="3414">
                  <c:v>0.40080000000000005</c:v>
                </c:pt>
                <c:pt idx="3415">
                  <c:v>0.40050000000000002</c:v>
                </c:pt>
                <c:pt idx="3416">
                  <c:v>0.3998000000000001</c:v>
                </c:pt>
                <c:pt idx="3417">
                  <c:v>0.39940000000000009</c:v>
                </c:pt>
                <c:pt idx="3418">
                  <c:v>0.39900000000000008</c:v>
                </c:pt>
                <c:pt idx="3419">
                  <c:v>0.39900000000000008</c:v>
                </c:pt>
                <c:pt idx="3420">
                  <c:v>0.39920000000000005</c:v>
                </c:pt>
                <c:pt idx="3421">
                  <c:v>0.39990000000000009</c:v>
                </c:pt>
                <c:pt idx="3422">
                  <c:v>0.40060000000000001</c:v>
                </c:pt>
                <c:pt idx="3423">
                  <c:v>0.40060000000000001</c:v>
                </c:pt>
                <c:pt idx="3424">
                  <c:v>0.4017</c:v>
                </c:pt>
                <c:pt idx="3425">
                  <c:v>0.40260000000000001</c:v>
                </c:pt>
                <c:pt idx="3426">
                  <c:v>0.40280000000000005</c:v>
                </c:pt>
                <c:pt idx="3427">
                  <c:v>0.40280000000000005</c:v>
                </c:pt>
                <c:pt idx="3428">
                  <c:v>0.40290000000000004</c:v>
                </c:pt>
                <c:pt idx="3429">
                  <c:v>0.40300000000000002</c:v>
                </c:pt>
                <c:pt idx="3430">
                  <c:v>0.40260000000000001</c:v>
                </c:pt>
                <c:pt idx="3431">
                  <c:v>0.4022</c:v>
                </c:pt>
                <c:pt idx="3432">
                  <c:v>0.40180000000000005</c:v>
                </c:pt>
                <c:pt idx="3433">
                  <c:v>0.40160000000000001</c:v>
                </c:pt>
                <c:pt idx="3434">
                  <c:v>0.40130000000000005</c:v>
                </c:pt>
                <c:pt idx="3435">
                  <c:v>0.40130000000000005</c:v>
                </c:pt>
                <c:pt idx="3436">
                  <c:v>0.40160000000000001</c:v>
                </c:pt>
                <c:pt idx="3437">
                  <c:v>0.40210000000000001</c:v>
                </c:pt>
                <c:pt idx="3438">
                  <c:v>0.40240000000000004</c:v>
                </c:pt>
                <c:pt idx="3439">
                  <c:v>0.40250000000000002</c:v>
                </c:pt>
                <c:pt idx="3440">
                  <c:v>0.40260000000000001</c:v>
                </c:pt>
                <c:pt idx="3441">
                  <c:v>0.40260000000000001</c:v>
                </c:pt>
                <c:pt idx="3442">
                  <c:v>0.40230000000000005</c:v>
                </c:pt>
                <c:pt idx="3443">
                  <c:v>0.40240000000000004</c:v>
                </c:pt>
                <c:pt idx="3444">
                  <c:v>0.40250000000000002</c:v>
                </c:pt>
                <c:pt idx="3445">
                  <c:v>0.40250000000000002</c:v>
                </c:pt>
                <c:pt idx="3446">
                  <c:v>0.40260000000000001</c:v>
                </c:pt>
                <c:pt idx="3447">
                  <c:v>0.40260000000000001</c:v>
                </c:pt>
                <c:pt idx="3448">
                  <c:v>0.40250000000000002</c:v>
                </c:pt>
                <c:pt idx="3449">
                  <c:v>0.40250000000000002</c:v>
                </c:pt>
                <c:pt idx="3450">
                  <c:v>0.40230000000000005</c:v>
                </c:pt>
                <c:pt idx="3451">
                  <c:v>0.4017</c:v>
                </c:pt>
                <c:pt idx="3452">
                  <c:v>0.40160000000000001</c:v>
                </c:pt>
                <c:pt idx="3453">
                  <c:v>0.40160000000000001</c:v>
                </c:pt>
                <c:pt idx="3454">
                  <c:v>0.40190000000000003</c:v>
                </c:pt>
                <c:pt idx="3455">
                  <c:v>0.4022</c:v>
                </c:pt>
                <c:pt idx="3456">
                  <c:v>0.40240000000000004</c:v>
                </c:pt>
                <c:pt idx="3457">
                  <c:v>0.40280000000000005</c:v>
                </c:pt>
                <c:pt idx="3458">
                  <c:v>0.40290000000000004</c:v>
                </c:pt>
                <c:pt idx="3459">
                  <c:v>0.4027</c:v>
                </c:pt>
                <c:pt idx="3460">
                  <c:v>0.4027</c:v>
                </c:pt>
                <c:pt idx="3461">
                  <c:v>0.40280000000000005</c:v>
                </c:pt>
                <c:pt idx="3462">
                  <c:v>0.40290000000000004</c:v>
                </c:pt>
                <c:pt idx="3463">
                  <c:v>0.40300000000000002</c:v>
                </c:pt>
                <c:pt idx="3464">
                  <c:v>0.40300000000000002</c:v>
                </c:pt>
                <c:pt idx="3465">
                  <c:v>0.40290000000000004</c:v>
                </c:pt>
                <c:pt idx="3466">
                  <c:v>0.40290000000000004</c:v>
                </c:pt>
                <c:pt idx="3467">
                  <c:v>0.40290000000000004</c:v>
                </c:pt>
                <c:pt idx="3468">
                  <c:v>0.40280000000000005</c:v>
                </c:pt>
                <c:pt idx="3469">
                  <c:v>0.4022</c:v>
                </c:pt>
                <c:pt idx="3470">
                  <c:v>0.4047</c:v>
                </c:pt>
                <c:pt idx="3471">
                  <c:v>0.40460000000000002</c:v>
                </c:pt>
                <c:pt idx="3472">
                  <c:v>0.40340000000000004</c:v>
                </c:pt>
                <c:pt idx="3473">
                  <c:v>0.4027</c:v>
                </c:pt>
                <c:pt idx="3474">
                  <c:v>0.40260000000000001</c:v>
                </c:pt>
                <c:pt idx="3475">
                  <c:v>0.40250000000000002</c:v>
                </c:pt>
                <c:pt idx="3476">
                  <c:v>0.4022</c:v>
                </c:pt>
                <c:pt idx="3477">
                  <c:v>0.40210000000000001</c:v>
                </c:pt>
                <c:pt idx="3478">
                  <c:v>0.40210000000000001</c:v>
                </c:pt>
                <c:pt idx="3479">
                  <c:v>0.4022</c:v>
                </c:pt>
                <c:pt idx="3480">
                  <c:v>0.40240000000000004</c:v>
                </c:pt>
                <c:pt idx="3481">
                  <c:v>0.40260000000000001</c:v>
                </c:pt>
                <c:pt idx="3482">
                  <c:v>0.40240000000000004</c:v>
                </c:pt>
                <c:pt idx="3483">
                  <c:v>0.40440000000000004</c:v>
                </c:pt>
                <c:pt idx="3484">
                  <c:v>0.4042</c:v>
                </c:pt>
                <c:pt idx="3485">
                  <c:v>0.40380000000000005</c:v>
                </c:pt>
                <c:pt idx="3486">
                  <c:v>0.40350000000000008</c:v>
                </c:pt>
                <c:pt idx="3487">
                  <c:v>0.40330000000000005</c:v>
                </c:pt>
                <c:pt idx="3488">
                  <c:v>0.40290000000000004</c:v>
                </c:pt>
                <c:pt idx="3489">
                  <c:v>0.40280000000000005</c:v>
                </c:pt>
                <c:pt idx="3490">
                  <c:v>0.40300000000000002</c:v>
                </c:pt>
                <c:pt idx="3491">
                  <c:v>0.4027</c:v>
                </c:pt>
                <c:pt idx="3492">
                  <c:v>0.40240000000000004</c:v>
                </c:pt>
                <c:pt idx="3493">
                  <c:v>0.40180000000000005</c:v>
                </c:pt>
                <c:pt idx="3494">
                  <c:v>0.40100000000000002</c:v>
                </c:pt>
                <c:pt idx="3495">
                  <c:v>0.40080000000000005</c:v>
                </c:pt>
                <c:pt idx="3496">
                  <c:v>0.40160000000000001</c:v>
                </c:pt>
                <c:pt idx="3497">
                  <c:v>0.40250000000000002</c:v>
                </c:pt>
                <c:pt idx="3498">
                  <c:v>0.40130000000000005</c:v>
                </c:pt>
                <c:pt idx="3499">
                  <c:v>0.40060000000000001</c:v>
                </c:pt>
                <c:pt idx="3500">
                  <c:v>0.40030000000000004</c:v>
                </c:pt>
                <c:pt idx="3501">
                  <c:v>0.3998000000000001</c:v>
                </c:pt>
                <c:pt idx="3502">
                  <c:v>0.39900000000000008</c:v>
                </c:pt>
                <c:pt idx="3503">
                  <c:v>0.3988000000000001</c:v>
                </c:pt>
                <c:pt idx="3504">
                  <c:v>0.39910000000000007</c:v>
                </c:pt>
                <c:pt idx="3505">
                  <c:v>0.39960000000000007</c:v>
                </c:pt>
                <c:pt idx="3506">
                  <c:v>0.4</c:v>
                </c:pt>
                <c:pt idx="3507">
                  <c:v>0.39990000000000009</c:v>
                </c:pt>
                <c:pt idx="3508">
                  <c:v>0.39990000000000009</c:v>
                </c:pt>
                <c:pt idx="3509">
                  <c:v>0.4</c:v>
                </c:pt>
                <c:pt idx="3510">
                  <c:v>0.40030000000000004</c:v>
                </c:pt>
                <c:pt idx="3511">
                  <c:v>0.40060000000000001</c:v>
                </c:pt>
                <c:pt idx="3512">
                  <c:v>0.40090000000000003</c:v>
                </c:pt>
                <c:pt idx="3513">
                  <c:v>0.4007</c:v>
                </c:pt>
                <c:pt idx="3514">
                  <c:v>0.40040000000000003</c:v>
                </c:pt>
                <c:pt idx="3515">
                  <c:v>0.39990000000000009</c:v>
                </c:pt>
                <c:pt idx="3516">
                  <c:v>0.39960000000000007</c:v>
                </c:pt>
                <c:pt idx="3517">
                  <c:v>0.39920000000000005</c:v>
                </c:pt>
                <c:pt idx="3518">
                  <c:v>0.3978000000000001</c:v>
                </c:pt>
                <c:pt idx="3519">
                  <c:v>0.39740000000000009</c:v>
                </c:pt>
                <c:pt idx="3520">
                  <c:v>0.39700000000000008</c:v>
                </c:pt>
                <c:pt idx="3521">
                  <c:v>0.39670000000000005</c:v>
                </c:pt>
                <c:pt idx="3522">
                  <c:v>0.39690000000000009</c:v>
                </c:pt>
                <c:pt idx="3523">
                  <c:v>0.39720000000000005</c:v>
                </c:pt>
                <c:pt idx="3524">
                  <c:v>0.39740000000000009</c:v>
                </c:pt>
                <c:pt idx="3525">
                  <c:v>0.39790000000000009</c:v>
                </c:pt>
                <c:pt idx="3526">
                  <c:v>0.39770000000000005</c:v>
                </c:pt>
                <c:pt idx="3527">
                  <c:v>0.39760000000000006</c:v>
                </c:pt>
                <c:pt idx="3528">
                  <c:v>0.3978000000000001</c:v>
                </c:pt>
                <c:pt idx="3529">
                  <c:v>0.39790000000000009</c:v>
                </c:pt>
                <c:pt idx="3530">
                  <c:v>0.39760000000000006</c:v>
                </c:pt>
                <c:pt idx="3531">
                  <c:v>0.39720000000000005</c:v>
                </c:pt>
                <c:pt idx="3532">
                  <c:v>0.39670000000000005</c:v>
                </c:pt>
                <c:pt idx="3533">
                  <c:v>0.39660000000000006</c:v>
                </c:pt>
                <c:pt idx="3534">
                  <c:v>0.39660000000000006</c:v>
                </c:pt>
                <c:pt idx="3535">
                  <c:v>0.39660000000000006</c:v>
                </c:pt>
                <c:pt idx="3536">
                  <c:v>0.39660000000000006</c:v>
                </c:pt>
                <c:pt idx="3537">
                  <c:v>0.39660000000000006</c:v>
                </c:pt>
                <c:pt idx="3538">
                  <c:v>0.39700000000000008</c:v>
                </c:pt>
                <c:pt idx="3539">
                  <c:v>0.39620000000000005</c:v>
                </c:pt>
                <c:pt idx="3540">
                  <c:v>0.39650000000000007</c:v>
                </c:pt>
                <c:pt idx="3541">
                  <c:v>0.39610000000000006</c:v>
                </c:pt>
                <c:pt idx="3542">
                  <c:v>0.39570000000000005</c:v>
                </c:pt>
                <c:pt idx="3543">
                  <c:v>0.39540000000000008</c:v>
                </c:pt>
                <c:pt idx="3544">
                  <c:v>0.39440000000000008</c:v>
                </c:pt>
                <c:pt idx="3545">
                  <c:v>0.3932000000000001</c:v>
                </c:pt>
                <c:pt idx="3546">
                  <c:v>0.39240000000000014</c:v>
                </c:pt>
                <c:pt idx="3547">
                  <c:v>0.39190000000000014</c:v>
                </c:pt>
                <c:pt idx="3548">
                  <c:v>0.39190000000000014</c:v>
                </c:pt>
                <c:pt idx="3549">
                  <c:v>0.39230000000000004</c:v>
                </c:pt>
                <c:pt idx="3550">
                  <c:v>0.39280000000000004</c:v>
                </c:pt>
                <c:pt idx="3551">
                  <c:v>0.39350000000000007</c:v>
                </c:pt>
                <c:pt idx="3552">
                  <c:v>0.39410000000000006</c:v>
                </c:pt>
                <c:pt idx="3553">
                  <c:v>0.39420000000000011</c:v>
                </c:pt>
                <c:pt idx="3554">
                  <c:v>0.39420000000000011</c:v>
                </c:pt>
                <c:pt idx="3555">
                  <c:v>0.39370000000000011</c:v>
                </c:pt>
                <c:pt idx="3556">
                  <c:v>0.3927000000000001</c:v>
                </c:pt>
                <c:pt idx="3557">
                  <c:v>0.39050000000000007</c:v>
                </c:pt>
                <c:pt idx="3558">
                  <c:v>0.3892000000000001</c:v>
                </c:pt>
                <c:pt idx="3559">
                  <c:v>0.39050000000000007</c:v>
                </c:pt>
                <c:pt idx="3560">
                  <c:v>0.38780000000000003</c:v>
                </c:pt>
                <c:pt idx="3561">
                  <c:v>0.3882000000000001</c:v>
                </c:pt>
                <c:pt idx="3562">
                  <c:v>0.38780000000000003</c:v>
                </c:pt>
                <c:pt idx="3563">
                  <c:v>0.38980000000000004</c:v>
                </c:pt>
                <c:pt idx="3564">
                  <c:v>0.39050000000000007</c:v>
                </c:pt>
                <c:pt idx="3565">
                  <c:v>0.39100000000000007</c:v>
                </c:pt>
                <c:pt idx="3566">
                  <c:v>0.39140000000000014</c:v>
                </c:pt>
                <c:pt idx="3567">
                  <c:v>0.39180000000000004</c:v>
                </c:pt>
                <c:pt idx="3568">
                  <c:v>0.39240000000000014</c:v>
                </c:pt>
                <c:pt idx="3569">
                  <c:v>0.39310000000000006</c:v>
                </c:pt>
                <c:pt idx="3570">
                  <c:v>0.39400000000000007</c:v>
                </c:pt>
                <c:pt idx="3571">
                  <c:v>0.39470000000000005</c:v>
                </c:pt>
                <c:pt idx="3572">
                  <c:v>0.39470000000000005</c:v>
                </c:pt>
                <c:pt idx="3573">
                  <c:v>0.39470000000000005</c:v>
                </c:pt>
                <c:pt idx="3574">
                  <c:v>0.39210000000000006</c:v>
                </c:pt>
                <c:pt idx="3575">
                  <c:v>0.39040000000000008</c:v>
                </c:pt>
                <c:pt idx="3576">
                  <c:v>0.38900000000000007</c:v>
                </c:pt>
                <c:pt idx="3577">
                  <c:v>0.38900000000000007</c:v>
                </c:pt>
                <c:pt idx="3578">
                  <c:v>0.38900000000000007</c:v>
                </c:pt>
                <c:pt idx="3579">
                  <c:v>0.38900000000000007</c:v>
                </c:pt>
                <c:pt idx="3580">
                  <c:v>0.38580000000000003</c:v>
                </c:pt>
                <c:pt idx="3581">
                  <c:v>0.3852000000000001</c:v>
                </c:pt>
                <c:pt idx="3582">
                  <c:v>0.38580000000000003</c:v>
                </c:pt>
                <c:pt idx="3583">
                  <c:v>0.38610000000000005</c:v>
                </c:pt>
                <c:pt idx="3584">
                  <c:v>0.38700000000000007</c:v>
                </c:pt>
                <c:pt idx="3585">
                  <c:v>0.3882000000000001</c:v>
                </c:pt>
                <c:pt idx="3586">
                  <c:v>0.38880000000000003</c:v>
                </c:pt>
                <c:pt idx="3587">
                  <c:v>0.38910000000000006</c:v>
                </c:pt>
                <c:pt idx="3588">
                  <c:v>0.3892000000000001</c:v>
                </c:pt>
                <c:pt idx="3589">
                  <c:v>0.3892000000000001</c:v>
                </c:pt>
                <c:pt idx="3590">
                  <c:v>0.38960000000000006</c:v>
                </c:pt>
                <c:pt idx="3591">
                  <c:v>0.38960000000000006</c:v>
                </c:pt>
                <c:pt idx="3592">
                  <c:v>0.38950000000000007</c:v>
                </c:pt>
                <c:pt idx="3593">
                  <c:v>0.3897000000000001</c:v>
                </c:pt>
                <c:pt idx="3594">
                  <c:v>0.38930000000000003</c:v>
                </c:pt>
                <c:pt idx="3595">
                  <c:v>0.3892000000000001</c:v>
                </c:pt>
                <c:pt idx="3596">
                  <c:v>0.3892000000000001</c:v>
                </c:pt>
                <c:pt idx="3597">
                  <c:v>0.38910000000000006</c:v>
                </c:pt>
                <c:pt idx="3598">
                  <c:v>0.38910000000000006</c:v>
                </c:pt>
                <c:pt idx="3599">
                  <c:v>0.38930000000000003</c:v>
                </c:pt>
                <c:pt idx="3600">
                  <c:v>0.38930000000000003</c:v>
                </c:pt>
                <c:pt idx="3601">
                  <c:v>0.38960000000000006</c:v>
                </c:pt>
                <c:pt idx="3602">
                  <c:v>0.38960000000000006</c:v>
                </c:pt>
                <c:pt idx="3603">
                  <c:v>0.3897000000000001</c:v>
                </c:pt>
                <c:pt idx="3604">
                  <c:v>0.3897000000000001</c:v>
                </c:pt>
                <c:pt idx="3605">
                  <c:v>0.38990000000000008</c:v>
                </c:pt>
                <c:pt idx="3606">
                  <c:v>0.39160000000000006</c:v>
                </c:pt>
                <c:pt idx="3607">
                  <c:v>0.39160000000000006</c:v>
                </c:pt>
                <c:pt idx="3608">
                  <c:v>0.39240000000000014</c:v>
                </c:pt>
                <c:pt idx="3609">
                  <c:v>0.39240000000000014</c:v>
                </c:pt>
                <c:pt idx="3610">
                  <c:v>0.39390000000000008</c:v>
                </c:pt>
                <c:pt idx="3611">
                  <c:v>0.39390000000000008</c:v>
                </c:pt>
                <c:pt idx="3612">
                  <c:v>0.39410000000000006</c:v>
                </c:pt>
                <c:pt idx="3613">
                  <c:v>0.39410000000000006</c:v>
                </c:pt>
                <c:pt idx="3614">
                  <c:v>0.39500000000000007</c:v>
                </c:pt>
                <c:pt idx="3615">
                  <c:v>0.39530000000000004</c:v>
                </c:pt>
                <c:pt idx="3616">
                  <c:v>0.39570000000000005</c:v>
                </c:pt>
                <c:pt idx="3617">
                  <c:v>0.39610000000000006</c:v>
                </c:pt>
                <c:pt idx="3618">
                  <c:v>0.39620000000000005</c:v>
                </c:pt>
                <c:pt idx="3619">
                  <c:v>0.39640000000000009</c:v>
                </c:pt>
                <c:pt idx="3620">
                  <c:v>0.39700000000000008</c:v>
                </c:pt>
                <c:pt idx="3621">
                  <c:v>0.39750000000000008</c:v>
                </c:pt>
                <c:pt idx="3622">
                  <c:v>0.3988000000000001</c:v>
                </c:pt>
                <c:pt idx="3623">
                  <c:v>0.40100000000000002</c:v>
                </c:pt>
                <c:pt idx="3624">
                  <c:v>0.39820000000000005</c:v>
                </c:pt>
                <c:pt idx="3625">
                  <c:v>0.3973000000000001</c:v>
                </c:pt>
                <c:pt idx="3626">
                  <c:v>0.39660000000000006</c:v>
                </c:pt>
                <c:pt idx="3627">
                  <c:v>0.3958000000000001</c:v>
                </c:pt>
                <c:pt idx="3628">
                  <c:v>0.39520000000000005</c:v>
                </c:pt>
                <c:pt idx="3629">
                  <c:v>0.39550000000000007</c:v>
                </c:pt>
                <c:pt idx="3630">
                  <c:v>0.3958000000000001</c:v>
                </c:pt>
                <c:pt idx="3631">
                  <c:v>0.3958000000000001</c:v>
                </c:pt>
                <c:pt idx="3632">
                  <c:v>0.39670000000000005</c:v>
                </c:pt>
                <c:pt idx="3633">
                  <c:v>0.39690000000000009</c:v>
                </c:pt>
                <c:pt idx="3634">
                  <c:v>0.39720000000000005</c:v>
                </c:pt>
                <c:pt idx="3635">
                  <c:v>0.39740000000000009</c:v>
                </c:pt>
                <c:pt idx="3636">
                  <c:v>0.39800000000000008</c:v>
                </c:pt>
                <c:pt idx="3637">
                  <c:v>0.39820000000000005</c:v>
                </c:pt>
                <c:pt idx="3638">
                  <c:v>0.39800000000000008</c:v>
                </c:pt>
                <c:pt idx="3639">
                  <c:v>0.39810000000000006</c:v>
                </c:pt>
                <c:pt idx="3640">
                  <c:v>0.39800000000000008</c:v>
                </c:pt>
                <c:pt idx="3641">
                  <c:v>0.3973000000000001</c:v>
                </c:pt>
                <c:pt idx="3642">
                  <c:v>0.3963000000000001</c:v>
                </c:pt>
                <c:pt idx="3643">
                  <c:v>0.3963000000000001</c:v>
                </c:pt>
                <c:pt idx="3644">
                  <c:v>0.3963000000000001</c:v>
                </c:pt>
                <c:pt idx="3645">
                  <c:v>0.3958000000000001</c:v>
                </c:pt>
                <c:pt idx="3646">
                  <c:v>0.39160000000000006</c:v>
                </c:pt>
                <c:pt idx="3647">
                  <c:v>0.39140000000000014</c:v>
                </c:pt>
                <c:pt idx="3648">
                  <c:v>0.39100000000000007</c:v>
                </c:pt>
                <c:pt idx="3649">
                  <c:v>0.39030000000000004</c:v>
                </c:pt>
                <c:pt idx="3650">
                  <c:v>0.39030000000000004</c:v>
                </c:pt>
                <c:pt idx="3651">
                  <c:v>0.3932000000000001</c:v>
                </c:pt>
                <c:pt idx="3652">
                  <c:v>0.39390000000000008</c:v>
                </c:pt>
                <c:pt idx="3653">
                  <c:v>0.39460000000000006</c:v>
                </c:pt>
                <c:pt idx="3654">
                  <c:v>0.39430000000000004</c:v>
                </c:pt>
                <c:pt idx="3655">
                  <c:v>0.39340000000000014</c:v>
                </c:pt>
                <c:pt idx="3656">
                  <c:v>0.39340000000000014</c:v>
                </c:pt>
                <c:pt idx="3657">
                  <c:v>0.39250000000000007</c:v>
                </c:pt>
                <c:pt idx="3658">
                  <c:v>0.39300000000000007</c:v>
                </c:pt>
                <c:pt idx="3659">
                  <c:v>0.39300000000000007</c:v>
                </c:pt>
                <c:pt idx="3660">
                  <c:v>0.39240000000000014</c:v>
                </c:pt>
                <c:pt idx="3661">
                  <c:v>0.39240000000000014</c:v>
                </c:pt>
                <c:pt idx="3662">
                  <c:v>0.39130000000000004</c:v>
                </c:pt>
                <c:pt idx="3663">
                  <c:v>0.39130000000000004</c:v>
                </c:pt>
                <c:pt idx="3664">
                  <c:v>0.39130000000000004</c:v>
                </c:pt>
                <c:pt idx="3665">
                  <c:v>0.39130000000000004</c:v>
                </c:pt>
                <c:pt idx="3666">
                  <c:v>0.3902000000000001</c:v>
                </c:pt>
                <c:pt idx="3667">
                  <c:v>0.38890000000000008</c:v>
                </c:pt>
                <c:pt idx="3668">
                  <c:v>0.3892000000000001</c:v>
                </c:pt>
                <c:pt idx="3669">
                  <c:v>0.38960000000000006</c:v>
                </c:pt>
                <c:pt idx="3670">
                  <c:v>0.39010000000000006</c:v>
                </c:pt>
                <c:pt idx="3671">
                  <c:v>0.39000000000000007</c:v>
                </c:pt>
                <c:pt idx="3672">
                  <c:v>0.39000000000000007</c:v>
                </c:pt>
                <c:pt idx="3673">
                  <c:v>0.39050000000000007</c:v>
                </c:pt>
                <c:pt idx="3674">
                  <c:v>0.39050000000000007</c:v>
                </c:pt>
                <c:pt idx="3675">
                  <c:v>0.39000000000000007</c:v>
                </c:pt>
                <c:pt idx="3676">
                  <c:v>0.39000000000000007</c:v>
                </c:pt>
                <c:pt idx="3677">
                  <c:v>0.39030000000000004</c:v>
                </c:pt>
                <c:pt idx="3678">
                  <c:v>0.39030000000000004</c:v>
                </c:pt>
                <c:pt idx="3679">
                  <c:v>0.39030000000000004</c:v>
                </c:pt>
                <c:pt idx="3680">
                  <c:v>0.39240000000000014</c:v>
                </c:pt>
                <c:pt idx="3681">
                  <c:v>0.39260000000000006</c:v>
                </c:pt>
                <c:pt idx="3682">
                  <c:v>0.39340000000000014</c:v>
                </c:pt>
                <c:pt idx="3683">
                  <c:v>0.39240000000000014</c:v>
                </c:pt>
                <c:pt idx="3684">
                  <c:v>0.39450000000000007</c:v>
                </c:pt>
                <c:pt idx="3685">
                  <c:v>0.39510000000000006</c:v>
                </c:pt>
                <c:pt idx="3686">
                  <c:v>0.39470000000000005</c:v>
                </c:pt>
                <c:pt idx="3687">
                  <c:v>0.39520000000000005</c:v>
                </c:pt>
                <c:pt idx="3688">
                  <c:v>0.39590000000000009</c:v>
                </c:pt>
                <c:pt idx="3689">
                  <c:v>0.39590000000000009</c:v>
                </c:pt>
                <c:pt idx="3690">
                  <c:v>0.3973000000000001</c:v>
                </c:pt>
                <c:pt idx="3691">
                  <c:v>0.39810000000000006</c:v>
                </c:pt>
                <c:pt idx="3692">
                  <c:v>0.39850000000000008</c:v>
                </c:pt>
                <c:pt idx="3693">
                  <c:v>0.39890000000000009</c:v>
                </c:pt>
                <c:pt idx="3694">
                  <c:v>0.3998000000000001</c:v>
                </c:pt>
                <c:pt idx="3695">
                  <c:v>0.40110000000000001</c:v>
                </c:pt>
                <c:pt idx="3696">
                  <c:v>0.40290000000000004</c:v>
                </c:pt>
                <c:pt idx="3697">
                  <c:v>0.40260000000000001</c:v>
                </c:pt>
                <c:pt idx="3698">
                  <c:v>0.4022</c:v>
                </c:pt>
                <c:pt idx="3699">
                  <c:v>0.40110000000000001</c:v>
                </c:pt>
                <c:pt idx="3700">
                  <c:v>0.39920000000000005</c:v>
                </c:pt>
                <c:pt idx="3701">
                  <c:v>0.39840000000000009</c:v>
                </c:pt>
                <c:pt idx="3702">
                  <c:v>0.3973000000000001</c:v>
                </c:pt>
                <c:pt idx="3703">
                  <c:v>0.3958000000000001</c:v>
                </c:pt>
                <c:pt idx="3704">
                  <c:v>0.39500000000000007</c:v>
                </c:pt>
                <c:pt idx="3705">
                  <c:v>0.39410000000000006</c:v>
                </c:pt>
                <c:pt idx="3706">
                  <c:v>0.39300000000000007</c:v>
                </c:pt>
                <c:pt idx="3707">
                  <c:v>0.3927000000000001</c:v>
                </c:pt>
                <c:pt idx="3708">
                  <c:v>0.39330000000000004</c:v>
                </c:pt>
                <c:pt idx="3709">
                  <c:v>0.39510000000000006</c:v>
                </c:pt>
                <c:pt idx="3710">
                  <c:v>0.39560000000000006</c:v>
                </c:pt>
                <c:pt idx="3711">
                  <c:v>0.39590000000000009</c:v>
                </c:pt>
                <c:pt idx="3712">
                  <c:v>0.39540000000000008</c:v>
                </c:pt>
                <c:pt idx="3713">
                  <c:v>0.39520000000000005</c:v>
                </c:pt>
                <c:pt idx="3714">
                  <c:v>0.39490000000000008</c:v>
                </c:pt>
                <c:pt idx="3715">
                  <c:v>0.39380000000000004</c:v>
                </c:pt>
                <c:pt idx="3716">
                  <c:v>0.39390000000000008</c:v>
                </c:pt>
                <c:pt idx="3717">
                  <c:v>0.39400000000000007</c:v>
                </c:pt>
                <c:pt idx="3718">
                  <c:v>0.39390000000000008</c:v>
                </c:pt>
                <c:pt idx="3719">
                  <c:v>0.39390000000000008</c:v>
                </c:pt>
                <c:pt idx="3720">
                  <c:v>0.39480000000000004</c:v>
                </c:pt>
                <c:pt idx="3721">
                  <c:v>0.39460000000000006</c:v>
                </c:pt>
                <c:pt idx="3722">
                  <c:v>0.39410000000000006</c:v>
                </c:pt>
                <c:pt idx="3723">
                  <c:v>0.39360000000000006</c:v>
                </c:pt>
                <c:pt idx="3724">
                  <c:v>0.39290000000000014</c:v>
                </c:pt>
                <c:pt idx="3725">
                  <c:v>0.39180000000000004</c:v>
                </c:pt>
                <c:pt idx="3726">
                  <c:v>0.39290000000000014</c:v>
                </c:pt>
                <c:pt idx="3727">
                  <c:v>0.39210000000000006</c:v>
                </c:pt>
                <c:pt idx="3728">
                  <c:v>0.3922000000000001</c:v>
                </c:pt>
                <c:pt idx="3729">
                  <c:v>0.39380000000000004</c:v>
                </c:pt>
                <c:pt idx="3730">
                  <c:v>0.39450000000000007</c:v>
                </c:pt>
                <c:pt idx="3731">
                  <c:v>0.39510000000000006</c:v>
                </c:pt>
                <c:pt idx="3732">
                  <c:v>0.39450000000000007</c:v>
                </c:pt>
                <c:pt idx="3733">
                  <c:v>0.39530000000000004</c:v>
                </c:pt>
                <c:pt idx="3734">
                  <c:v>0.39500000000000007</c:v>
                </c:pt>
                <c:pt idx="3735">
                  <c:v>0.39450000000000007</c:v>
                </c:pt>
                <c:pt idx="3736">
                  <c:v>0.39360000000000006</c:v>
                </c:pt>
                <c:pt idx="3737">
                  <c:v>0.39310000000000006</c:v>
                </c:pt>
                <c:pt idx="3738">
                  <c:v>0.39280000000000004</c:v>
                </c:pt>
                <c:pt idx="3739">
                  <c:v>0.39250000000000007</c:v>
                </c:pt>
                <c:pt idx="3740">
                  <c:v>0.39250000000000007</c:v>
                </c:pt>
                <c:pt idx="3741">
                  <c:v>0.39260000000000006</c:v>
                </c:pt>
                <c:pt idx="3742">
                  <c:v>0.39280000000000004</c:v>
                </c:pt>
                <c:pt idx="3743">
                  <c:v>0.39300000000000007</c:v>
                </c:pt>
                <c:pt idx="3744">
                  <c:v>0.39300000000000007</c:v>
                </c:pt>
                <c:pt idx="3745">
                  <c:v>0.39280000000000004</c:v>
                </c:pt>
                <c:pt idx="3746">
                  <c:v>0.39280000000000004</c:v>
                </c:pt>
                <c:pt idx="3747">
                  <c:v>0.3922000000000001</c:v>
                </c:pt>
                <c:pt idx="3748">
                  <c:v>0.39150000000000007</c:v>
                </c:pt>
                <c:pt idx="3749">
                  <c:v>0.39140000000000014</c:v>
                </c:pt>
                <c:pt idx="3750">
                  <c:v>0.3917000000000001</c:v>
                </c:pt>
                <c:pt idx="3751">
                  <c:v>0.39190000000000014</c:v>
                </c:pt>
                <c:pt idx="3752">
                  <c:v>0.39150000000000007</c:v>
                </c:pt>
                <c:pt idx="3753">
                  <c:v>0.39090000000000014</c:v>
                </c:pt>
                <c:pt idx="3754">
                  <c:v>0.39100000000000007</c:v>
                </c:pt>
                <c:pt idx="3755">
                  <c:v>0.39110000000000006</c:v>
                </c:pt>
                <c:pt idx="3756">
                  <c:v>0.3912000000000001</c:v>
                </c:pt>
                <c:pt idx="3757">
                  <c:v>0.39140000000000014</c:v>
                </c:pt>
                <c:pt idx="3758">
                  <c:v>0.3917000000000001</c:v>
                </c:pt>
                <c:pt idx="3759">
                  <c:v>0.39180000000000004</c:v>
                </c:pt>
                <c:pt idx="3760">
                  <c:v>0.39460000000000006</c:v>
                </c:pt>
                <c:pt idx="3761">
                  <c:v>0.39460000000000006</c:v>
                </c:pt>
                <c:pt idx="3762">
                  <c:v>0.39460000000000006</c:v>
                </c:pt>
                <c:pt idx="3763">
                  <c:v>0.39470000000000005</c:v>
                </c:pt>
                <c:pt idx="3764">
                  <c:v>0.39470000000000005</c:v>
                </c:pt>
                <c:pt idx="3765">
                  <c:v>0.39460000000000006</c:v>
                </c:pt>
                <c:pt idx="3766">
                  <c:v>0.39440000000000008</c:v>
                </c:pt>
                <c:pt idx="3767">
                  <c:v>0.39400000000000007</c:v>
                </c:pt>
                <c:pt idx="3768">
                  <c:v>0.39380000000000004</c:v>
                </c:pt>
                <c:pt idx="3769">
                  <c:v>0.39350000000000007</c:v>
                </c:pt>
                <c:pt idx="3770">
                  <c:v>0.39340000000000014</c:v>
                </c:pt>
                <c:pt idx="3771">
                  <c:v>0.39360000000000006</c:v>
                </c:pt>
                <c:pt idx="3772">
                  <c:v>0.39370000000000011</c:v>
                </c:pt>
                <c:pt idx="3773">
                  <c:v>0.39370000000000011</c:v>
                </c:pt>
                <c:pt idx="3774">
                  <c:v>0.39390000000000008</c:v>
                </c:pt>
                <c:pt idx="3775">
                  <c:v>0.39430000000000004</c:v>
                </c:pt>
                <c:pt idx="3776">
                  <c:v>0.39430000000000004</c:v>
                </c:pt>
                <c:pt idx="3777">
                  <c:v>0.39500000000000007</c:v>
                </c:pt>
                <c:pt idx="3778">
                  <c:v>0.39520000000000005</c:v>
                </c:pt>
                <c:pt idx="3779">
                  <c:v>0.39560000000000006</c:v>
                </c:pt>
                <c:pt idx="3780">
                  <c:v>0.3958000000000001</c:v>
                </c:pt>
                <c:pt idx="3781">
                  <c:v>0.3963000000000001</c:v>
                </c:pt>
                <c:pt idx="3782">
                  <c:v>0.39590000000000009</c:v>
                </c:pt>
                <c:pt idx="3783">
                  <c:v>0.39590000000000009</c:v>
                </c:pt>
                <c:pt idx="3784">
                  <c:v>0.39540000000000008</c:v>
                </c:pt>
                <c:pt idx="3785">
                  <c:v>0.39240000000000014</c:v>
                </c:pt>
                <c:pt idx="3786">
                  <c:v>0.39200000000000007</c:v>
                </c:pt>
                <c:pt idx="3787">
                  <c:v>0.39230000000000004</c:v>
                </c:pt>
                <c:pt idx="3788">
                  <c:v>0.39230000000000004</c:v>
                </c:pt>
                <c:pt idx="3789">
                  <c:v>0.39250000000000007</c:v>
                </c:pt>
                <c:pt idx="3790">
                  <c:v>0.39310000000000006</c:v>
                </c:pt>
                <c:pt idx="3791">
                  <c:v>0.39400000000000007</c:v>
                </c:pt>
                <c:pt idx="3792">
                  <c:v>0.39440000000000008</c:v>
                </c:pt>
                <c:pt idx="3793">
                  <c:v>0.39510000000000006</c:v>
                </c:pt>
                <c:pt idx="3794">
                  <c:v>0.3963000000000001</c:v>
                </c:pt>
                <c:pt idx="3795">
                  <c:v>0.39700000000000008</c:v>
                </c:pt>
                <c:pt idx="3796">
                  <c:v>0.39820000000000005</c:v>
                </c:pt>
                <c:pt idx="3797">
                  <c:v>0.39890000000000009</c:v>
                </c:pt>
                <c:pt idx="3798">
                  <c:v>0.40010000000000001</c:v>
                </c:pt>
                <c:pt idx="3799">
                  <c:v>0.40030000000000004</c:v>
                </c:pt>
                <c:pt idx="3800">
                  <c:v>0.39940000000000009</c:v>
                </c:pt>
                <c:pt idx="3801">
                  <c:v>0.39860000000000007</c:v>
                </c:pt>
                <c:pt idx="3802">
                  <c:v>0.39750000000000008</c:v>
                </c:pt>
                <c:pt idx="3803">
                  <c:v>0.39640000000000009</c:v>
                </c:pt>
                <c:pt idx="3804">
                  <c:v>0.39520000000000005</c:v>
                </c:pt>
                <c:pt idx="3805">
                  <c:v>0.39470000000000005</c:v>
                </c:pt>
                <c:pt idx="3806">
                  <c:v>0.39460000000000006</c:v>
                </c:pt>
                <c:pt idx="3807">
                  <c:v>0.39510000000000006</c:v>
                </c:pt>
                <c:pt idx="3808">
                  <c:v>0.3968000000000001</c:v>
                </c:pt>
                <c:pt idx="3809">
                  <c:v>0.39740000000000009</c:v>
                </c:pt>
                <c:pt idx="3810">
                  <c:v>0.39840000000000009</c:v>
                </c:pt>
                <c:pt idx="3811">
                  <c:v>0.39910000000000007</c:v>
                </c:pt>
                <c:pt idx="3812">
                  <c:v>0.39890000000000009</c:v>
                </c:pt>
                <c:pt idx="3813">
                  <c:v>0.39820000000000005</c:v>
                </c:pt>
                <c:pt idx="3814">
                  <c:v>0.3978000000000001</c:v>
                </c:pt>
                <c:pt idx="3815">
                  <c:v>0.39690000000000009</c:v>
                </c:pt>
                <c:pt idx="3816">
                  <c:v>0.39600000000000007</c:v>
                </c:pt>
                <c:pt idx="3817">
                  <c:v>0.39600000000000007</c:v>
                </c:pt>
                <c:pt idx="3818">
                  <c:v>0.39520000000000005</c:v>
                </c:pt>
                <c:pt idx="3819">
                  <c:v>0.39520000000000005</c:v>
                </c:pt>
                <c:pt idx="3820">
                  <c:v>0.39520000000000005</c:v>
                </c:pt>
                <c:pt idx="3821">
                  <c:v>0.39510000000000006</c:v>
                </c:pt>
                <c:pt idx="3822">
                  <c:v>0.39510000000000006</c:v>
                </c:pt>
                <c:pt idx="3823">
                  <c:v>0.39490000000000008</c:v>
                </c:pt>
                <c:pt idx="3824">
                  <c:v>0.39490000000000008</c:v>
                </c:pt>
                <c:pt idx="3825">
                  <c:v>0.39550000000000007</c:v>
                </c:pt>
                <c:pt idx="3826">
                  <c:v>0.39540000000000008</c:v>
                </c:pt>
                <c:pt idx="3827">
                  <c:v>0.39570000000000005</c:v>
                </c:pt>
                <c:pt idx="3828">
                  <c:v>0.39560000000000006</c:v>
                </c:pt>
                <c:pt idx="3829">
                  <c:v>0.39570000000000005</c:v>
                </c:pt>
                <c:pt idx="3830">
                  <c:v>0.39620000000000005</c:v>
                </c:pt>
                <c:pt idx="3831">
                  <c:v>0.3968000000000001</c:v>
                </c:pt>
                <c:pt idx="3832">
                  <c:v>0.39710000000000006</c:v>
                </c:pt>
                <c:pt idx="3833">
                  <c:v>0.39670000000000005</c:v>
                </c:pt>
                <c:pt idx="3834">
                  <c:v>0.3963000000000001</c:v>
                </c:pt>
                <c:pt idx="3835">
                  <c:v>0.39660000000000006</c:v>
                </c:pt>
                <c:pt idx="3836">
                  <c:v>0.3963000000000001</c:v>
                </c:pt>
                <c:pt idx="3837">
                  <c:v>0.39660000000000006</c:v>
                </c:pt>
                <c:pt idx="3838">
                  <c:v>0.39640000000000009</c:v>
                </c:pt>
                <c:pt idx="3839">
                  <c:v>0.39640000000000009</c:v>
                </c:pt>
                <c:pt idx="3840">
                  <c:v>0.39590000000000009</c:v>
                </c:pt>
                <c:pt idx="3841">
                  <c:v>0.39490000000000008</c:v>
                </c:pt>
                <c:pt idx="3842">
                  <c:v>0.39440000000000008</c:v>
                </c:pt>
                <c:pt idx="3843">
                  <c:v>0.39460000000000006</c:v>
                </c:pt>
                <c:pt idx="3844">
                  <c:v>0.39490000000000008</c:v>
                </c:pt>
                <c:pt idx="3845">
                  <c:v>0.39530000000000004</c:v>
                </c:pt>
                <c:pt idx="3846">
                  <c:v>0.39530000000000004</c:v>
                </c:pt>
                <c:pt idx="3847">
                  <c:v>0.39530000000000004</c:v>
                </c:pt>
                <c:pt idx="3848">
                  <c:v>0.39540000000000008</c:v>
                </c:pt>
                <c:pt idx="3849">
                  <c:v>0.39560000000000006</c:v>
                </c:pt>
                <c:pt idx="3850">
                  <c:v>0.39650000000000007</c:v>
                </c:pt>
                <c:pt idx="3851">
                  <c:v>0.3983000000000001</c:v>
                </c:pt>
                <c:pt idx="3852">
                  <c:v>0.39870000000000005</c:v>
                </c:pt>
                <c:pt idx="3853">
                  <c:v>0.3988000000000001</c:v>
                </c:pt>
                <c:pt idx="3854">
                  <c:v>0.39920000000000005</c:v>
                </c:pt>
                <c:pt idx="3855">
                  <c:v>0.39900000000000008</c:v>
                </c:pt>
                <c:pt idx="3856">
                  <c:v>0.39840000000000009</c:v>
                </c:pt>
                <c:pt idx="3857">
                  <c:v>0.39840000000000009</c:v>
                </c:pt>
                <c:pt idx="3858">
                  <c:v>0.39820000000000005</c:v>
                </c:pt>
                <c:pt idx="3859">
                  <c:v>0.3978000000000001</c:v>
                </c:pt>
                <c:pt idx="3860">
                  <c:v>0.39800000000000008</c:v>
                </c:pt>
                <c:pt idx="3861">
                  <c:v>0.39810000000000006</c:v>
                </c:pt>
                <c:pt idx="3862">
                  <c:v>0.39820000000000005</c:v>
                </c:pt>
                <c:pt idx="3863">
                  <c:v>0.39790000000000009</c:v>
                </c:pt>
                <c:pt idx="3864">
                  <c:v>0.39800000000000008</c:v>
                </c:pt>
                <c:pt idx="3865">
                  <c:v>0.39850000000000008</c:v>
                </c:pt>
                <c:pt idx="3866">
                  <c:v>0.39820000000000005</c:v>
                </c:pt>
                <c:pt idx="3867">
                  <c:v>0.39960000000000007</c:v>
                </c:pt>
                <c:pt idx="3868">
                  <c:v>0.39960000000000007</c:v>
                </c:pt>
                <c:pt idx="3869">
                  <c:v>0.39950000000000008</c:v>
                </c:pt>
                <c:pt idx="3870">
                  <c:v>0.4002</c:v>
                </c:pt>
                <c:pt idx="3871">
                  <c:v>0.40100000000000002</c:v>
                </c:pt>
                <c:pt idx="3872">
                  <c:v>0.40080000000000005</c:v>
                </c:pt>
                <c:pt idx="3873">
                  <c:v>0.40080000000000005</c:v>
                </c:pt>
                <c:pt idx="3874">
                  <c:v>0.40150000000000002</c:v>
                </c:pt>
                <c:pt idx="3875">
                  <c:v>0.40110000000000001</c:v>
                </c:pt>
                <c:pt idx="3876">
                  <c:v>0.40090000000000003</c:v>
                </c:pt>
                <c:pt idx="3877">
                  <c:v>0.40110000000000001</c:v>
                </c:pt>
                <c:pt idx="3878">
                  <c:v>0.4012</c:v>
                </c:pt>
                <c:pt idx="3879">
                  <c:v>0.40110000000000001</c:v>
                </c:pt>
                <c:pt idx="3880">
                  <c:v>0.4017</c:v>
                </c:pt>
                <c:pt idx="3881">
                  <c:v>0.40380000000000005</c:v>
                </c:pt>
                <c:pt idx="3882">
                  <c:v>0.40410000000000001</c:v>
                </c:pt>
                <c:pt idx="3883">
                  <c:v>0.4042</c:v>
                </c:pt>
                <c:pt idx="3884">
                  <c:v>0.4042</c:v>
                </c:pt>
                <c:pt idx="3885">
                  <c:v>0.40450000000000008</c:v>
                </c:pt>
                <c:pt idx="3886">
                  <c:v>0.40460000000000002</c:v>
                </c:pt>
                <c:pt idx="3887">
                  <c:v>0.40490000000000004</c:v>
                </c:pt>
                <c:pt idx="3888">
                  <c:v>0.40490000000000004</c:v>
                </c:pt>
                <c:pt idx="3889">
                  <c:v>0.40460000000000002</c:v>
                </c:pt>
                <c:pt idx="3890">
                  <c:v>0.40460000000000002</c:v>
                </c:pt>
                <c:pt idx="3891">
                  <c:v>0.40430000000000005</c:v>
                </c:pt>
                <c:pt idx="3892">
                  <c:v>0.40430000000000005</c:v>
                </c:pt>
                <c:pt idx="3893">
                  <c:v>0.40430000000000005</c:v>
                </c:pt>
                <c:pt idx="3894">
                  <c:v>0.4042</c:v>
                </c:pt>
                <c:pt idx="3895">
                  <c:v>0.40430000000000005</c:v>
                </c:pt>
                <c:pt idx="3896">
                  <c:v>0.40430000000000005</c:v>
                </c:pt>
                <c:pt idx="3897">
                  <c:v>0.40440000000000004</c:v>
                </c:pt>
                <c:pt idx="3898">
                  <c:v>0.40460000000000002</c:v>
                </c:pt>
                <c:pt idx="3899">
                  <c:v>0.40500000000000008</c:v>
                </c:pt>
                <c:pt idx="3900">
                  <c:v>0.40510000000000002</c:v>
                </c:pt>
                <c:pt idx="3901">
                  <c:v>0.40550000000000008</c:v>
                </c:pt>
                <c:pt idx="3902">
                  <c:v>0.40580000000000005</c:v>
                </c:pt>
                <c:pt idx="3903">
                  <c:v>0.40590000000000004</c:v>
                </c:pt>
                <c:pt idx="3904">
                  <c:v>0.40650000000000003</c:v>
                </c:pt>
                <c:pt idx="3905">
                  <c:v>0.40680000000000005</c:v>
                </c:pt>
                <c:pt idx="3906">
                  <c:v>0.40660000000000002</c:v>
                </c:pt>
                <c:pt idx="3907">
                  <c:v>0.40640000000000004</c:v>
                </c:pt>
                <c:pt idx="3908">
                  <c:v>0.40630000000000005</c:v>
                </c:pt>
                <c:pt idx="3909">
                  <c:v>0.40610000000000002</c:v>
                </c:pt>
                <c:pt idx="3910">
                  <c:v>0.40590000000000004</c:v>
                </c:pt>
                <c:pt idx="3911">
                  <c:v>0.40580000000000005</c:v>
                </c:pt>
                <c:pt idx="3912">
                  <c:v>0.40550000000000008</c:v>
                </c:pt>
                <c:pt idx="3913">
                  <c:v>0.40540000000000004</c:v>
                </c:pt>
                <c:pt idx="3914">
                  <c:v>0.40650000000000003</c:v>
                </c:pt>
                <c:pt idx="3915">
                  <c:v>0.40660000000000002</c:v>
                </c:pt>
                <c:pt idx="3916">
                  <c:v>0.40680000000000005</c:v>
                </c:pt>
                <c:pt idx="3917">
                  <c:v>0.40710000000000002</c:v>
                </c:pt>
                <c:pt idx="3918">
                  <c:v>0.40720000000000001</c:v>
                </c:pt>
                <c:pt idx="3919">
                  <c:v>0.40710000000000002</c:v>
                </c:pt>
                <c:pt idx="3920">
                  <c:v>0.40720000000000001</c:v>
                </c:pt>
                <c:pt idx="3921">
                  <c:v>0.40700000000000003</c:v>
                </c:pt>
                <c:pt idx="3922">
                  <c:v>0.40700000000000003</c:v>
                </c:pt>
                <c:pt idx="3923">
                  <c:v>0.40700000000000003</c:v>
                </c:pt>
                <c:pt idx="3924">
                  <c:v>0.40650000000000003</c:v>
                </c:pt>
                <c:pt idx="3925">
                  <c:v>0.40490000000000004</c:v>
                </c:pt>
                <c:pt idx="3926">
                  <c:v>0.4052</c:v>
                </c:pt>
                <c:pt idx="3927">
                  <c:v>0.40530000000000005</c:v>
                </c:pt>
                <c:pt idx="3928">
                  <c:v>0.40510000000000002</c:v>
                </c:pt>
                <c:pt idx="3929">
                  <c:v>0.4047</c:v>
                </c:pt>
                <c:pt idx="3930">
                  <c:v>0.40450000000000008</c:v>
                </c:pt>
                <c:pt idx="3931">
                  <c:v>0.40460000000000002</c:v>
                </c:pt>
                <c:pt idx="3932">
                  <c:v>0.40490000000000004</c:v>
                </c:pt>
                <c:pt idx="3933">
                  <c:v>0.40510000000000002</c:v>
                </c:pt>
                <c:pt idx="3934">
                  <c:v>0.4052</c:v>
                </c:pt>
                <c:pt idx="3935">
                  <c:v>0.40530000000000005</c:v>
                </c:pt>
                <c:pt idx="3936">
                  <c:v>0.40540000000000004</c:v>
                </c:pt>
                <c:pt idx="3937">
                  <c:v>0.40550000000000008</c:v>
                </c:pt>
                <c:pt idx="3938">
                  <c:v>0.40560000000000002</c:v>
                </c:pt>
                <c:pt idx="3939">
                  <c:v>0.40550000000000008</c:v>
                </c:pt>
                <c:pt idx="3940">
                  <c:v>0.40490000000000004</c:v>
                </c:pt>
                <c:pt idx="3941">
                  <c:v>0.40490000000000004</c:v>
                </c:pt>
                <c:pt idx="3942">
                  <c:v>0.40490000000000004</c:v>
                </c:pt>
                <c:pt idx="3943">
                  <c:v>0.40720000000000001</c:v>
                </c:pt>
                <c:pt idx="3944">
                  <c:v>0.40780000000000005</c:v>
                </c:pt>
                <c:pt idx="3945">
                  <c:v>0.40780000000000005</c:v>
                </c:pt>
                <c:pt idx="3946">
                  <c:v>0.40780000000000005</c:v>
                </c:pt>
                <c:pt idx="3947">
                  <c:v>0.40770000000000001</c:v>
                </c:pt>
                <c:pt idx="3948">
                  <c:v>0.40770000000000001</c:v>
                </c:pt>
                <c:pt idx="3949">
                  <c:v>0.40780000000000005</c:v>
                </c:pt>
                <c:pt idx="3950">
                  <c:v>0.4084000000000001</c:v>
                </c:pt>
                <c:pt idx="3951">
                  <c:v>0.40870000000000001</c:v>
                </c:pt>
                <c:pt idx="3952">
                  <c:v>0.4089000000000001</c:v>
                </c:pt>
                <c:pt idx="3953">
                  <c:v>0.40900000000000003</c:v>
                </c:pt>
                <c:pt idx="3954">
                  <c:v>0.40900000000000003</c:v>
                </c:pt>
                <c:pt idx="3955">
                  <c:v>0.40900000000000003</c:v>
                </c:pt>
                <c:pt idx="3956">
                  <c:v>0.4089000000000001</c:v>
                </c:pt>
                <c:pt idx="3957">
                  <c:v>0.40880000000000005</c:v>
                </c:pt>
                <c:pt idx="3958">
                  <c:v>0.40880000000000005</c:v>
                </c:pt>
                <c:pt idx="3959">
                  <c:v>0.40860000000000002</c:v>
                </c:pt>
                <c:pt idx="3960">
                  <c:v>0.40850000000000003</c:v>
                </c:pt>
                <c:pt idx="3961">
                  <c:v>0.4084000000000001</c:v>
                </c:pt>
                <c:pt idx="3962">
                  <c:v>0.4084000000000001</c:v>
                </c:pt>
                <c:pt idx="3963">
                  <c:v>0.40850000000000003</c:v>
                </c:pt>
                <c:pt idx="3964">
                  <c:v>0.40860000000000002</c:v>
                </c:pt>
                <c:pt idx="3965">
                  <c:v>0.40880000000000005</c:v>
                </c:pt>
                <c:pt idx="3966">
                  <c:v>0.40880000000000005</c:v>
                </c:pt>
                <c:pt idx="3967">
                  <c:v>0.40920000000000001</c:v>
                </c:pt>
                <c:pt idx="3968">
                  <c:v>0.40920000000000001</c:v>
                </c:pt>
                <c:pt idx="3969">
                  <c:v>0.40920000000000001</c:v>
                </c:pt>
                <c:pt idx="3970">
                  <c:v>0.40910000000000002</c:v>
                </c:pt>
                <c:pt idx="3971">
                  <c:v>0.4089000000000001</c:v>
                </c:pt>
                <c:pt idx="3972">
                  <c:v>0.40870000000000001</c:v>
                </c:pt>
                <c:pt idx="3973">
                  <c:v>0.40880000000000005</c:v>
                </c:pt>
                <c:pt idx="3974">
                  <c:v>0.40900000000000003</c:v>
                </c:pt>
                <c:pt idx="3975">
                  <c:v>0.40900000000000003</c:v>
                </c:pt>
                <c:pt idx="3976">
                  <c:v>0.40900000000000003</c:v>
                </c:pt>
                <c:pt idx="3977">
                  <c:v>0.4089000000000001</c:v>
                </c:pt>
                <c:pt idx="3978">
                  <c:v>0.40880000000000005</c:v>
                </c:pt>
                <c:pt idx="3979">
                  <c:v>0.4047</c:v>
                </c:pt>
                <c:pt idx="3980">
                  <c:v>0.4002</c:v>
                </c:pt>
                <c:pt idx="3981">
                  <c:v>0.40080000000000005</c:v>
                </c:pt>
                <c:pt idx="3982">
                  <c:v>0.40110000000000001</c:v>
                </c:pt>
                <c:pt idx="3983">
                  <c:v>0.40150000000000002</c:v>
                </c:pt>
                <c:pt idx="3984">
                  <c:v>0.40150000000000002</c:v>
                </c:pt>
                <c:pt idx="3985">
                  <c:v>0.40350000000000008</c:v>
                </c:pt>
                <c:pt idx="3986">
                  <c:v>0.41100000000000003</c:v>
                </c:pt>
                <c:pt idx="3987">
                  <c:v>0.41130000000000005</c:v>
                </c:pt>
                <c:pt idx="3988">
                  <c:v>0.4114000000000001</c:v>
                </c:pt>
                <c:pt idx="3989">
                  <c:v>0.41130000000000005</c:v>
                </c:pt>
                <c:pt idx="3990">
                  <c:v>0.41170000000000001</c:v>
                </c:pt>
                <c:pt idx="3991">
                  <c:v>0.41260000000000002</c:v>
                </c:pt>
                <c:pt idx="3992">
                  <c:v>0.4124000000000001</c:v>
                </c:pt>
                <c:pt idx="3993">
                  <c:v>0.41260000000000002</c:v>
                </c:pt>
                <c:pt idx="3994">
                  <c:v>0.41250000000000003</c:v>
                </c:pt>
                <c:pt idx="3995">
                  <c:v>0.41230000000000006</c:v>
                </c:pt>
                <c:pt idx="3996">
                  <c:v>0.41220000000000001</c:v>
                </c:pt>
                <c:pt idx="3997">
                  <c:v>0.41220000000000001</c:v>
                </c:pt>
                <c:pt idx="3998">
                  <c:v>0.41400000000000003</c:v>
                </c:pt>
                <c:pt idx="3999">
                  <c:v>0.41450000000000004</c:v>
                </c:pt>
                <c:pt idx="4000">
                  <c:v>0.41500000000000004</c:v>
                </c:pt>
                <c:pt idx="4001">
                  <c:v>0.4154000000000001</c:v>
                </c:pt>
                <c:pt idx="4002">
                  <c:v>0.41600000000000004</c:v>
                </c:pt>
                <c:pt idx="4003">
                  <c:v>0.41610000000000008</c:v>
                </c:pt>
                <c:pt idx="4004">
                  <c:v>0.41620000000000001</c:v>
                </c:pt>
                <c:pt idx="4005">
                  <c:v>0.4159000000000001</c:v>
                </c:pt>
                <c:pt idx="4006">
                  <c:v>0.41580000000000006</c:v>
                </c:pt>
                <c:pt idx="4007">
                  <c:v>0.41560000000000002</c:v>
                </c:pt>
                <c:pt idx="4008">
                  <c:v>0.41550000000000004</c:v>
                </c:pt>
                <c:pt idx="4009">
                  <c:v>0.41530000000000006</c:v>
                </c:pt>
                <c:pt idx="4010">
                  <c:v>0.41530000000000006</c:v>
                </c:pt>
                <c:pt idx="4011">
                  <c:v>0.41500000000000004</c:v>
                </c:pt>
                <c:pt idx="4012">
                  <c:v>0.4149000000000001</c:v>
                </c:pt>
                <c:pt idx="4013">
                  <c:v>0.41510000000000002</c:v>
                </c:pt>
                <c:pt idx="4014">
                  <c:v>0.41500000000000004</c:v>
                </c:pt>
                <c:pt idx="4015">
                  <c:v>0.41520000000000001</c:v>
                </c:pt>
                <c:pt idx="4016">
                  <c:v>0.41550000000000004</c:v>
                </c:pt>
                <c:pt idx="4017">
                  <c:v>0.41560000000000002</c:v>
                </c:pt>
                <c:pt idx="4018">
                  <c:v>0.41570000000000001</c:v>
                </c:pt>
                <c:pt idx="4019">
                  <c:v>0.41580000000000006</c:v>
                </c:pt>
                <c:pt idx="4020">
                  <c:v>0.41560000000000002</c:v>
                </c:pt>
                <c:pt idx="4021">
                  <c:v>0.41570000000000001</c:v>
                </c:pt>
                <c:pt idx="4022">
                  <c:v>0.4159000000000001</c:v>
                </c:pt>
                <c:pt idx="4023">
                  <c:v>0.41600000000000004</c:v>
                </c:pt>
                <c:pt idx="4024">
                  <c:v>0.41610000000000008</c:v>
                </c:pt>
                <c:pt idx="4025">
                  <c:v>0.4159000000000001</c:v>
                </c:pt>
                <c:pt idx="4026">
                  <c:v>0.41570000000000001</c:v>
                </c:pt>
                <c:pt idx="4027">
                  <c:v>0.41560000000000002</c:v>
                </c:pt>
                <c:pt idx="4028">
                  <c:v>0.41580000000000006</c:v>
                </c:pt>
                <c:pt idx="4029">
                  <c:v>0.41610000000000008</c:v>
                </c:pt>
                <c:pt idx="4030">
                  <c:v>0.41620000000000001</c:v>
                </c:pt>
                <c:pt idx="4031">
                  <c:v>0.41630000000000006</c:v>
                </c:pt>
                <c:pt idx="4032">
                  <c:v>0.41600000000000004</c:v>
                </c:pt>
                <c:pt idx="4033">
                  <c:v>0.41550000000000004</c:v>
                </c:pt>
                <c:pt idx="4036">
                  <c:v>0.41500000000000004</c:v>
                </c:pt>
                <c:pt idx="4037">
                  <c:v>0.41510000000000002</c:v>
                </c:pt>
                <c:pt idx="4038">
                  <c:v>0.41510000000000002</c:v>
                </c:pt>
                <c:pt idx="4039">
                  <c:v>0.4149000000000001</c:v>
                </c:pt>
                <c:pt idx="4040">
                  <c:v>0.4149000000000001</c:v>
                </c:pt>
                <c:pt idx="4041">
                  <c:v>0.41460000000000002</c:v>
                </c:pt>
                <c:pt idx="4042">
                  <c:v>0.40790000000000004</c:v>
                </c:pt>
                <c:pt idx="4043">
                  <c:v>0.41460000000000002</c:v>
                </c:pt>
                <c:pt idx="4044">
                  <c:v>0.40790000000000004</c:v>
                </c:pt>
                <c:pt idx="4045">
                  <c:v>0.40830000000000005</c:v>
                </c:pt>
                <c:pt idx="4046">
                  <c:v>0.40850000000000003</c:v>
                </c:pt>
                <c:pt idx="4047">
                  <c:v>0.40780000000000005</c:v>
                </c:pt>
                <c:pt idx="4048">
                  <c:v>0.40780000000000005</c:v>
                </c:pt>
                <c:pt idx="4049">
                  <c:v>0.40740000000000004</c:v>
                </c:pt>
                <c:pt idx="4050">
                  <c:v>0.40730000000000005</c:v>
                </c:pt>
                <c:pt idx="4051">
                  <c:v>0.40740000000000004</c:v>
                </c:pt>
                <c:pt idx="4052">
                  <c:v>0.40750000000000003</c:v>
                </c:pt>
                <c:pt idx="4053">
                  <c:v>0.40710000000000002</c:v>
                </c:pt>
                <c:pt idx="4054">
                  <c:v>0.40700000000000003</c:v>
                </c:pt>
                <c:pt idx="4055">
                  <c:v>0.40670000000000001</c:v>
                </c:pt>
                <c:pt idx="4056">
                  <c:v>0.40650000000000003</c:v>
                </c:pt>
                <c:pt idx="4057">
                  <c:v>0.40640000000000004</c:v>
                </c:pt>
                <c:pt idx="4058">
                  <c:v>0.40610000000000002</c:v>
                </c:pt>
                <c:pt idx="4059">
                  <c:v>0.40640000000000004</c:v>
                </c:pt>
                <c:pt idx="4060">
                  <c:v>0.40630000000000005</c:v>
                </c:pt>
                <c:pt idx="4061">
                  <c:v>0.40640000000000004</c:v>
                </c:pt>
                <c:pt idx="4062">
                  <c:v>0.40660000000000002</c:v>
                </c:pt>
                <c:pt idx="4063">
                  <c:v>0.40680000000000005</c:v>
                </c:pt>
                <c:pt idx="4064">
                  <c:v>0.40760000000000002</c:v>
                </c:pt>
                <c:pt idx="4065">
                  <c:v>0.40660000000000002</c:v>
                </c:pt>
                <c:pt idx="4066">
                  <c:v>0.40660000000000002</c:v>
                </c:pt>
                <c:pt idx="4067">
                  <c:v>0.4084000000000001</c:v>
                </c:pt>
                <c:pt idx="4068">
                  <c:v>0.40860000000000002</c:v>
                </c:pt>
                <c:pt idx="4069">
                  <c:v>0.40820000000000001</c:v>
                </c:pt>
                <c:pt idx="4070">
                  <c:v>0.40820000000000001</c:v>
                </c:pt>
                <c:pt idx="4071">
                  <c:v>0.40740000000000004</c:v>
                </c:pt>
                <c:pt idx="4072">
                  <c:v>0.40740000000000004</c:v>
                </c:pt>
                <c:pt idx="4073">
                  <c:v>0.4042</c:v>
                </c:pt>
                <c:pt idx="4074">
                  <c:v>0.4022</c:v>
                </c:pt>
                <c:pt idx="4075">
                  <c:v>0.40210000000000001</c:v>
                </c:pt>
                <c:pt idx="4076">
                  <c:v>0.40190000000000003</c:v>
                </c:pt>
                <c:pt idx="4077">
                  <c:v>0.40180000000000005</c:v>
                </c:pt>
                <c:pt idx="4078">
                  <c:v>0.40180000000000005</c:v>
                </c:pt>
                <c:pt idx="4079">
                  <c:v>0.40200000000000002</c:v>
                </c:pt>
                <c:pt idx="4080">
                  <c:v>0.40200000000000002</c:v>
                </c:pt>
                <c:pt idx="4081">
                  <c:v>0.40190000000000003</c:v>
                </c:pt>
                <c:pt idx="4082">
                  <c:v>0.40190000000000003</c:v>
                </c:pt>
                <c:pt idx="4083">
                  <c:v>0.40190000000000003</c:v>
                </c:pt>
                <c:pt idx="4084">
                  <c:v>0.40190000000000003</c:v>
                </c:pt>
                <c:pt idx="4085">
                  <c:v>0.4017</c:v>
                </c:pt>
                <c:pt idx="4086">
                  <c:v>0.4037</c:v>
                </c:pt>
                <c:pt idx="4087">
                  <c:v>0.40350000000000008</c:v>
                </c:pt>
                <c:pt idx="4088">
                  <c:v>0.40330000000000005</c:v>
                </c:pt>
                <c:pt idx="4089">
                  <c:v>0.40340000000000004</c:v>
                </c:pt>
                <c:pt idx="4090">
                  <c:v>0.40350000000000008</c:v>
                </c:pt>
                <c:pt idx="4091">
                  <c:v>0.4037</c:v>
                </c:pt>
                <c:pt idx="4092">
                  <c:v>0.4037</c:v>
                </c:pt>
                <c:pt idx="4093">
                  <c:v>0.4032</c:v>
                </c:pt>
                <c:pt idx="4094">
                  <c:v>0.40260000000000001</c:v>
                </c:pt>
                <c:pt idx="4095">
                  <c:v>0.40210000000000001</c:v>
                </c:pt>
                <c:pt idx="4096">
                  <c:v>0.4017</c:v>
                </c:pt>
                <c:pt idx="4097">
                  <c:v>0.40150000000000002</c:v>
                </c:pt>
                <c:pt idx="4098">
                  <c:v>0.40150000000000002</c:v>
                </c:pt>
                <c:pt idx="4099">
                  <c:v>0.40130000000000005</c:v>
                </c:pt>
                <c:pt idx="4100">
                  <c:v>0.40130000000000005</c:v>
                </c:pt>
                <c:pt idx="4101">
                  <c:v>0.4012</c:v>
                </c:pt>
                <c:pt idx="4102">
                  <c:v>0.40130000000000005</c:v>
                </c:pt>
                <c:pt idx="4103">
                  <c:v>0.40280000000000005</c:v>
                </c:pt>
                <c:pt idx="4104">
                  <c:v>0.40350000000000008</c:v>
                </c:pt>
                <c:pt idx="4105">
                  <c:v>0.40390000000000004</c:v>
                </c:pt>
                <c:pt idx="4106">
                  <c:v>0.40380000000000005</c:v>
                </c:pt>
                <c:pt idx="4107">
                  <c:v>0.40260000000000001</c:v>
                </c:pt>
                <c:pt idx="4108">
                  <c:v>0.40230000000000005</c:v>
                </c:pt>
                <c:pt idx="4109">
                  <c:v>0.40230000000000005</c:v>
                </c:pt>
                <c:pt idx="4110">
                  <c:v>0.4022</c:v>
                </c:pt>
                <c:pt idx="4111">
                  <c:v>0.40250000000000002</c:v>
                </c:pt>
                <c:pt idx="4112">
                  <c:v>0.40230000000000005</c:v>
                </c:pt>
                <c:pt idx="4113">
                  <c:v>0.4047</c:v>
                </c:pt>
                <c:pt idx="4114">
                  <c:v>0.40560000000000002</c:v>
                </c:pt>
                <c:pt idx="4115">
                  <c:v>0.40560000000000002</c:v>
                </c:pt>
                <c:pt idx="4116">
                  <c:v>0.40540000000000004</c:v>
                </c:pt>
                <c:pt idx="4117">
                  <c:v>0.40570000000000001</c:v>
                </c:pt>
                <c:pt idx="4118">
                  <c:v>0.40590000000000004</c:v>
                </c:pt>
                <c:pt idx="4119">
                  <c:v>0.40580000000000005</c:v>
                </c:pt>
                <c:pt idx="4120">
                  <c:v>0.40560000000000002</c:v>
                </c:pt>
                <c:pt idx="4121">
                  <c:v>0.40450000000000008</c:v>
                </c:pt>
                <c:pt idx="4122">
                  <c:v>0.40430000000000005</c:v>
                </c:pt>
                <c:pt idx="4123">
                  <c:v>0.40430000000000005</c:v>
                </c:pt>
                <c:pt idx="4124">
                  <c:v>0.4042</c:v>
                </c:pt>
                <c:pt idx="4125">
                  <c:v>0.40390000000000004</c:v>
                </c:pt>
                <c:pt idx="4126">
                  <c:v>0.40080000000000005</c:v>
                </c:pt>
                <c:pt idx="4127">
                  <c:v>0.40050000000000002</c:v>
                </c:pt>
                <c:pt idx="4128">
                  <c:v>0.40030000000000004</c:v>
                </c:pt>
                <c:pt idx="4129">
                  <c:v>0.3998000000000001</c:v>
                </c:pt>
                <c:pt idx="4130">
                  <c:v>0.39940000000000009</c:v>
                </c:pt>
                <c:pt idx="4131">
                  <c:v>0.3993000000000001</c:v>
                </c:pt>
                <c:pt idx="4132">
                  <c:v>0.39940000000000009</c:v>
                </c:pt>
                <c:pt idx="4133">
                  <c:v>0.4012</c:v>
                </c:pt>
                <c:pt idx="4134">
                  <c:v>0.40150000000000002</c:v>
                </c:pt>
                <c:pt idx="4135">
                  <c:v>0.40200000000000002</c:v>
                </c:pt>
                <c:pt idx="4136">
                  <c:v>0.40210000000000001</c:v>
                </c:pt>
                <c:pt idx="4137">
                  <c:v>0.40200000000000002</c:v>
                </c:pt>
                <c:pt idx="4138">
                  <c:v>0.40200000000000002</c:v>
                </c:pt>
                <c:pt idx="4139">
                  <c:v>0.40180000000000005</c:v>
                </c:pt>
                <c:pt idx="4140">
                  <c:v>0.4017</c:v>
                </c:pt>
                <c:pt idx="4141">
                  <c:v>0.40160000000000001</c:v>
                </c:pt>
                <c:pt idx="4142">
                  <c:v>0.40140000000000003</c:v>
                </c:pt>
                <c:pt idx="4143">
                  <c:v>0.40030000000000004</c:v>
                </c:pt>
                <c:pt idx="4144">
                  <c:v>0.3998000000000001</c:v>
                </c:pt>
                <c:pt idx="4145">
                  <c:v>0.39960000000000007</c:v>
                </c:pt>
                <c:pt idx="4146">
                  <c:v>0.39970000000000006</c:v>
                </c:pt>
                <c:pt idx="4147">
                  <c:v>0.39970000000000006</c:v>
                </c:pt>
                <c:pt idx="4148">
                  <c:v>0.4002</c:v>
                </c:pt>
                <c:pt idx="4149">
                  <c:v>0.40030000000000004</c:v>
                </c:pt>
                <c:pt idx="4150">
                  <c:v>0.40050000000000002</c:v>
                </c:pt>
                <c:pt idx="4151">
                  <c:v>0.4007</c:v>
                </c:pt>
                <c:pt idx="4152">
                  <c:v>0.4007</c:v>
                </c:pt>
                <c:pt idx="4153">
                  <c:v>0.40090000000000003</c:v>
                </c:pt>
                <c:pt idx="4154">
                  <c:v>0.40250000000000002</c:v>
                </c:pt>
                <c:pt idx="4155">
                  <c:v>0.40230000000000005</c:v>
                </c:pt>
                <c:pt idx="4156">
                  <c:v>0.40230000000000005</c:v>
                </c:pt>
                <c:pt idx="4157">
                  <c:v>0.40630000000000005</c:v>
                </c:pt>
                <c:pt idx="4158">
                  <c:v>0.40290000000000004</c:v>
                </c:pt>
                <c:pt idx="4159">
                  <c:v>0.40060000000000001</c:v>
                </c:pt>
                <c:pt idx="4160">
                  <c:v>0.39970000000000006</c:v>
                </c:pt>
                <c:pt idx="4161">
                  <c:v>0.39970000000000006</c:v>
                </c:pt>
                <c:pt idx="4162">
                  <c:v>0.39970000000000006</c:v>
                </c:pt>
                <c:pt idx="4163">
                  <c:v>0.39940000000000009</c:v>
                </c:pt>
                <c:pt idx="4164">
                  <c:v>0.39940000000000009</c:v>
                </c:pt>
                <c:pt idx="4165">
                  <c:v>0.39900000000000008</c:v>
                </c:pt>
                <c:pt idx="4166">
                  <c:v>0.39890000000000009</c:v>
                </c:pt>
                <c:pt idx="4167">
                  <c:v>0.39870000000000005</c:v>
                </c:pt>
                <c:pt idx="4168">
                  <c:v>0.4002</c:v>
                </c:pt>
                <c:pt idx="4169">
                  <c:v>0.3998000000000001</c:v>
                </c:pt>
                <c:pt idx="4170">
                  <c:v>0.39900000000000008</c:v>
                </c:pt>
                <c:pt idx="4171">
                  <c:v>0.39870000000000005</c:v>
                </c:pt>
                <c:pt idx="4172">
                  <c:v>0.39770000000000005</c:v>
                </c:pt>
                <c:pt idx="4173">
                  <c:v>0.39710000000000006</c:v>
                </c:pt>
                <c:pt idx="4174">
                  <c:v>0.39650000000000007</c:v>
                </c:pt>
                <c:pt idx="4175">
                  <c:v>0.39800000000000008</c:v>
                </c:pt>
                <c:pt idx="4176">
                  <c:v>0.39800000000000008</c:v>
                </c:pt>
                <c:pt idx="4177">
                  <c:v>0.3978000000000001</c:v>
                </c:pt>
                <c:pt idx="4178">
                  <c:v>0.39870000000000005</c:v>
                </c:pt>
                <c:pt idx="4179">
                  <c:v>0.3988000000000001</c:v>
                </c:pt>
                <c:pt idx="4180">
                  <c:v>0.39910000000000007</c:v>
                </c:pt>
                <c:pt idx="4181">
                  <c:v>0.39940000000000009</c:v>
                </c:pt>
                <c:pt idx="4182">
                  <c:v>0.39960000000000007</c:v>
                </c:pt>
                <c:pt idx="4183">
                  <c:v>0.39960000000000007</c:v>
                </c:pt>
                <c:pt idx="4184">
                  <c:v>0.39940000000000009</c:v>
                </c:pt>
                <c:pt idx="4185">
                  <c:v>0.39950000000000008</c:v>
                </c:pt>
                <c:pt idx="4186">
                  <c:v>0.39960000000000007</c:v>
                </c:pt>
                <c:pt idx="4187">
                  <c:v>0.39990000000000009</c:v>
                </c:pt>
                <c:pt idx="4188">
                  <c:v>0.39960000000000007</c:v>
                </c:pt>
                <c:pt idx="4189">
                  <c:v>0.39950000000000008</c:v>
                </c:pt>
                <c:pt idx="4190">
                  <c:v>0.39920000000000005</c:v>
                </c:pt>
                <c:pt idx="4191">
                  <c:v>0.39940000000000009</c:v>
                </c:pt>
                <c:pt idx="4192">
                  <c:v>0.39760000000000006</c:v>
                </c:pt>
                <c:pt idx="4193">
                  <c:v>0.39700000000000008</c:v>
                </c:pt>
                <c:pt idx="4194">
                  <c:v>0.3968000000000001</c:v>
                </c:pt>
                <c:pt idx="4195">
                  <c:v>0.39690000000000009</c:v>
                </c:pt>
                <c:pt idx="4196">
                  <c:v>0.39720000000000005</c:v>
                </c:pt>
                <c:pt idx="4197">
                  <c:v>0.40140000000000003</c:v>
                </c:pt>
                <c:pt idx="4198">
                  <c:v>0.40140000000000003</c:v>
                </c:pt>
                <c:pt idx="4199">
                  <c:v>0.40130000000000005</c:v>
                </c:pt>
                <c:pt idx="4200">
                  <c:v>0.4012</c:v>
                </c:pt>
                <c:pt idx="4201">
                  <c:v>0.40040000000000003</c:v>
                </c:pt>
                <c:pt idx="4202">
                  <c:v>0.40040000000000003</c:v>
                </c:pt>
                <c:pt idx="4203">
                  <c:v>0.40040000000000003</c:v>
                </c:pt>
                <c:pt idx="4204">
                  <c:v>0.39960000000000007</c:v>
                </c:pt>
                <c:pt idx="4205">
                  <c:v>0.39940000000000009</c:v>
                </c:pt>
                <c:pt idx="4206">
                  <c:v>0.39920000000000005</c:v>
                </c:pt>
                <c:pt idx="4207">
                  <c:v>0.3998000000000001</c:v>
                </c:pt>
                <c:pt idx="4208">
                  <c:v>0.4</c:v>
                </c:pt>
                <c:pt idx="4209">
                  <c:v>0.40030000000000004</c:v>
                </c:pt>
                <c:pt idx="4210">
                  <c:v>0.4</c:v>
                </c:pt>
                <c:pt idx="4211">
                  <c:v>0.40030000000000004</c:v>
                </c:pt>
                <c:pt idx="4212">
                  <c:v>0.39990000000000009</c:v>
                </c:pt>
                <c:pt idx="4213">
                  <c:v>0.39990000000000009</c:v>
                </c:pt>
                <c:pt idx="4214">
                  <c:v>0.39960000000000007</c:v>
                </c:pt>
                <c:pt idx="4215">
                  <c:v>0.39890000000000009</c:v>
                </c:pt>
                <c:pt idx="4216">
                  <c:v>0.3978000000000001</c:v>
                </c:pt>
                <c:pt idx="4217">
                  <c:v>0.39860000000000007</c:v>
                </c:pt>
                <c:pt idx="4218">
                  <c:v>0.39960000000000007</c:v>
                </c:pt>
                <c:pt idx="4219">
                  <c:v>0.39910000000000007</c:v>
                </c:pt>
                <c:pt idx="4220">
                  <c:v>0.39960000000000007</c:v>
                </c:pt>
                <c:pt idx="4221">
                  <c:v>0.3998000000000001</c:v>
                </c:pt>
                <c:pt idx="4222">
                  <c:v>0.3998000000000001</c:v>
                </c:pt>
                <c:pt idx="4223">
                  <c:v>0.39970000000000006</c:v>
                </c:pt>
                <c:pt idx="4224">
                  <c:v>0.39910000000000007</c:v>
                </c:pt>
                <c:pt idx="4225">
                  <c:v>0.3993000000000001</c:v>
                </c:pt>
                <c:pt idx="4226">
                  <c:v>0.39860000000000007</c:v>
                </c:pt>
                <c:pt idx="4227">
                  <c:v>0.3988000000000001</c:v>
                </c:pt>
                <c:pt idx="4228">
                  <c:v>0.39790000000000009</c:v>
                </c:pt>
                <c:pt idx="4229">
                  <c:v>0.3978000000000001</c:v>
                </c:pt>
                <c:pt idx="4230">
                  <c:v>0.39690000000000009</c:v>
                </c:pt>
                <c:pt idx="4231">
                  <c:v>0.39650000000000007</c:v>
                </c:pt>
                <c:pt idx="4232">
                  <c:v>0.39710000000000006</c:v>
                </c:pt>
                <c:pt idx="4233">
                  <c:v>0.39800000000000008</c:v>
                </c:pt>
                <c:pt idx="4234">
                  <c:v>0.39840000000000009</c:v>
                </c:pt>
                <c:pt idx="4235">
                  <c:v>0.39850000000000008</c:v>
                </c:pt>
                <c:pt idx="4236">
                  <c:v>0.39820000000000005</c:v>
                </c:pt>
                <c:pt idx="4237">
                  <c:v>0.39740000000000009</c:v>
                </c:pt>
                <c:pt idx="4238">
                  <c:v>0.39740000000000009</c:v>
                </c:pt>
                <c:pt idx="4239">
                  <c:v>0.39740000000000009</c:v>
                </c:pt>
                <c:pt idx="4240">
                  <c:v>0.39890000000000009</c:v>
                </c:pt>
                <c:pt idx="4241">
                  <c:v>0.39840000000000009</c:v>
                </c:pt>
                <c:pt idx="4242">
                  <c:v>0.3978000000000001</c:v>
                </c:pt>
                <c:pt idx="4243">
                  <c:v>0.3978000000000001</c:v>
                </c:pt>
                <c:pt idx="4244">
                  <c:v>0.39770000000000005</c:v>
                </c:pt>
                <c:pt idx="4245">
                  <c:v>0.39760000000000006</c:v>
                </c:pt>
                <c:pt idx="4246">
                  <c:v>0.39890000000000009</c:v>
                </c:pt>
                <c:pt idx="4247">
                  <c:v>0.39970000000000006</c:v>
                </c:pt>
                <c:pt idx="4248">
                  <c:v>0.3998000000000001</c:v>
                </c:pt>
                <c:pt idx="4249">
                  <c:v>0.4</c:v>
                </c:pt>
                <c:pt idx="4250">
                  <c:v>0.4002</c:v>
                </c:pt>
                <c:pt idx="4251">
                  <c:v>0.40050000000000002</c:v>
                </c:pt>
                <c:pt idx="4252">
                  <c:v>0.40060000000000001</c:v>
                </c:pt>
                <c:pt idx="4253">
                  <c:v>0.40080000000000005</c:v>
                </c:pt>
                <c:pt idx="4254">
                  <c:v>0.40060000000000001</c:v>
                </c:pt>
                <c:pt idx="4255">
                  <c:v>0.4007</c:v>
                </c:pt>
                <c:pt idx="4256">
                  <c:v>0.4007</c:v>
                </c:pt>
                <c:pt idx="4257">
                  <c:v>0.40060000000000001</c:v>
                </c:pt>
                <c:pt idx="4258">
                  <c:v>0.4002</c:v>
                </c:pt>
                <c:pt idx="4259">
                  <c:v>0.39950000000000008</c:v>
                </c:pt>
                <c:pt idx="4260">
                  <c:v>0.39950000000000008</c:v>
                </c:pt>
                <c:pt idx="4261">
                  <c:v>0.39950000000000008</c:v>
                </c:pt>
                <c:pt idx="4262">
                  <c:v>0.39950000000000008</c:v>
                </c:pt>
                <c:pt idx="4263">
                  <c:v>0.39090000000000014</c:v>
                </c:pt>
                <c:pt idx="4264">
                  <c:v>0.38980000000000004</c:v>
                </c:pt>
                <c:pt idx="4265">
                  <c:v>0.39090000000000014</c:v>
                </c:pt>
                <c:pt idx="4266">
                  <c:v>0.39250000000000007</c:v>
                </c:pt>
                <c:pt idx="4267">
                  <c:v>0.38850000000000007</c:v>
                </c:pt>
                <c:pt idx="4268">
                  <c:v>0.38850000000000007</c:v>
                </c:pt>
                <c:pt idx="4269">
                  <c:v>0.38850000000000007</c:v>
                </c:pt>
                <c:pt idx="4270">
                  <c:v>0.38850000000000007</c:v>
                </c:pt>
                <c:pt idx="4271">
                  <c:v>0.39040000000000008</c:v>
                </c:pt>
                <c:pt idx="4272">
                  <c:v>0.3902000000000001</c:v>
                </c:pt>
                <c:pt idx="4273">
                  <c:v>0.39040000000000008</c:v>
                </c:pt>
                <c:pt idx="4274">
                  <c:v>0.39090000000000014</c:v>
                </c:pt>
                <c:pt idx="4275">
                  <c:v>0.38940000000000008</c:v>
                </c:pt>
                <c:pt idx="4276">
                  <c:v>0.38880000000000003</c:v>
                </c:pt>
                <c:pt idx="4277">
                  <c:v>0.38840000000000008</c:v>
                </c:pt>
                <c:pt idx="4278">
                  <c:v>0.38830000000000003</c:v>
                </c:pt>
                <c:pt idx="4279">
                  <c:v>0.38860000000000006</c:v>
                </c:pt>
                <c:pt idx="4280">
                  <c:v>0.3897000000000001</c:v>
                </c:pt>
                <c:pt idx="4281">
                  <c:v>0.39040000000000008</c:v>
                </c:pt>
                <c:pt idx="4282">
                  <c:v>0.3907000000000001</c:v>
                </c:pt>
                <c:pt idx="4283">
                  <c:v>0.39110000000000006</c:v>
                </c:pt>
                <c:pt idx="4284">
                  <c:v>0.3907000000000001</c:v>
                </c:pt>
                <c:pt idx="4285">
                  <c:v>0.39090000000000014</c:v>
                </c:pt>
                <c:pt idx="4286">
                  <c:v>0.39040000000000008</c:v>
                </c:pt>
                <c:pt idx="4287">
                  <c:v>0.39000000000000007</c:v>
                </c:pt>
                <c:pt idx="4288">
                  <c:v>0.3892000000000001</c:v>
                </c:pt>
                <c:pt idx="4289">
                  <c:v>0.3892000000000001</c:v>
                </c:pt>
                <c:pt idx="4290">
                  <c:v>0.38930000000000003</c:v>
                </c:pt>
                <c:pt idx="4291">
                  <c:v>0.39040000000000008</c:v>
                </c:pt>
                <c:pt idx="4292">
                  <c:v>0.39430000000000004</c:v>
                </c:pt>
                <c:pt idx="4293">
                  <c:v>0.39040000000000008</c:v>
                </c:pt>
                <c:pt idx="4294">
                  <c:v>0.39500000000000007</c:v>
                </c:pt>
                <c:pt idx="4295">
                  <c:v>0.39350000000000007</c:v>
                </c:pt>
                <c:pt idx="4296">
                  <c:v>0.39350000000000007</c:v>
                </c:pt>
                <c:pt idx="4297">
                  <c:v>0.39350000000000007</c:v>
                </c:pt>
                <c:pt idx="4298">
                  <c:v>0.39640000000000009</c:v>
                </c:pt>
                <c:pt idx="4299">
                  <c:v>0.39490000000000008</c:v>
                </c:pt>
                <c:pt idx="4300">
                  <c:v>0.39390000000000008</c:v>
                </c:pt>
                <c:pt idx="4301">
                  <c:v>0.39360000000000006</c:v>
                </c:pt>
                <c:pt idx="4302">
                  <c:v>0.39340000000000014</c:v>
                </c:pt>
                <c:pt idx="4303">
                  <c:v>0.39300000000000007</c:v>
                </c:pt>
                <c:pt idx="4304">
                  <c:v>0.39280000000000004</c:v>
                </c:pt>
                <c:pt idx="4305">
                  <c:v>0.39290000000000014</c:v>
                </c:pt>
                <c:pt idx="4306">
                  <c:v>0.39240000000000014</c:v>
                </c:pt>
                <c:pt idx="4307">
                  <c:v>0.3917000000000001</c:v>
                </c:pt>
                <c:pt idx="4308">
                  <c:v>0.39090000000000014</c:v>
                </c:pt>
                <c:pt idx="4309">
                  <c:v>0.3907000000000001</c:v>
                </c:pt>
                <c:pt idx="4310">
                  <c:v>0.38990000000000008</c:v>
                </c:pt>
                <c:pt idx="4311">
                  <c:v>0.39040000000000008</c:v>
                </c:pt>
                <c:pt idx="4312">
                  <c:v>0.39200000000000007</c:v>
                </c:pt>
                <c:pt idx="4313">
                  <c:v>0.39390000000000008</c:v>
                </c:pt>
                <c:pt idx="4314">
                  <c:v>0.39540000000000008</c:v>
                </c:pt>
                <c:pt idx="4315">
                  <c:v>0.3958000000000001</c:v>
                </c:pt>
                <c:pt idx="4316">
                  <c:v>0.39660000000000006</c:v>
                </c:pt>
                <c:pt idx="4317">
                  <c:v>0.39760000000000006</c:v>
                </c:pt>
                <c:pt idx="4318">
                  <c:v>0.39910000000000007</c:v>
                </c:pt>
                <c:pt idx="4319">
                  <c:v>0.40080000000000005</c:v>
                </c:pt>
                <c:pt idx="4320">
                  <c:v>0.40180000000000005</c:v>
                </c:pt>
                <c:pt idx="4321">
                  <c:v>0.40380000000000005</c:v>
                </c:pt>
                <c:pt idx="4322">
                  <c:v>0.40380000000000005</c:v>
                </c:pt>
                <c:pt idx="4323">
                  <c:v>0.40620000000000001</c:v>
                </c:pt>
                <c:pt idx="4324">
                  <c:v>0.40540000000000004</c:v>
                </c:pt>
                <c:pt idx="4325">
                  <c:v>0.40540000000000004</c:v>
                </c:pt>
                <c:pt idx="4326">
                  <c:v>0.4052</c:v>
                </c:pt>
                <c:pt idx="4327">
                  <c:v>0.40530000000000005</c:v>
                </c:pt>
                <c:pt idx="4328">
                  <c:v>0.40550000000000008</c:v>
                </c:pt>
                <c:pt idx="4329">
                  <c:v>0.40600000000000008</c:v>
                </c:pt>
                <c:pt idx="4330">
                  <c:v>0.40860000000000002</c:v>
                </c:pt>
                <c:pt idx="4331">
                  <c:v>0.40960000000000002</c:v>
                </c:pt>
                <c:pt idx="4332">
                  <c:v>0.4099000000000001</c:v>
                </c:pt>
                <c:pt idx="4333">
                  <c:v>0.41080000000000005</c:v>
                </c:pt>
                <c:pt idx="4334">
                  <c:v>0.41080000000000005</c:v>
                </c:pt>
                <c:pt idx="4335">
                  <c:v>0.41150000000000003</c:v>
                </c:pt>
                <c:pt idx="4336">
                  <c:v>0.41310000000000002</c:v>
                </c:pt>
                <c:pt idx="4337">
                  <c:v>0.41310000000000002</c:v>
                </c:pt>
                <c:pt idx="4338">
                  <c:v>0.41250000000000003</c:v>
                </c:pt>
                <c:pt idx="4339">
                  <c:v>0.41250000000000003</c:v>
                </c:pt>
                <c:pt idx="4340">
                  <c:v>0.41200000000000003</c:v>
                </c:pt>
                <c:pt idx="4341">
                  <c:v>0.41200000000000003</c:v>
                </c:pt>
                <c:pt idx="4342">
                  <c:v>0.4089000000000001</c:v>
                </c:pt>
                <c:pt idx="4343">
                  <c:v>0.40680000000000005</c:v>
                </c:pt>
                <c:pt idx="4344">
                  <c:v>0.40630000000000005</c:v>
                </c:pt>
                <c:pt idx="4345">
                  <c:v>0.40610000000000002</c:v>
                </c:pt>
                <c:pt idx="4346">
                  <c:v>0.40430000000000005</c:v>
                </c:pt>
                <c:pt idx="4347">
                  <c:v>0.40440000000000004</c:v>
                </c:pt>
                <c:pt idx="4348">
                  <c:v>0.40430000000000005</c:v>
                </c:pt>
                <c:pt idx="4349">
                  <c:v>0.40410000000000001</c:v>
                </c:pt>
                <c:pt idx="4350">
                  <c:v>0.40380000000000005</c:v>
                </c:pt>
                <c:pt idx="4351">
                  <c:v>0.40360000000000001</c:v>
                </c:pt>
                <c:pt idx="4352">
                  <c:v>0.40340000000000004</c:v>
                </c:pt>
                <c:pt idx="4353">
                  <c:v>0.40360000000000001</c:v>
                </c:pt>
                <c:pt idx="4354">
                  <c:v>0.40380000000000005</c:v>
                </c:pt>
                <c:pt idx="4355">
                  <c:v>0.40390000000000004</c:v>
                </c:pt>
                <c:pt idx="4356">
                  <c:v>0.40360000000000001</c:v>
                </c:pt>
                <c:pt idx="4357">
                  <c:v>0.40340000000000004</c:v>
                </c:pt>
                <c:pt idx="4358">
                  <c:v>0.4042</c:v>
                </c:pt>
                <c:pt idx="4359">
                  <c:v>0.40510000000000002</c:v>
                </c:pt>
                <c:pt idx="4360">
                  <c:v>0.40500000000000008</c:v>
                </c:pt>
                <c:pt idx="4361">
                  <c:v>0.40500000000000008</c:v>
                </c:pt>
                <c:pt idx="4362">
                  <c:v>0.4052</c:v>
                </c:pt>
                <c:pt idx="4363">
                  <c:v>0.40540000000000004</c:v>
                </c:pt>
                <c:pt idx="4364">
                  <c:v>0.40540000000000004</c:v>
                </c:pt>
                <c:pt idx="4365">
                  <c:v>0.40600000000000008</c:v>
                </c:pt>
                <c:pt idx="4366">
                  <c:v>0.40620000000000001</c:v>
                </c:pt>
                <c:pt idx="4367">
                  <c:v>0.40850000000000003</c:v>
                </c:pt>
                <c:pt idx="4368">
                  <c:v>0.40860000000000002</c:v>
                </c:pt>
                <c:pt idx="4369">
                  <c:v>0.40860000000000002</c:v>
                </c:pt>
                <c:pt idx="4370">
                  <c:v>0.40880000000000005</c:v>
                </c:pt>
                <c:pt idx="4371">
                  <c:v>0.40880000000000005</c:v>
                </c:pt>
                <c:pt idx="4372">
                  <c:v>0.40860000000000002</c:v>
                </c:pt>
                <c:pt idx="4373">
                  <c:v>0.4084000000000001</c:v>
                </c:pt>
                <c:pt idx="4374">
                  <c:v>0.40820000000000001</c:v>
                </c:pt>
                <c:pt idx="4375">
                  <c:v>0.40950000000000003</c:v>
                </c:pt>
                <c:pt idx="4376">
                  <c:v>0.40950000000000003</c:v>
                </c:pt>
                <c:pt idx="4377">
                  <c:v>0.40980000000000005</c:v>
                </c:pt>
                <c:pt idx="4378">
                  <c:v>0.4104000000000001</c:v>
                </c:pt>
                <c:pt idx="4379">
                  <c:v>0.41070000000000001</c:v>
                </c:pt>
                <c:pt idx="4380">
                  <c:v>0.41100000000000003</c:v>
                </c:pt>
                <c:pt idx="4381">
                  <c:v>0.40970000000000001</c:v>
                </c:pt>
                <c:pt idx="4382">
                  <c:v>0.40670000000000001</c:v>
                </c:pt>
                <c:pt idx="4383">
                  <c:v>0.40700000000000003</c:v>
                </c:pt>
                <c:pt idx="4384">
                  <c:v>0.40720000000000001</c:v>
                </c:pt>
                <c:pt idx="4385">
                  <c:v>0.40720000000000001</c:v>
                </c:pt>
                <c:pt idx="4386">
                  <c:v>0.40720000000000001</c:v>
                </c:pt>
                <c:pt idx="4387">
                  <c:v>0.40700000000000003</c:v>
                </c:pt>
                <c:pt idx="4388">
                  <c:v>0.40690000000000004</c:v>
                </c:pt>
                <c:pt idx="4389">
                  <c:v>0.40490000000000004</c:v>
                </c:pt>
                <c:pt idx="4390">
                  <c:v>0.40490000000000004</c:v>
                </c:pt>
                <c:pt idx="4391">
                  <c:v>0.40490000000000004</c:v>
                </c:pt>
                <c:pt idx="4392">
                  <c:v>0.40480000000000005</c:v>
                </c:pt>
                <c:pt idx="4393">
                  <c:v>0.40480000000000005</c:v>
                </c:pt>
                <c:pt idx="4394">
                  <c:v>0.40570000000000001</c:v>
                </c:pt>
                <c:pt idx="4395">
                  <c:v>0.4052</c:v>
                </c:pt>
                <c:pt idx="4396">
                  <c:v>0.40510000000000002</c:v>
                </c:pt>
                <c:pt idx="4397">
                  <c:v>0.40500000000000008</c:v>
                </c:pt>
                <c:pt idx="4398">
                  <c:v>0.40620000000000001</c:v>
                </c:pt>
                <c:pt idx="4399">
                  <c:v>0.40580000000000005</c:v>
                </c:pt>
                <c:pt idx="4400">
                  <c:v>0.40580000000000005</c:v>
                </c:pt>
                <c:pt idx="4401">
                  <c:v>0.40540000000000004</c:v>
                </c:pt>
                <c:pt idx="4402">
                  <c:v>0.4047</c:v>
                </c:pt>
                <c:pt idx="4403">
                  <c:v>0.40330000000000005</c:v>
                </c:pt>
                <c:pt idx="4404">
                  <c:v>0.40330000000000005</c:v>
                </c:pt>
                <c:pt idx="4405">
                  <c:v>0.40330000000000005</c:v>
                </c:pt>
                <c:pt idx="4406">
                  <c:v>0.40210000000000001</c:v>
                </c:pt>
                <c:pt idx="4407">
                  <c:v>0.40110000000000001</c:v>
                </c:pt>
                <c:pt idx="4408">
                  <c:v>0.40330000000000005</c:v>
                </c:pt>
                <c:pt idx="4409">
                  <c:v>0.40190000000000003</c:v>
                </c:pt>
                <c:pt idx="4410">
                  <c:v>0.4032</c:v>
                </c:pt>
                <c:pt idx="4411">
                  <c:v>0.4032</c:v>
                </c:pt>
                <c:pt idx="4412">
                  <c:v>0.40360000000000001</c:v>
                </c:pt>
                <c:pt idx="4413">
                  <c:v>0.40330000000000005</c:v>
                </c:pt>
                <c:pt idx="4414">
                  <c:v>0.40360000000000001</c:v>
                </c:pt>
                <c:pt idx="4415">
                  <c:v>0.40340000000000004</c:v>
                </c:pt>
                <c:pt idx="4416">
                  <c:v>0.40400000000000008</c:v>
                </c:pt>
                <c:pt idx="4417">
                  <c:v>0.40390000000000004</c:v>
                </c:pt>
                <c:pt idx="4418">
                  <c:v>0.40580000000000005</c:v>
                </c:pt>
                <c:pt idx="4419">
                  <c:v>0.40630000000000005</c:v>
                </c:pt>
                <c:pt idx="4420">
                  <c:v>0.40620000000000001</c:v>
                </c:pt>
                <c:pt idx="4421">
                  <c:v>0.40640000000000004</c:v>
                </c:pt>
                <c:pt idx="4422">
                  <c:v>0.40670000000000001</c:v>
                </c:pt>
                <c:pt idx="4423">
                  <c:v>0.40700000000000003</c:v>
                </c:pt>
                <c:pt idx="4424">
                  <c:v>0.40730000000000005</c:v>
                </c:pt>
                <c:pt idx="4425">
                  <c:v>0.40750000000000003</c:v>
                </c:pt>
                <c:pt idx="4426">
                  <c:v>0.40730000000000005</c:v>
                </c:pt>
                <c:pt idx="4427">
                  <c:v>0.40730000000000005</c:v>
                </c:pt>
                <c:pt idx="4428">
                  <c:v>0.40670000000000001</c:v>
                </c:pt>
                <c:pt idx="4429">
                  <c:v>0.41150000000000003</c:v>
                </c:pt>
                <c:pt idx="4430">
                  <c:v>0.41150000000000003</c:v>
                </c:pt>
                <c:pt idx="4431">
                  <c:v>0.41150000000000003</c:v>
                </c:pt>
                <c:pt idx="4432">
                  <c:v>0.40780000000000005</c:v>
                </c:pt>
                <c:pt idx="4433">
                  <c:v>0.40710000000000002</c:v>
                </c:pt>
                <c:pt idx="4434">
                  <c:v>0.40640000000000004</c:v>
                </c:pt>
                <c:pt idx="4435">
                  <c:v>0.40610000000000002</c:v>
                </c:pt>
                <c:pt idx="4436">
                  <c:v>0.40580000000000005</c:v>
                </c:pt>
                <c:pt idx="4437">
                  <c:v>0.4052</c:v>
                </c:pt>
                <c:pt idx="4438">
                  <c:v>0.40460000000000002</c:v>
                </c:pt>
                <c:pt idx="4439">
                  <c:v>0.40450000000000008</c:v>
                </c:pt>
                <c:pt idx="4440">
                  <c:v>0.40400000000000008</c:v>
                </c:pt>
                <c:pt idx="4441">
                  <c:v>0.40350000000000008</c:v>
                </c:pt>
                <c:pt idx="4442">
                  <c:v>0.40310000000000001</c:v>
                </c:pt>
                <c:pt idx="4443">
                  <c:v>0.4027</c:v>
                </c:pt>
                <c:pt idx="4444">
                  <c:v>0.40210000000000001</c:v>
                </c:pt>
                <c:pt idx="4445">
                  <c:v>0.39840000000000009</c:v>
                </c:pt>
                <c:pt idx="4446">
                  <c:v>0.39770000000000005</c:v>
                </c:pt>
                <c:pt idx="4447">
                  <c:v>0.39700000000000008</c:v>
                </c:pt>
                <c:pt idx="4448">
                  <c:v>0.39590000000000009</c:v>
                </c:pt>
                <c:pt idx="4449">
                  <c:v>0.39520000000000005</c:v>
                </c:pt>
                <c:pt idx="4450">
                  <c:v>0.39550000000000007</c:v>
                </c:pt>
                <c:pt idx="4451">
                  <c:v>0.39560000000000006</c:v>
                </c:pt>
                <c:pt idx="4452">
                  <c:v>0.39530000000000004</c:v>
                </c:pt>
                <c:pt idx="4453">
                  <c:v>0.39420000000000011</c:v>
                </c:pt>
                <c:pt idx="4454">
                  <c:v>0.39420000000000011</c:v>
                </c:pt>
                <c:pt idx="4455">
                  <c:v>0.39260000000000006</c:v>
                </c:pt>
                <c:pt idx="4456">
                  <c:v>0.39260000000000006</c:v>
                </c:pt>
                <c:pt idx="4457">
                  <c:v>0.39100000000000007</c:v>
                </c:pt>
                <c:pt idx="4458">
                  <c:v>0.39100000000000007</c:v>
                </c:pt>
                <c:pt idx="4459">
                  <c:v>0.38810000000000006</c:v>
                </c:pt>
                <c:pt idx="4460">
                  <c:v>0.38810000000000006</c:v>
                </c:pt>
                <c:pt idx="4461">
                  <c:v>0.38790000000000008</c:v>
                </c:pt>
                <c:pt idx="4462">
                  <c:v>0.38790000000000008</c:v>
                </c:pt>
                <c:pt idx="4463">
                  <c:v>0.38800000000000007</c:v>
                </c:pt>
                <c:pt idx="4464">
                  <c:v>0.38750000000000007</c:v>
                </c:pt>
                <c:pt idx="4465">
                  <c:v>0.38750000000000007</c:v>
                </c:pt>
                <c:pt idx="4466">
                  <c:v>0.38710000000000006</c:v>
                </c:pt>
                <c:pt idx="4467">
                  <c:v>0.38690000000000008</c:v>
                </c:pt>
                <c:pt idx="4468">
                  <c:v>0.38740000000000008</c:v>
                </c:pt>
                <c:pt idx="4469">
                  <c:v>0.38740000000000008</c:v>
                </c:pt>
                <c:pt idx="4470">
                  <c:v>0.38730000000000003</c:v>
                </c:pt>
                <c:pt idx="4471">
                  <c:v>0.38630000000000003</c:v>
                </c:pt>
                <c:pt idx="4472">
                  <c:v>0.38540000000000008</c:v>
                </c:pt>
                <c:pt idx="4473">
                  <c:v>0.38490000000000008</c:v>
                </c:pt>
                <c:pt idx="4474">
                  <c:v>0.38450000000000006</c:v>
                </c:pt>
                <c:pt idx="4475">
                  <c:v>0.38500000000000006</c:v>
                </c:pt>
                <c:pt idx="4476">
                  <c:v>0.38750000000000007</c:v>
                </c:pt>
                <c:pt idx="4477">
                  <c:v>0.38850000000000007</c:v>
                </c:pt>
                <c:pt idx="4478">
                  <c:v>0.38860000000000006</c:v>
                </c:pt>
                <c:pt idx="4479">
                  <c:v>0.38890000000000008</c:v>
                </c:pt>
                <c:pt idx="4480">
                  <c:v>0.38950000000000007</c:v>
                </c:pt>
                <c:pt idx="4481">
                  <c:v>0.39040000000000008</c:v>
                </c:pt>
                <c:pt idx="4482">
                  <c:v>0.39130000000000004</c:v>
                </c:pt>
                <c:pt idx="4483">
                  <c:v>0.39280000000000004</c:v>
                </c:pt>
                <c:pt idx="4484">
                  <c:v>0.39440000000000008</c:v>
                </c:pt>
                <c:pt idx="4485">
                  <c:v>0.39500000000000007</c:v>
                </c:pt>
                <c:pt idx="4486">
                  <c:v>0.39540000000000008</c:v>
                </c:pt>
                <c:pt idx="4487">
                  <c:v>0.39560000000000006</c:v>
                </c:pt>
                <c:pt idx="4488">
                  <c:v>0.39560000000000006</c:v>
                </c:pt>
                <c:pt idx="4489">
                  <c:v>0.3958000000000001</c:v>
                </c:pt>
                <c:pt idx="4490">
                  <c:v>0.39530000000000004</c:v>
                </c:pt>
                <c:pt idx="4491">
                  <c:v>0.39460000000000006</c:v>
                </c:pt>
                <c:pt idx="4492">
                  <c:v>0.39460000000000006</c:v>
                </c:pt>
                <c:pt idx="4493">
                  <c:v>0.39480000000000004</c:v>
                </c:pt>
                <c:pt idx="4494">
                  <c:v>0.39240000000000014</c:v>
                </c:pt>
                <c:pt idx="4495">
                  <c:v>0.3917000000000001</c:v>
                </c:pt>
                <c:pt idx="4496">
                  <c:v>0.3917000000000001</c:v>
                </c:pt>
                <c:pt idx="4497">
                  <c:v>0.39060000000000006</c:v>
                </c:pt>
                <c:pt idx="4498">
                  <c:v>0.38930000000000003</c:v>
                </c:pt>
                <c:pt idx="4499">
                  <c:v>0.38840000000000008</c:v>
                </c:pt>
                <c:pt idx="4500">
                  <c:v>0.38800000000000007</c:v>
                </c:pt>
                <c:pt idx="4501">
                  <c:v>0.38850000000000007</c:v>
                </c:pt>
                <c:pt idx="4502">
                  <c:v>0.38930000000000003</c:v>
                </c:pt>
                <c:pt idx="4503">
                  <c:v>0.39030000000000004</c:v>
                </c:pt>
                <c:pt idx="4504">
                  <c:v>0.39190000000000014</c:v>
                </c:pt>
                <c:pt idx="4505">
                  <c:v>0.39180000000000004</c:v>
                </c:pt>
                <c:pt idx="4506">
                  <c:v>0.3917000000000001</c:v>
                </c:pt>
                <c:pt idx="4507">
                  <c:v>0.39140000000000014</c:v>
                </c:pt>
                <c:pt idx="4508">
                  <c:v>0.39140000000000014</c:v>
                </c:pt>
                <c:pt idx="4509">
                  <c:v>0.39140000000000014</c:v>
                </c:pt>
                <c:pt idx="4510">
                  <c:v>0.39160000000000006</c:v>
                </c:pt>
                <c:pt idx="4511">
                  <c:v>0.39160000000000006</c:v>
                </c:pt>
                <c:pt idx="4512">
                  <c:v>0.3932000000000001</c:v>
                </c:pt>
                <c:pt idx="4513">
                  <c:v>0.39310000000000006</c:v>
                </c:pt>
                <c:pt idx="4514">
                  <c:v>0.39250000000000007</c:v>
                </c:pt>
                <c:pt idx="4515">
                  <c:v>0.39230000000000004</c:v>
                </c:pt>
                <c:pt idx="4516">
                  <c:v>0.39240000000000014</c:v>
                </c:pt>
                <c:pt idx="4517">
                  <c:v>0.3927000000000001</c:v>
                </c:pt>
                <c:pt idx="4518">
                  <c:v>0.39260000000000006</c:v>
                </c:pt>
                <c:pt idx="4519">
                  <c:v>0.39290000000000014</c:v>
                </c:pt>
                <c:pt idx="4520">
                  <c:v>0.39180000000000004</c:v>
                </c:pt>
                <c:pt idx="4521">
                  <c:v>0.39010000000000006</c:v>
                </c:pt>
                <c:pt idx="4522">
                  <c:v>0.38940000000000008</c:v>
                </c:pt>
                <c:pt idx="4523">
                  <c:v>0.38940000000000008</c:v>
                </c:pt>
                <c:pt idx="4524">
                  <c:v>0.38960000000000006</c:v>
                </c:pt>
                <c:pt idx="4525">
                  <c:v>0.39010000000000006</c:v>
                </c:pt>
                <c:pt idx="4526">
                  <c:v>0.39030000000000004</c:v>
                </c:pt>
                <c:pt idx="4527">
                  <c:v>0.39080000000000004</c:v>
                </c:pt>
                <c:pt idx="4528">
                  <c:v>0.3912000000000001</c:v>
                </c:pt>
                <c:pt idx="4529">
                  <c:v>0.39100000000000007</c:v>
                </c:pt>
                <c:pt idx="4530">
                  <c:v>0.38880000000000003</c:v>
                </c:pt>
                <c:pt idx="4531">
                  <c:v>0.38840000000000008</c:v>
                </c:pt>
                <c:pt idx="4532">
                  <c:v>0.38810000000000006</c:v>
                </c:pt>
                <c:pt idx="4533">
                  <c:v>0.38780000000000003</c:v>
                </c:pt>
                <c:pt idx="4534">
                  <c:v>0.38780000000000003</c:v>
                </c:pt>
                <c:pt idx="4535">
                  <c:v>0.3882000000000001</c:v>
                </c:pt>
                <c:pt idx="4536">
                  <c:v>0.3882000000000001</c:v>
                </c:pt>
                <c:pt idx="4537">
                  <c:v>0.38890000000000008</c:v>
                </c:pt>
                <c:pt idx="4538">
                  <c:v>0.38900000000000007</c:v>
                </c:pt>
                <c:pt idx="4539">
                  <c:v>0.3882000000000001</c:v>
                </c:pt>
                <c:pt idx="4540">
                  <c:v>0.38830000000000003</c:v>
                </c:pt>
                <c:pt idx="4541">
                  <c:v>0.38860000000000006</c:v>
                </c:pt>
                <c:pt idx="4542">
                  <c:v>0.38840000000000008</c:v>
                </c:pt>
                <c:pt idx="4543">
                  <c:v>0.38860000000000006</c:v>
                </c:pt>
                <c:pt idx="4544">
                  <c:v>0.38850000000000007</c:v>
                </c:pt>
                <c:pt idx="4545">
                  <c:v>0.38840000000000008</c:v>
                </c:pt>
                <c:pt idx="4546">
                  <c:v>0.3882000000000001</c:v>
                </c:pt>
                <c:pt idx="4547">
                  <c:v>0.3882000000000001</c:v>
                </c:pt>
                <c:pt idx="4548">
                  <c:v>0.38930000000000003</c:v>
                </c:pt>
                <c:pt idx="4549">
                  <c:v>0.38980000000000004</c:v>
                </c:pt>
                <c:pt idx="4550">
                  <c:v>0.38980000000000004</c:v>
                </c:pt>
                <c:pt idx="4551">
                  <c:v>0.39000000000000007</c:v>
                </c:pt>
                <c:pt idx="4552">
                  <c:v>0.38960000000000006</c:v>
                </c:pt>
                <c:pt idx="4553">
                  <c:v>0.38900000000000007</c:v>
                </c:pt>
                <c:pt idx="4554">
                  <c:v>0.39150000000000007</c:v>
                </c:pt>
                <c:pt idx="4555">
                  <c:v>0.39160000000000006</c:v>
                </c:pt>
                <c:pt idx="4556">
                  <c:v>0.39180000000000004</c:v>
                </c:pt>
                <c:pt idx="4557">
                  <c:v>0.39210000000000006</c:v>
                </c:pt>
                <c:pt idx="4558">
                  <c:v>0.39240000000000014</c:v>
                </c:pt>
                <c:pt idx="4559">
                  <c:v>0.3927000000000001</c:v>
                </c:pt>
                <c:pt idx="4560">
                  <c:v>0.3927000000000001</c:v>
                </c:pt>
                <c:pt idx="4561">
                  <c:v>0.39280000000000004</c:v>
                </c:pt>
                <c:pt idx="4562">
                  <c:v>0.39380000000000004</c:v>
                </c:pt>
                <c:pt idx="4563">
                  <c:v>0.39390000000000008</c:v>
                </c:pt>
                <c:pt idx="4564">
                  <c:v>0.39390000000000008</c:v>
                </c:pt>
                <c:pt idx="4565">
                  <c:v>0.39390000000000008</c:v>
                </c:pt>
                <c:pt idx="4566">
                  <c:v>0.39390000000000008</c:v>
                </c:pt>
                <c:pt idx="4567">
                  <c:v>0.3907000000000001</c:v>
                </c:pt>
                <c:pt idx="4568">
                  <c:v>0.39090000000000014</c:v>
                </c:pt>
                <c:pt idx="4569">
                  <c:v>0.39090000000000014</c:v>
                </c:pt>
                <c:pt idx="4570">
                  <c:v>0.3907000000000001</c:v>
                </c:pt>
                <c:pt idx="4571">
                  <c:v>0.39090000000000014</c:v>
                </c:pt>
                <c:pt idx="4572">
                  <c:v>0.3907000000000001</c:v>
                </c:pt>
                <c:pt idx="4573">
                  <c:v>0.39080000000000004</c:v>
                </c:pt>
                <c:pt idx="4574">
                  <c:v>0.39080000000000004</c:v>
                </c:pt>
                <c:pt idx="4575">
                  <c:v>0.39080000000000004</c:v>
                </c:pt>
                <c:pt idx="4576">
                  <c:v>0.39100000000000007</c:v>
                </c:pt>
                <c:pt idx="4577">
                  <c:v>0.39090000000000014</c:v>
                </c:pt>
                <c:pt idx="4578">
                  <c:v>0.39000000000000007</c:v>
                </c:pt>
                <c:pt idx="4579">
                  <c:v>0.38990000000000008</c:v>
                </c:pt>
                <c:pt idx="4580">
                  <c:v>0.39000000000000007</c:v>
                </c:pt>
                <c:pt idx="4581">
                  <c:v>0.38990000000000008</c:v>
                </c:pt>
                <c:pt idx="4582">
                  <c:v>0.38990000000000008</c:v>
                </c:pt>
                <c:pt idx="4583">
                  <c:v>0.3892000000000001</c:v>
                </c:pt>
                <c:pt idx="4584">
                  <c:v>0.38940000000000008</c:v>
                </c:pt>
                <c:pt idx="4585">
                  <c:v>0.38980000000000004</c:v>
                </c:pt>
                <c:pt idx="4586">
                  <c:v>0.3902000000000001</c:v>
                </c:pt>
                <c:pt idx="4587">
                  <c:v>0.39050000000000007</c:v>
                </c:pt>
                <c:pt idx="4588">
                  <c:v>0.39090000000000014</c:v>
                </c:pt>
                <c:pt idx="4589">
                  <c:v>0.38980000000000004</c:v>
                </c:pt>
                <c:pt idx="4590">
                  <c:v>0.39100000000000007</c:v>
                </c:pt>
                <c:pt idx="4591">
                  <c:v>0.39080000000000004</c:v>
                </c:pt>
                <c:pt idx="4592">
                  <c:v>0.38980000000000004</c:v>
                </c:pt>
                <c:pt idx="4593">
                  <c:v>0.39200000000000007</c:v>
                </c:pt>
                <c:pt idx="4594">
                  <c:v>0.39200000000000007</c:v>
                </c:pt>
                <c:pt idx="4595">
                  <c:v>0.39010000000000006</c:v>
                </c:pt>
                <c:pt idx="4596">
                  <c:v>0.38910000000000006</c:v>
                </c:pt>
                <c:pt idx="4597">
                  <c:v>0.38880000000000003</c:v>
                </c:pt>
                <c:pt idx="4598">
                  <c:v>0.3887000000000001</c:v>
                </c:pt>
                <c:pt idx="4599">
                  <c:v>0.3887000000000001</c:v>
                </c:pt>
                <c:pt idx="4600">
                  <c:v>0.38910000000000006</c:v>
                </c:pt>
                <c:pt idx="4601">
                  <c:v>0.38950000000000007</c:v>
                </c:pt>
                <c:pt idx="4602">
                  <c:v>0.39000000000000007</c:v>
                </c:pt>
                <c:pt idx="4603">
                  <c:v>0.39000000000000007</c:v>
                </c:pt>
                <c:pt idx="4604">
                  <c:v>0.38980000000000004</c:v>
                </c:pt>
                <c:pt idx="4605">
                  <c:v>0.3887000000000001</c:v>
                </c:pt>
                <c:pt idx="4606">
                  <c:v>0.38840000000000008</c:v>
                </c:pt>
                <c:pt idx="4607">
                  <c:v>0.38800000000000007</c:v>
                </c:pt>
                <c:pt idx="4608">
                  <c:v>0.3877000000000001</c:v>
                </c:pt>
                <c:pt idx="4609">
                  <c:v>0.3877000000000001</c:v>
                </c:pt>
                <c:pt idx="4610">
                  <c:v>0.3877000000000001</c:v>
                </c:pt>
                <c:pt idx="4611">
                  <c:v>0.38800000000000007</c:v>
                </c:pt>
                <c:pt idx="4612">
                  <c:v>0.38810000000000006</c:v>
                </c:pt>
                <c:pt idx="4613">
                  <c:v>0.38810000000000006</c:v>
                </c:pt>
                <c:pt idx="4614">
                  <c:v>0.38830000000000003</c:v>
                </c:pt>
                <c:pt idx="4615">
                  <c:v>0.38840000000000008</c:v>
                </c:pt>
                <c:pt idx="4616">
                  <c:v>0.3907000000000001</c:v>
                </c:pt>
                <c:pt idx="4617">
                  <c:v>0.3907000000000001</c:v>
                </c:pt>
                <c:pt idx="4618">
                  <c:v>0.39060000000000006</c:v>
                </c:pt>
                <c:pt idx="4619">
                  <c:v>0.3907000000000001</c:v>
                </c:pt>
                <c:pt idx="4620">
                  <c:v>0.39090000000000014</c:v>
                </c:pt>
                <c:pt idx="4621">
                  <c:v>0.39110000000000006</c:v>
                </c:pt>
                <c:pt idx="4622">
                  <c:v>0.39100000000000007</c:v>
                </c:pt>
                <c:pt idx="4623">
                  <c:v>0.39110000000000006</c:v>
                </c:pt>
                <c:pt idx="4624">
                  <c:v>0.39140000000000014</c:v>
                </c:pt>
                <c:pt idx="4625">
                  <c:v>0.39140000000000014</c:v>
                </c:pt>
                <c:pt idx="4626">
                  <c:v>0.39150000000000007</c:v>
                </c:pt>
                <c:pt idx="4627">
                  <c:v>0.3917000000000001</c:v>
                </c:pt>
                <c:pt idx="4628">
                  <c:v>0.39460000000000006</c:v>
                </c:pt>
                <c:pt idx="4629">
                  <c:v>0.39490000000000008</c:v>
                </c:pt>
                <c:pt idx="4630">
                  <c:v>0.39480000000000004</c:v>
                </c:pt>
                <c:pt idx="4631">
                  <c:v>0.39510000000000006</c:v>
                </c:pt>
                <c:pt idx="4632">
                  <c:v>0.39510000000000006</c:v>
                </c:pt>
                <c:pt idx="4633">
                  <c:v>0.39520000000000005</c:v>
                </c:pt>
                <c:pt idx="4634">
                  <c:v>0.39610000000000006</c:v>
                </c:pt>
                <c:pt idx="4635">
                  <c:v>0.39650000000000007</c:v>
                </c:pt>
                <c:pt idx="4636">
                  <c:v>0.39650000000000007</c:v>
                </c:pt>
                <c:pt idx="4637">
                  <c:v>0.39670000000000005</c:v>
                </c:pt>
                <c:pt idx="4638">
                  <c:v>0.3973000000000001</c:v>
                </c:pt>
                <c:pt idx="4639">
                  <c:v>0.39720000000000005</c:v>
                </c:pt>
                <c:pt idx="4640">
                  <c:v>0.3978000000000001</c:v>
                </c:pt>
                <c:pt idx="4641">
                  <c:v>0.39670000000000005</c:v>
                </c:pt>
                <c:pt idx="4642">
                  <c:v>0.3973000000000001</c:v>
                </c:pt>
                <c:pt idx="4643">
                  <c:v>0.3978000000000001</c:v>
                </c:pt>
                <c:pt idx="4644">
                  <c:v>0.3978000000000001</c:v>
                </c:pt>
                <c:pt idx="4645">
                  <c:v>0.39720000000000005</c:v>
                </c:pt>
                <c:pt idx="4646">
                  <c:v>0.39760000000000006</c:v>
                </c:pt>
                <c:pt idx="4647">
                  <c:v>0.3978000000000001</c:v>
                </c:pt>
                <c:pt idx="4648">
                  <c:v>0.3973000000000001</c:v>
                </c:pt>
                <c:pt idx="4649">
                  <c:v>0.39700000000000008</c:v>
                </c:pt>
                <c:pt idx="4650">
                  <c:v>0.3958000000000001</c:v>
                </c:pt>
                <c:pt idx="4651">
                  <c:v>0.39350000000000007</c:v>
                </c:pt>
                <c:pt idx="4652">
                  <c:v>0.39550000000000007</c:v>
                </c:pt>
                <c:pt idx="4653">
                  <c:v>0.39550000000000007</c:v>
                </c:pt>
                <c:pt idx="4654">
                  <c:v>0.39490000000000008</c:v>
                </c:pt>
                <c:pt idx="4655">
                  <c:v>0.39490000000000008</c:v>
                </c:pt>
                <c:pt idx="4656">
                  <c:v>0.39310000000000006</c:v>
                </c:pt>
                <c:pt idx="4657">
                  <c:v>0.39210000000000006</c:v>
                </c:pt>
                <c:pt idx="4658">
                  <c:v>0.39130000000000004</c:v>
                </c:pt>
                <c:pt idx="4659">
                  <c:v>0.39080000000000004</c:v>
                </c:pt>
                <c:pt idx="4660">
                  <c:v>0.3902000000000001</c:v>
                </c:pt>
                <c:pt idx="4661">
                  <c:v>0.38960000000000006</c:v>
                </c:pt>
                <c:pt idx="4662">
                  <c:v>0.38960000000000006</c:v>
                </c:pt>
                <c:pt idx="4663">
                  <c:v>0.38810000000000006</c:v>
                </c:pt>
                <c:pt idx="4664">
                  <c:v>0.3872000000000001</c:v>
                </c:pt>
                <c:pt idx="4665">
                  <c:v>0.3867000000000001</c:v>
                </c:pt>
                <c:pt idx="4666">
                  <c:v>0.38660000000000005</c:v>
                </c:pt>
                <c:pt idx="4667">
                  <c:v>0.38650000000000007</c:v>
                </c:pt>
                <c:pt idx="4668">
                  <c:v>0.38600000000000007</c:v>
                </c:pt>
                <c:pt idx="4669">
                  <c:v>0.38460000000000005</c:v>
                </c:pt>
                <c:pt idx="4670">
                  <c:v>0.38510000000000005</c:v>
                </c:pt>
                <c:pt idx="4671">
                  <c:v>0.38540000000000008</c:v>
                </c:pt>
                <c:pt idx="4672">
                  <c:v>0.38540000000000008</c:v>
                </c:pt>
                <c:pt idx="4673">
                  <c:v>0.38480000000000003</c:v>
                </c:pt>
                <c:pt idx="4674">
                  <c:v>0.38410000000000005</c:v>
                </c:pt>
                <c:pt idx="4675">
                  <c:v>0.38360000000000005</c:v>
                </c:pt>
                <c:pt idx="4676">
                  <c:v>0.38360000000000005</c:v>
                </c:pt>
                <c:pt idx="4677">
                  <c:v>0.38430000000000003</c:v>
                </c:pt>
                <c:pt idx="4678">
                  <c:v>0.3857000000000001</c:v>
                </c:pt>
                <c:pt idx="4679">
                  <c:v>0.3857000000000001</c:v>
                </c:pt>
                <c:pt idx="4680">
                  <c:v>0.38810000000000006</c:v>
                </c:pt>
                <c:pt idx="4681">
                  <c:v>0.38780000000000003</c:v>
                </c:pt>
                <c:pt idx="4682">
                  <c:v>0.38750000000000007</c:v>
                </c:pt>
                <c:pt idx="4683">
                  <c:v>0.38730000000000003</c:v>
                </c:pt>
                <c:pt idx="4684">
                  <c:v>0.38750000000000007</c:v>
                </c:pt>
                <c:pt idx="4685">
                  <c:v>0.38700000000000007</c:v>
                </c:pt>
                <c:pt idx="4686">
                  <c:v>0.38700000000000007</c:v>
                </c:pt>
                <c:pt idx="4687">
                  <c:v>0.38680000000000003</c:v>
                </c:pt>
                <c:pt idx="4688">
                  <c:v>0.38680000000000003</c:v>
                </c:pt>
                <c:pt idx="4689">
                  <c:v>0.3867000000000001</c:v>
                </c:pt>
                <c:pt idx="4690">
                  <c:v>0.3862000000000001</c:v>
                </c:pt>
                <c:pt idx="4691">
                  <c:v>0.38560000000000005</c:v>
                </c:pt>
                <c:pt idx="4692">
                  <c:v>0.38580000000000003</c:v>
                </c:pt>
                <c:pt idx="4693">
                  <c:v>0.38550000000000006</c:v>
                </c:pt>
                <c:pt idx="4694">
                  <c:v>0.38510000000000005</c:v>
                </c:pt>
                <c:pt idx="4695">
                  <c:v>0.3847000000000001</c:v>
                </c:pt>
                <c:pt idx="4696">
                  <c:v>0.38250000000000006</c:v>
                </c:pt>
                <c:pt idx="4697">
                  <c:v>0.38220000000000004</c:v>
                </c:pt>
                <c:pt idx="4698">
                  <c:v>0.38270000000000004</c:v>
                </c:pt>
                <c:pt idx="4699">
                  <c:v>0.38290000000000007</c:v>
                </c:pt>
                <c:pt idx="4700">
                  <c:v>0.38300000000000006</c:v>
                </c:pt>
                <c:pt idx="4701">
                  <c:v>0.3832000000000001</c:v>
                </c:pt>
                <c:pt idx="4702">
                  <c:v>0.38340000000000007</c:v>
                </c:pt>
                <c:pt idx="4703">
                  <c:v>0.38340000000000007</c:v>
                </c:pt>
                <c:pt idx="4704">
                  <c:v>0.38340000000000007</c:v>
                </c:pt>
                <c:pt idx="4705">
                  <c:v>0.38390000000000007</c:v>
                </c:pt>
                <c:pt idx="4706">
                  <c:v>0.38430000000000003</c:v>
                </c:pt>
                <c:pt idx="4707">
                  <c:v>0.38460000000000005</c:v>
                </c:pt>
                <c:pt idx="4708">
                  <c:v>0.38760000000000006</c:v>
                </c:pt>
                <c:pt idx="4709">
                  <c:v>0.38810000000000006</c:v>
                </c:pt>
                <c:pt idx="4710">
                  <c:v>0.38900000000000007</c:v>
                </c:pt>
                <c:pt idx="4711">
                  <c:v>0.38910000000000006</c:v>
                </c:pt>
                <c:pt idx="4712">
                  <c:v>0.38940000000000008</c:v>
                </c:pt>
                <c:pt idx="4713">
                  <c:v>0.3897000000000001</c:v>
                </c:pt>
                <c:pt idx="4714">
                  <c:v>0.38980000000000004</c:v>
                </c:pt>
                <c:pt idx="4715">
                  <c:v>0.39000000000000007</c:v>
                </c:pt>
                <c:pt idx="4716">
                  <c:v>0.39010000000000006</c:v>
                </c:pt>
                <c:pt idx="4717">
                  <c:v>0.39000000000000007</c:v>
                </c:pt>
                <c:pt idx="4718">
                  <c:v>0.39000000000000007</c:v>
                </c:pt>
                <c:pt idx="4719">
                  <c:v>0.39000000000000007</c:v>
                </c:pt>
                <c:pt idx="4720">
                  <c:v>0.39010000000000006</c:v>
                </c:pt>
                <c:pt idx="4721">
                  <c:v>0.3902000000000001</c:v>
                </c:pt>
                <c:pt idx="4722">
                  <c:v>0.39030000000000004</c:v>
                </c:pt>
                <c:pt idx="4723">
                  <c:v>0.39040000000000008</c:v>
                </c:pt>
                <c:pt idx="4724">
                  <c:v>0.39310000000000006</c:v>
                </c:pt>
                <c:pt idx="4725">
                  <c:v>0.39290000000000014</c:v>
                </c:pt>
                <c:pt idx="4726">
                  <c:v>0.39260000000000006</c:v>
                </c:pt>
                <c:pt idx="4727">
                  <c:v>0.39160000000000006</c:v>
                </c:pt>
                <c:pt idx="4728">
                  <c:v>0.39010000000000006</c:v>
                </c:pt>
                <c:pt idx="4729">
                  <c:v>0.38800000000000007</c:v>
                </c:pt>
                <c:pt idx="4730">
                  <c:v>0.38560000000000005</c:v>
                </c:pt>
                <c:pt idx="4731">
                  <c:v>0.38330000000000003</c:v>
                </c:pt>
                <c:pt idx="4732">
                  <c:v>0.38330000000000003</c:v>
                </c:pt>
                <c:pt idx="4733">
                  <c:v>0.38410000000000005</c:v>
                </c:pt>
                <c:pt idx="4734">
                  <c:v>0.38490000000000008</c:v>
                </c:pt>
                <c:pt idx="4735">
                  <c:v>0.38410000000000005</c:v>
                </c:pt>
                <c:pt idx="4736">
                  <c:v>0.38510000000000005</c:v>
                </c:pt>
                <c:pt idx="4737">
                  <c:v>0.38610000000000005</c:v>
                </c:pt>
                <c:pt idx="4738">
                  <c:v>0.38400000000000006</c:v>
                </c:pt>
                <c:pt idx="4739">
                  <c:v>0.3842000000000001</c:v>
                </c:pt>
                <c:pt idx="4740">
                  <c:v>0.3852000000000001</c:v>
                </c:pt>
                <c:pt idx="4741">
                  <c:v>0.38610000000000005</c:v>
                </c:pt>
                <c:pt idx="4742">
                  <c:v>0.38660000000000005</c:v>
                </c:pt>
                <c:pt idx="4743">
                  <c:v>0.38750000000000007</c:v>
                </c:pt>
                <c:pt idx="4744">
                  <c:v>0.38610000000000005</c:v>
                </c:pt>
                <c:pt idx="4745">
                  <c:v>0.38550000000000006</c:v>
                </c:pt>
                <c:pt idx="4746">
                  <c:v>0.3847000000000001</c:v>
                </c:pt>
                <c:pt idx="4747">
                  <c:v>0.38410000000000005</c:v>
                </c:pt>
                <c:pt idx="4748">
                  <c:v>0.38380000000000003</c:v>
                </c:pt>
                <c:pt idx="4749">
                  <c:v>0.38380000000000003</c:v>
                </c:pt>
                <c:pt idx="4750">
                  <c:v>0.38330000000000003</c:v>
                </c:pt>
                <c:pt idx="4751">
                  <c:v>0.38080000000000014</c:v>
                </c:pt>
                <c:pt idx="4752">
                  <c:v>0.37930000000000014</c:v>
                </c:pt>
                <c:pt idx="4753">
                  <c:v>0.37900000000000006</c:v>
                </c:pt>
                <c:pt idx="4754">
                  <c:v>0.37940000000000007</c:v>
                </c:pt>
                <c:pt idx="4755">
                  <c:v>0.3796000000000001</c:v>
                </c:pt>
                <c:pt idx="4756">
                  <c:v>0.38030000000000014</c:v>
                </c:pt>
                <c:pt idx="4757">
                  <c:v>0.38030000000000014</c:v>
                </c:pt>
                <c:pt idx="4758">
                  <c:v>0.37980000000000014</c:v>
                </c:pt>
                <c:pt idx="4759">
                  <c:v>0.3796000000000001</c:v>
                </c:pt>
                <c:pt idx="4760">
                  <c:v>0.37980000000000014</c:v>
                </c:pt>
                <c:pt idx="4761">
                  <c:v>0.3801000000000001</c:v>
                </c:pt>
                <c:pt idx="4762">
                  <c:v>0.38040000000000007</c:v>
                </c:pt>
                <c:pt idx="4763">
                  <c:v>0.38160000000000011</c:v>
                </c:pt>
                <c:pt idx="4764">
                  <c:v>0.3857000000000001</c:v>
                </c:pt>
                <c:pt idx="4765">
                  <c:v>0.3862000000000001</c:v>
                </c:pt>
                <c:pt idx="4766">
                  <c:v>0.38710000000000006</c:v>
                </c:pt>
                <c:pt idx="4767">
                  <c:v>0.38750000000000007</c:v>
                </c:pt>
                <c:pt idx="4768">
                  <c:v>0.38740000000000008</c:v>
                </c:pt>
                <c:pt idx="4769">
                  <c:v>0.3877000000000001</c:v>
                </c:pt>
                <c:pt idx="4770">
                  <c:v>0.38860000000000006</c:v>
                </c:pt>
                <c:pt idx="4771">
                  <c:v>0.39100000000000007</c:v>
                </c:pt>
                <c:pt idx="4772">
                  <c:v>0.39130000000000004</c:v>
                </c:pt>
                <c:pt idx="4773">
                  <c:v>0.39150000000000007</c:v>
                </c:pt>
                <c:pt idx="4774">
                  <c:v>0.39200000000000007</c:v>
                </c:pt>
                <c:pt idx="4775">
                  <c:v>0.39280000000000004</c:v>
                </c:pt>
                <c:pt idx="4776">
                  <c:v>0.39350000000000007</c:v>
                </c:pt>
                <c:pt idx="4777">
                  <c:v>0.39430000000000004</c:v>
                </c:pt>
                <c:pt idx="4778">
                  <c:v>0.39560000000000006</c:v>
                </c:pt>
                <c:pt idx="4779">
                  <c:v>0.39600000000000007</c:v>
                </c:pt>
                <c:pt idx="4780">
                  <c:v>0.39640000000000009</c:v>
                </c:pt>
                <c:pt idx="4781">
                  <c:v>0.39670000000000005</c:v>
                </c:pt>
                <c:pt idx="4782">
                  <c:v>0.3958000000000001</c:v>
                </c:pt>
                <c:pt idx="4783">
                  <c:v>0.39520000000000005</c:v>
                </c:pt>
                <c:pt idx="4784">
                  <c:v>0.39520000000000005</c:v>
                </c:pt>
                <c:pt idx="4785">
                  <c:v>0.39510000000000006</c:v>
                </c:pt>
                <c:pt idx="4786">
                  <c:v>0.39520000000000005</c:v>
                </c:pt>
                <c:pt idx="4787">
                  <c:v>0.39490000000000008</c:v>
                </c:pt>
                <c:pt idx="4788">
                  <c:v>0.39540000000000008</c:v>
                </c:pt>
                <c:pt idx="4789">
                  <c:v>0.39520000000000005</c:v>
                </c:pt>
                <c:pt idx="4790">
                  <c:v>0.39560000000000006</c:v>
                </c:pt>
                <c:pt idx="4791">
                  <c:v>0.3958000000000001</c:v>
                </c:pt>
                <c:pt idx="4792">
                  <c:v>0.39610000000000006</c:v>
                </c:pt>
                <c:pt idx="4793">
                  <c:v>0.39700000000000008</c:v>
                </c:pt>
                <c:pt idx="4794">
                  <c:v>0.3978000000000001</c:v>
                </c:pt>
                <c:pt idx="4795">
                  <c:v>0.39950000000000008</c:v>
                </c:pt>
                <c:pt idx="4796">
                  <c:v>0.39950000000000008</c:v>
                </c:pt>
                <c:pt idx="4797">
                  <c:v>0.40010000000000001</c:v>
                </c:pt>
                <c:pt idx="4798">
                  <c:v>0.4002</c:v>
                </c:pt>
                <c:pt idx="4799">
                  <c:v>0.4002</c:v>
                </c:pt>
                <c:pt idx="4800">
                  <c:v>0.4</c:v>
                </c:pt>
                <c:pt idx="4801">
                  <c:v>0.39990000000000009</c:v>
                </c:pt>
                <c:pt idx="4802">
                  <c:v>0.39960000000000007</c:v>
                </c:pt>
                <c:pt idx="4803">
                  <c:v>0.4002</c:v>
                </c:pt>
                <c:pt idx="4804">
                  <c:v>0.39940000000000009</c:v>
                </c:pt>
                <c:pt idx="4805">
                  <c:v>0.39940000000000009</c:v>
                </c:pt>
                <c:pt idx="4806">
                  <c:v>0.39640000000000009</c:v>
                </c:pt>
                <c:pt idx="4807">
                  <c:v>0.39620000000000005</c:v>
                </c:pt>
                <c:pt idx="4808">
                  <c:v>0.39640000000000009</c:v>
                </c:pt>
                <c:pt idx="4809">
                  <c:v>0.39430000000000004</c:v>
                </c:pt>
                <c:pt idx="4810">
                  <c:v>0.39430000000000004</c:v>
                </c:pt>
                <c:pt idx="4811">
                  <c:v>0.39410000000000006</c:v>
                </c:pt>
                <c:pt idx="4812">
                  <c:v>0.39370000000000011</c:v>
                </c:pt>
                <c:pt idx="4813">
                  <c:v>0.39370000000000011</c:v>
                </c:pt>
                <c:pt idx="4814">
                  <c:v>0.39380000000000004</c:v>
                </c:pt>
                <c:pt idx="4815">
                  <c:v>0.39420000000000011</c:v>
                </c:pt>
                <c:pt idx="4816">
                  <c:v>0.39470000000000005</c:v>
                </c:pt>
                <c:pt idx="4817">
                  <c:v>0.39500000000000007</c:v>
                </c:pt>
                <c:pt idx="4818">
                  <c:v>0.39520000000000005</c:v>
                </c:pt>
                <c:pt idx="4819">
                  <c:v>0.39530000000000004</c:v>
                </c:pt>
                <c:pt idx="4820">
                  <c:v>0.39550000000000007</c:v>
                </c:pt>
                <c:pt idx="4821">
                  <c:v>0.39560000000000006</c:v>
                </c:pt>
                <c:pt idx="4822">
                  <c:v>0.39570000000000005</c:v>
                </c:pt>
                <c:pt idx="4823">
                  <c:v>0.39570000000000005</c:v>
                </c:pt>
                <c:pt idx="4824">
                  <c:v>0.39590000000000009</c:v>
                </c:pt>
                <c:pt idx="4825">
                  <c:v>0.39600000000000007</c:v>
                </c:pt>
                <c:pt idx="4826">
                  <c:v>0.39610000000000006</c:v>
                </c:pt>
                <c:pt idx="4827">
                  <c:v>0.39650000000000007</c:v>
                </c:pt>
                <c:pt idx="4828">
                  <c:v>0.39650000000000007</c:v>
                </c:pt>
                <c:pt idx="4829">
                  <c:v>0.39670000000000005</c:v>
                </c:pt>
                <c:pt idx="4830">
                  <c:v>0.39650000000000007</c:v>
                </c:pt>
                <c:pt idx="4831">
                  <c:v>0.39670000000000005</c:v>
                </c:pt>
                <c:pt idx="4832">
                  <c:v>0.39670000000000005</c:v>
                </c:pt>
                <c:pt idx="4833">
                  <c:v>0.39650000000000007</c:v>
                </c:pt>
                <c:pt idx="4834">
                  <c:v>0.39650000000000007</c:v>
                </c:pt>
                <c:pt idx="4835">
                  <c:v>0.39650000000000007</c:v>
                </c:pt>
                <c:pt idx="4836">
                  <c:v>0.39650000000000007</c:v>
                </c:pt>
                <c:pt idx="4837">
                  <c:v>0.39650000000000007</c:v>
                </c:pt>
                <c:pt idx="4838">
                  <c:v>0.3963000000000001</c:v>
                </c:pt>
                <c:pt idx="4839">
                  <c:v>0.39900000000000008</c:v>
                </c:pt>
                <c:pt idx="4840">
                  <c:v>0.39890000000000009</c:v>
                </c:pt>
                <c:pt idx="4841">
                  <c:v>0.39870000000000005</c:v>
                </c:pt>
                <c:pt idx="4842">
                  <c:v>0.39950000000000008</c:v>
                </c:pt>
                <c:pt idx="4843">
                  <c:v>0.40030000000000004</c:v>
                </c:pt>
                <c:pt idx="4844">
                  <c:v>0.40030000000000004</c:v>
                </c:pt>
                <c:pt idx="4845">
                  <c:v>0.40010000000000001</c:v>
                </c:pt>
                <c:pt idx="4846">
                  <c:v>0.40060000000000001</c:v>
                </c:pt>
                <c:pt idx="4847">
                  <c:v>0.4002</c:v>
                </c:pt>
                <c:pt idx="4848">
                  <c:v>0.40060000000000001</c:v>
                </c:pt>
                <c:pt idx="4849">
                  <c:v>0.40060000000000001</c:v>
                </c:pt>
                <c:pt idx="4850">
                  <c:v>0.4007</c:v>
                </c:pt>
                <c:pt idx="4851">
                  <c:v>0.40030000000000004</c:v>
                </c:pt>
                <c:pt idx="4852">
                  <c:v>0.40080000000000005</c:v>
                </c:pt>
                <c:pt idx="4853">
                  <c:v>0.40080000000000005</c:v>
                </c:pt>
                <c:pt idx="4854">
                  <c:v>0.4007</c:v>
                </c:pt>
                <c:pt idx="4855">
                  <c:v>0.40080000000000005</c:v>
                </c:pt>
                <c:pt idx="4856">
                  <c:v>0.40100000000000002</c:v>
                </c:pt>
                <c:pt idx="4857">
                  <c:v>0.40100000000000002</c:v>
                </c:pt>
                <c:pt idx="4858">
                  <c:v>0.4007</c:v>
                </c:pt>
                <c:pt idx="4859">
                  <c:v>0.40060000000000001</c:v>
                </c:pt>
                <c:pt idx="4860">
                  <c:v>0.40090000000000003</c:v>
                </c:pt>
                <c:pt idx="4861">
                  <c:v>0.40090000000000003</c:v>
                </c:pt>
                <c:pt idx="4862">
                  <c:v>0.40050000000000002</c:v>
                </c:pt>
                <c:pt idx="4863">
                  <c:v>0.40030000000000004</c:v>
                </c:pt>
                <c:pt idx="4864">
                  <c:v>0.39990000000000009</c:v>
                </c:pt>
                <c:pt idx="4865">
                  <c:v>0.39960000000000007</c:v>
                </c:pt>
                <c:pt idx="4866">
                  <c:v>0.40310000000000001</c:v>
                </c:pt>
                <c:pt idx="4867">
                  <c:v>0.40380000000000005</c:v>
                </c:pt>
                <c:pt idx="4868">
                  <c:v>0.40380000000000005</c:v>
                </c:pt>
                <c:pt idx="4869">
                  <c:v>0.40380000000000005</c:v>
                </c:pt>
                <c:pt idx="4870">
                  <c:v>0.40380000000000005</c:v>
                </c:pt>
                <c:pt idx="4871">
                  <c:v>0.4032</c:v>
                </c:pt>
                <c:pt idx="4872">
                  <c:v>0.4027</c:v>
                </c:pt>
                <c:pt idx="4873">
                  <c:v>0.4027</c:v>
                </c:pt>
                <c:pt idx="4874">
                  <c:v>0.40250000000000002</c:v>
                </c:pt>
                <c:pt idx="4875">
                  <c:v>0.40250000000000002</c:v>
                </c:pt>
                <c:pt idx="4876">
                  <c:v>0.4027</c:v>
                </c:pt>
                <c:pt idx="4877">
                  <c:v>0.40310000000000001</c:v>
                </c:pt>
                <c:pt idx="4878">
                  <c:v>0.40350000000000008</c:v>
                </c:pt>
                <c:pt idx="4879">
                  <c:v>0.40390000000000004</c:v>
                </c:pt>
                <c:pt idx="4880">
                  <c:v>0.40400000000000008</c:v>
                </c:pt>
                <c:pt idx="4881">
                  <c:v>0.40430000000000005</c:v>
                </c:pt>
                <c:pt idx="4882">
                  <c:v>0.40450000000000008</c:v>
                </c:pt>
                <c:pt idx="4883">
                  <c:v>0.40460000000000002</c:v>
                </c:pt>
                <c:pt idx="4884">
                  <c:v>0.40440000000000004</c:v>
                </c:pt>
                <c:pt idx="4885">
                  <c:v>0.40400000000000008</c:v>
                </c:pt>
                <c:pt idx="4886">
                  <c:v>0.40330000000000005</c:v>
                </c:pt>
                <c:pt idx="4887">
                  <c:v>0.4027</c:v>
                </c:pt>
                <c:pt idx="4888">
                  <c:v>0.4022</c:v>
                </c:pt>
                <c:pt idx="4889">
                  <c:v>0.40190000000000003</c:v>
                </c:pt>
                <c:pt idx="4890">
                  <c:v>0.40150000000000002</c:v>
                </c:pt>
                <c:pt idx="4891">
                  <c:v>0.40110000000000001</c:v>
                </c:pt>
                <c:pt idx="4892">
                  <c:v>0.40090000000000003</c:v>
                </c:pt>
                <c:pt idx="4893">
                  <c:v>0.40100000000000002</c:v>
                </c:pt>
                <c:pt idx="4894">
                  <c:v>0.40130000000000005</c:v>
                </c:pt>
                <c:pt idx="4895">
                  <c:v>0.40160000000000001</c:v>
                </c:pt>
                <c:pt idx="4896">
                  <c:v>0.40230000000000005</c:v>
                </c:pt>
                <c:pt idx="4897">
                  <c:v>0.40300000000000002</c:v>
                </c:pt>
                <c:pt idx="4898">
                  <c:v>0.40300000000000002</c:v>
                </c:pt>
                <c:pt idx="4899">
                  <c:v>0.40340000000000004</c:v>
                </c:pt>
                <c:pt idx="4900">
                  <c:v>0.40340000000000004</c:v>
                </c:pt>
                <c:pt idx="4901">
                  <c:v>0.40410000000000001</c:v>
                </c:pt>
                <c:pt idx="4902">
                  <c:v>0.40430000000000005</c:v>
                </c:pt>
                <c:pt idx="4903">
                  <c:v>0.40400000000000008</c:v>
                </c:pt>
                <c:pt idx="4904">
                  <c:v>0.40360000000000001</c:v>
                </c:pt>
                <c:pt idx="4905">
                  <c:v>0.4017</c:v>
                </c:pt>
                <c:pt idx="4906">
                  <c:v>0.40040000000000003</c:v>
                </c:pt>
                <c:pt idx="4907">
                  <c:v>0.39890000000000009</c:v>
                </c:pt>
                <c:pt idx="4908">
                  <c:v>0.39860000000000007</c:v>
                </c:pt>
                <c:pt idx="4909">
                  <c:v>0.39870000000000005</c:v>
                </c:pt>
                <c:pt idx="4910">
                  <c:v>0.39890000000000009</c:v>
                </c:pt>
                <c:pt idx="4911">
                  <c:v>0.39910000000000007</c:v>
                </c:pt>
                <c:pt idx="4912">
                  <c:v>0.39910000000000007</c:v>
                </c:pt>
                <c:pt idx="4913">
                  <c:v>0.39920000000000005</c:v>
                </c:pt>
                <c:pt idx="4914">
                  <c:v>0.39960000000000007</c:v>
                </c:pt>
                <c:pt idx="4915">
                  <c:v>0.39990000000000009</c:v>
                </c:pt>
                <c:pt idx="4916">
                  <c:v>0.40010000000000001</c:v>
                </c:pt>
                <c:pt idx="4917">
                  <c:v>0.40050000000000002</c:v>
                </c:pt>
                <c:pt idx="4918">
                  <c:v>0.40050000000000002</c:v>
                </c:pt>
                <c:pt idx="4919">
                  <c:v>0.40060000000000001</c:v>
                </c:pt>
                <c:pt idx="4920">
                  <c:v>0.40080000000000005</c:v>
                </c:pt>
                <c:pt idx="4921">
                  <c:v>0.40110000000000001</c:v>
                </c:pt>
                <c:pt idx="4922">
                  <c:v>0.40130000000000005</c:v>
                </c:pt>
                <c:pt idx="4923">
                  <c:v>0.40150000000000002</c:v>
                </c:pt>
                <c:pt idx="4924">
                  <c:v>0.40160000000000001</c:v>
                </c:pt>
                <c:pt idx="4925">
                  <c:v>0.40150000000000002</c:v>
                </c:pt>
                <c:pt idx="4926">
                  <c:v>0.40150000000000002</c:v>
                </c:pt>
                <c:pt idx="4927">
                  <c:v>0.4012</c:v>
                </c:pt>
                <c:pt idx="4928">
                  <c:v>0.40150000000000002</c:v>
                </c:pt>
                <c:pt idx="4929">
                  <c:v>0.40160000000000001</c:v>
                </c:pt>
                <c:pt idx="4930">
                  <c:v>0.40190000000000003</c:v>
                </c:pt>
                <c:pt idx="4931">
                  <c:v>0.4017</c:v>
                </c:pt>
                <c:pt idx="4932">
                  <c:v>0.40210000000000001</c:v>
                </c:pt>
                <c:pt idx="4933">
                  <c:v>0.40230000000000005</c:v>
                </c:pt>
                <c:pt idx="4934">
                  <c:v>0.4022</c:v>
                </c:pt>
                <c:pt idx="4935">
                  <c:v>0.4027</c:v>
                </c:pt>
                <c:pt idx="4936">
                  <c:v>0.40290000000000004</c:v>
                </c:pt>
                <c:pt idx="4937">
                  <c:v>0.40290000000000004</c:v>
                </c:pt>
                <c:pt idx="4938">
                  <c:v>0.40250000000000002</c:v>
                </c:pt>
                <c:pt idx="4939">
                  <c:v>0.40240000000000004</c:v>
                </c:pt>
                <c:pt idx="4940">
                  <c:v>0.4022</c:v>
                </c:pt>
                <c:pt idx="4941">
                  <c:v>0.4027</c:v>
                </c:pt>
                <c:pt idx="4942">
                  <c:v>0.4027</c:v>
                </c:pt>
                <c:pt idx="4943">
                  <c:v>0.40590000000000004</c:v>
                </c:pt>
                <c:pt idx="4944">
                  <c:v>0.40600000000000008</c:v>
                </c:pt>
                <c:pt idx="4945">
                  <c:v>0.40590000000000004</c:v>
                </c:pt>
                <c:pt idx="4946">
                  <c:v>0.40600000000000008</c:v>
                </c:pt>
                <c:pt idx="4947">
                  <c:v>0.40580000000000005</c:v>
                </c:pt>
                <c:pt idx="4948">
                  <c:v>0.40580000000000005</c:v>
                </c:pt>
                <c:pt idx="4949">
                  <c:v>0.40580000000000005</c:v>
                </c:pt>
                <c:pt idx="4950">
                  <c:v>0.40570000000000001</c:v>
                </c:pt>
                <c:pt idx="4951">
                  <c:v>0.40570000000000001</c:v>
                </c:pt>
                <c:pt idx="4952">
                  <c:v>0.40560000000000002</c:v>
                </c:pt>
                <c:pt idx="4953">
                  <c:v>0.40590000000000004</c:v>
                </c:pt>
                <c:pt idx="4954">
                  <c:v>0.40640000000000004</c:v>
                </c:pt>
                <c:pt idx="4955">
                  <c:v>0.40680000000000005</c:v>
                </c:pt>
                <c:pt idx="4956">
                  <c:v>0.40760000000000002</c:v>
                </c:pt>
                <c:pt idx="4957">
                  <c:v>0.40740000000000004</c:v>
                </c:pt>
                <c:pt idx="4958">
                  <c:v>0.40710000000000002</c:v>
                </c:pt>
                <c:pt idx="4959">
                  <c:v>0.40660000000000002</c:v>
                </c:pt>
                <c:pt idx="4960">
                  <c:v>0.40660000000000002</c:v>
                </c:pt>
                <c:pt idx="4961">
                  <c:v>0.40680000000000005</c:v>
                </c:pt>
                <c:pt idx="4962">
                  <c:v>0.40680000000000005</c:v>
                </c:pt>
                <c:pt idx="4963">
                  <c:v>0.40690000000000004</c:v>
                </c:pt>
                <c:pt idx="4964">
                  <c:v>0.40710000000000002</c:v>
                </c:pt>
                <c:pt idx="4965">
                  <c:v>0.40710000000000002</c:v>
                </c:pt>
                <c:pt idx="4966">
                  <c:v>0.40730000000000005</c:v>
                </c:pt>
                <c:pt idx="4967">
                  <c:v>0.40760000000000002</c:v>
                </c:pt>
                <c:pt idx="4968">
                  <c:v>0.40780000000000005</c:v>
                </c:pt>
                <c:pt idx="4969">
                  <c:v>0.40780000000000005</c:v>
                </c:pt>
                <c:pt idx="4970">
                  <c:v>0.40760000000000002</c:v>
                </c:pt>
                <c:pt idx="4971">
                  <c:v>0.40780000000000005</c:v>
                </c:pt>
                <c:pt idx="4972">
                  <c:v>0.40800000000000003</c:v>
                </c:pt>
                <c:pt idx="4973">
                  <c:v>0.40810000000000002</c:v>
                </c:pt>
                <c:pt idx="4974">
                  <c:v>0.40810000000000002</c:v>
                </c:pt>
                <c:pt idx="4975">
                  <c:v>0.40820000000000001</c:v>
                </c:pt>
                <c:pt idx="4976">
                  <c:v>0.40810000000000002</c:v>
                </c:pt>
                <c:pt idx="4977">
                  <c:v>0.40810000000000002</c:v>
                </c:pt>
                <c:pt idx="4978">
                  <c:v>0.4089000000000001</c:v>
                </c:pt>
                <c:pt idx="4979">
                  <c:v>0.40930000000000005</c:v>
                </c:pt>
                <c:pt idx="4980">
                  <c:v>0.40960000000000002</c:v>
                </c:pt>
                <c:pt idx="4981">
                  <c:v>0.41000000000000003</c:v>
                </c:pt>
                <c:pt idx="4982">
                  <c:v>0.41200000000000003</c:v>
                </c:pt>
                <c:pt idx="4983">
                  <c:v>0.4124000000000001</c:v>
                </c:pt>
                <c:pt idx="4984">
                  <c:v>0.4129000000000001</c:v>
                </c:pt>
                <c:pt idx="4985">
                  <c:v>0.4129000000000001</c:v>
                </c:pt>
                <c:pt idx="4986">
                  <c:v>0.41280000000000006</c:v>
                </c:pt>
                <c:pt idx="4987">
                  <c:v>0.41350000000000003</c:v>
                </c:pt>
                <c:pt idx="4988">
                  <c:v>0.41330000000000006</c:v>
                </c:pt>
                <c:pt idx="4989">
                  <c:v>0.41320000000000001</c:v>
                </c:pt>
                <c:pt idx="4990">
                  <c:v>0.41310000000000002</c:v>
                </c:pt>
                <c:pt idx="4991">
                  <c:v>0.41310000000000002</c:v>
                </c:pt>
                <c:pt idx="4992">
                  <c:v>0.41320000000000001</c:v>
                </c:pt>
                <c:pt idx="4993">
                  <c:v>0.4134000000000001</c:v>
                </c:pt>
                <c:pt idx="4994">
                  <c:v>0.41350000000000003</c:v>
                </c:pt>
                <c:pt idx="4995">
                  <c:v>0.41380000000000006</c:v>
                </c:pt>
                <c:pt idx="4996">
                  <c:v>0.41380000000000006</c:v>
                </c:pt>
                <c:pt idx="4997">
                  <c:v>0.41420000000000001</c:v>
                </c:pt>
                <c:pt idx="4998">
                  <c:v>0.41450000000000004</c:v>
                </c:pt>
                <c:pt idx="4999">
                  <c:v>0.4144000000000001</c:v>
                </c:pt>
                <c:pt idx="5000">
                  <c:v>0.41430000000000006</c:v>
                </c:pt>
                <c:pt idx="5001">
                  <c:v>0.41430000000000006</c:v>
                </c:pt>
                <c:pt idx="5002">
                  <c:v>0.41410000000000002</c:v>
                </c:pt>
                <c:pt idx="5003">
                  <c:v>0.4139000000000001</c:v>
                </c:pt>
                <c:pt idx="5004">
                  <c:v>0.4139000000000001</c:v>
                </c:pt>
                <c:pt idx="5005">
                  <c:v>0.4139000000000001</c:v>
                </c:pt>
                <c:pt idx="5006">
                  <c:v>0.41420000000000001</c:v>
                </c:pt>
                <c:pt idx="5007">
                  <c:v>0.41450000000000004</c:v>
                </c:pt>
                <c:pt idx="5008">
                  <c:v>0.41450000000000004</c:v>
                </c:pt>
                <c:pt idx="5009">
                  <c:v>0.41460000000000002</c:v>
                </c:pt>
                <c:pt idx="5010">
                  <c:v>0.41460000000000002</c:v>
                </c:pt>
                <c:pt idx="5011">
                  <c:v>0.41280000000000006</c:v>
                </c:pt>
                <c:pt idx="5012">
                  <c:v>0.41030000000000005</c:v>
                </c:pt>
                <c:pt idx="5013">
                  <c:v>0.4099000000000001</c:v>
                </c:pt>
                <c:pt idx="5014">
                  <c:v>0.4099000000000001</c:v>
                </c:pt>
                <c:pt idx="5015">
                  <c:v>0.40980000000000005</c:v>
                </c:pt>
                <c:pt idx="5016">
                  <c:v>0.41010000000000002</c:v>
                </c:pt>
                <c:pt idx="5017">
                  <c:v>0.40980000000000005</c:v>
                </c:pt>
                <c:pt idx="5018">
                  <c:v>0.40950000000000003</c:v>
                </c:pt>
                <c:pt idx="5019">
                  <c:v>0.40920000000000001</c:v>
                </c:pt>
                <c:pt idx="5020">
                  <c:v>0.40900000000000003</c:v>
                </c:pt>
                <c:pt idx="5021">
                  <c:v>0.4089000000000001</c:v>
                </c:pt>
                <c:pt idx="5022">
                  <c:v>0.40710000000000002</c:v>
                </c:pt>
                <c:pt idx="5023">
                  <c:v>0.40980000000000005</c:v>
                </c:pt>
                <c:pt idx="5024">
                  <c:v>0.40770000000000001</c:v>
                </c:pt>
                <c:pt idx="5025">
                  <c:v>0.41280000000000006</c:v>
                </c:pt>
                <c:pt idx="5026">
                  <c:v>0.41630000000000006</c:v>
                </c:pt>
                <c:pt idx="5027">
                  <c:v>0.41600000000000004</c:v>
                </c:pt>
                <c:pt idx="5028">
                  <c:v>0.4159000000000001</c:v>
                </c:pt>
                <c:pt idx="5029">
                  <c:v>0.4159000000000001</c:v>
                </c:pt>
                <c:pt idx="5030">
                  <c:v>0.41570000000000001</c:v>
                </c:pt>
                <c:pt idx="5031">
                  <c:v>0.41530000000000006</c:v>
                </c:pt>
                <c:pt idx="5032">
                  <c:v>0.41510000000000002</c:v>
                </c:pt>
                <c:pt idx="5033">
                  <c:v>0.41500000000000004</c:v>
                </c:pt>
                <c:pt idx="5034">
                  <c:v>0.41480000000000006</c:v>
                </c:pt>
                <c:pt idx="5035">
                  <c:v>0.41450000000000004</c:v>
                </c:pt>
                <c:pt idx="5036">
                  <c:v>0.41450000000000004</c:v>
                </c:pt>
                <c:pt idx="5037">
                  <c:v>0.41470000000000001</c:v>
                </c:pt>
                <c:pt idx="5038">
                  <c:v>0.41480000000000006</c:v>
                </c:pt>
                <c:pt idx="5039">
                  <c:v>0.41500000000000004</c:v>
                </c:pt>
                <c:pt idx="5040">
                  <c:v>0.41550000000000004</c:v>
                </c:pt>
                <c:pt idx="5041">
                  <c:v>0.41600000000000004</c:v>
                </c:pt>
                <c:pt idx="5042">
                  <c:v>0.41630000000000006</c:v>
                </c:pt>
                <c:pt idx="5043">
                  <c:v>0.4164000000000001</c:v>
                </c:pt>
                <c:pt idx="5044">
                  <c:v>0.41620000000000001</c:v>
                </c:pt>
                <c:pt idx="5045">
                  <c:v>0.41600000000000004</c:v>
                </c:pt>
                <c:pt idx="5046">
                  <c:v>0.41560000000000002</c:v>
                </c:pt>
                <c:pt idx="5047">
                  <c:v>0.41530000000000006</c:v>
                </c:pt>
                <c:pt idx="5048">
                  <c:v>0.41500000000000004</c:v>
                </c:pt>
                <c:pt idx="5049">
                  <c:v>0.41480000000000006</c:v>
                </c:pt>
                <c:pt idx="5050">
                  <c:v>0.41460000000000002</c:v>
                </c:pt>
                <c:pt idx="5051">
                  <c:v>0.41450000000000004</c:v>
                </c:pt>
                <c:pt idx="5052">
                  <c:v>0.41450000000000004</c:v>
                </c:pt>
                <c:pt idx="5053">
                  <c:v>0.41460000000000002</c:v>
                </c:pt>
                <c:pt idx="5054">
                  <c:v>0.41360000000000002</c:v>
                </c:pt>
                <c:pt idx="5055">
                  <c:v>0.4084000000000001</c:v>
                </c:pt>
                <c:pt idx="5056">
                  <c:v>0.4084000000000001</c:v>
                </c:pt>
                <c:pt idx="5057">
                  <c:v>0.40790000000000004</c:v>
                </c:pt>
                <c:pt idx="5058">
                  <c:v>0.40780000000000005</c:v>
                </c:pt>
                <c:pt idx="5059">
                  <c:v>0.40800000000000003</c:v>
                </c:pt>
                <c:pt idx="5060">
                  <c:v>0.40810000000000002</c:v>
                </c:pt>
                <c:pt idx="5061">
                  <c:v>0.40810000000000002</c:v>
                </c:pt>
                <c:pt idx="5062">
                  <c:v>0.40800000000000003</c:v>
                </c:pt>
                <c:pt idx="5063">
                  <c:v>0.40810000000000002</c:v>
                </c:pt>
                <c:pt idx="5064">
                  <c:v>0.40780000000000005</c:v>
                </c:pt>
                <c:pt idx="5065">
                  <c:v>0.40780000000000005</c:v>
                </c:pt>
                <c:pt idx="5066">
                  <c:v>0.40780000000000005</c:v>
                </c:pt>
                <c:pt idx="5067">
                  <c:v>0.40780000000000005</c:v>
                </c:pt>
                <c:pt idx="5068">
                  <c:v>0.40810000000000002</c:v>
                </c:pt>
                <c:pt idx="5069">
                  <c:v>0.4084000000000001</c:v>
                </c:pt>
                <c:pt idx="5070">
                  <c:v>0.4084000000000001</c:v>
                </c:pt>
                <c:pt idx="5071">
                  <c:v>0.4089000000000001</c:v>
                </c:pt>
                <c:pt idx="5072">
                  <c:v>0.41030000000000005</c:v>
                </c:pt>
                <c:pt idx="5073">
                  <c:v>0.41020000000000001</c:v>
                </c:pt>
                <c:pt idx="5074">
                  <c:v>0.4094000000000001</c:v>
                </c:pt>
                <c:pt idx="5075">
                  <c:v>0.40880000000000005</c:v>
                </c:pt>
                <c:pt idx="5076">
                  <c:v>0.40820000000000001</c:v>
                </c:pt>
                <c:pt idx="5077">
                  <c:v>0.40790000000000004</c:v>
                </c:pt>
                <c:pt idx="5078">
                  <c:v>0.40750000000000003</c:v>
                </c:pt>
                <c:pt idx="5079">
                  <c:v>0.40720000000000001</c:v>
                </c:pt>
                <c:pt idx="5080">
                  <c:v>0.40630000000000005</c:v>
                </c:pt>
                <c:pt idx="5081">
                  <c:v>0.40540000000000004</c:v>
                </c:pt>
                <c:pt idx="5082">
                  <c:v>0.40530000000000005</c:v>
                </c:pt>
                <c:pt idx="5083">
                  <c:v>0.40510000000000002</c:v>
                </c:pt>
                <c:pt idx="5084">
                  <c:v>0.40560000000000002</c:v>
                </c:pt>
                <c:pt idx="5085">
                  <c:v>0.40670000000000001</c:v>
                </c:pt>
                <c:pt idx="5086">
                  <c:v>0.40620000000000001</c:v>
                </c:pt>
                <c:pt idx="5087">
                  <c:v>0.40700000000000003</c:v>
                </c:pt>
                <c:pt idx="5088">
                  <c:v>0.40550000000000008</c:v>
                </c:pt>
                <c:pt idx="5089">
                  <c:v>0.40460000000000002</c:v>
                </c:pt>
                <c:pt idx="5090">
                  <c:v>0.40490000000000004</c:v>
                </c:pt>
                <c:pt idx="5091">
                  <c:v>0.4052</c:v>
                </c:pt>
                <c:pt idx="5092">
                  <c:v>0.4052</c:v>
                </c:pt>
                <c:pt idx="5093">
                  <c:v>0.40500000000000008</c:v>
                </c:pt>
                <c:pt idx="5094">
                  <c:v>0.40570000000000001</c:v>
                </c:pt>
                <c:pt idx="5095">
                  <c:v>0.40650000000000003</c:v>
                </c:pt>
                <c:pt idx="5096">
                  <c:v>0.40650000000000003</c:v>
                </c:pt>
                <c:pt idx="5097">
                  <c:v>0.40670000000000001</c:v>
                </c:pt>
                <c:pt idx="5098">
                  <c:v>0.40660000000000002</c:v>
                </c:pt>
                <c:pt idx="5099">
                  <c:v>0.40640000000000004</c:v>
                </c:pt>
                <c:pt idx="5100">
                  <c:v>0.40860000000000002</c:v>
                </c:pt>
                <c:pt idx="5101">
                  <c:v>0.40810000000000002</c:v>
                </c:pt>
                <c:pt idx="5102">
                  <c:v>0.40780000000000005</c:v>
                </c:pt>
                <c:pt idx="5103">
                  <c:v>0.40770000000000001</c:v>
                </c:pt>
                <c:pt idx="5104">
                  <c:v>0.40770000000000001</c:v>
                </c:pt>
                <c:pt idx="5105">
                  <c:v>0.40730000000000005</c:v>
                </c:pt>
                <c:pt idx="5106">
                  <c:v>0.40630000000000005</c:v>
                </c:pt>
                <c:pt idx="5107">
                  <c:v>0.40630000000000005</c:v>
                </c:pt>
                <c:pt idx="5108">
                  <c:v>0.4089000000000001</c:v>
                </c:pt>
                <c:pt idx="5109">
                  <c:v>0.40820000000000001</c:v>
                </c:pt>
                <c:pt idx="5110">
                  <c:v>0.40770000000000001</c:v>
                </c:pt>
                <c:pt idx="5111">
                  <c:v>0.40800000000000003</c:v>
                </c:pt>
                <c:pt idx="5112">
                  <c:v>0.4084000000000001</c:v>
                </c:pt>
                <c:pt idx="5113">
                  <c:v>0.4104000000000001</c:v>
                </c:pt>
                <c:pt idx="5114">
                  <c:v>0.41070000000000001</c:v>
                </c:pt>
                <c:pt idx="5115">
                  <c:v>0.41100000000000003</c:v>
                </c:pt>
                <c:pt idx="5116">
                  <c:v>0.41130000000000005</c:v>
                </c:pt>
                <c:pt idx="5117">
                  <c:v>0.41130000000000005</c:v>
                </c:pt>
                <c:pt idx="5118">
                  <c:v>0.41130000000000005</c:v>
                </c:pt>
                <c:pt idx="5119">
                  <c:v>0.4114000000000001</c:v>
                </c:pt>
                <c:pt idx="5120">
                  <c:v>0.41250000000000003</c:v>
                </c:pt>
                <c:pt idx="5121">
                  <c:v>0.41230000000000006</c:v>
                </c:pt>
                <c:pt idx="5122">
                  <c:v>0.41220000000000001</c:v>
                </c:pt>
                <c:pt idx="5123">
                  <c:v>0.41210000000000002</c:v>
                </c:pt>
                <c:pt idx="5124">
                  <c:v>0.40970000000000001</c:v>
                </c:pt>
                <c:pt idx="5125">
                  <c:v>0.41020000000000001</c:v>
                </c:pt>
                <c:pt idx="5126">
                  <c:v>0.41020000000000001</c:v>
                </c:pt>
                <c:pt idx="5127">
                  <c:v>0.40880000000000005</c:v>
                </c:pt>
                <c:pt idx="5128">
                  <c:v>0.4089000000000001</c:v>
                </c:pt>
                <c:pt idx="5129">
                  <c:v>0.40930000000000005</c:v>
                </c:pt>
                <c:pt idx="5130">
                  <c:v>0.40930000000000005</c:v>
                </c:pt>
                <c:pt idx="5131">
                  <c:v>0.40950000000000003</c:v>
                </c:pt>
                <c:pt idx="5132">
                  <c:v>0.40950000000000003</c:v>
                </c:pt>
                <c:pt idx="5133">
                  <c:v>0.40970000000000001</c:v>
                </c:pt>
                <c:pt idx="5134">
                  <c:v>0.40970000000000001</c:v>
                </c:pt>
                <c:pt idx="5135">
                  <c:v>0.40970000000000001</c:v>
                </c:pt>
                <c:pt idx="5136">
                  <c:v>0.40910000000000002</c:v>
                </c:pt>
                <c:pt idx="5137">
                  <c:v>0.40690000000000004</c:v>
                </c:pt>
                <c:pt idx="5138">
                  <c:v>0.40620000000000001</c:v>
                </c:pt>
                <c:pt idx="5139">
                  <c:v>0.40650000000000003</c:v>
                </c:pt>
                <c:pt idx="5140">
                  <c:v>0.40620000000000001</c:v>
                </c:pt>
                <c:pt idx="5141">
                  <c:v>0.40580000000000005</c:v>
                </c:pt>
                <c:pt idx="5142">
                  <c:v>0.40580000000000005</c:v>
                </c:pt>
                <c:pt idx="5143">
                  <c:v>0.40560000000000002</c:v>
                </c:pt>
                <c:pt idx="5144">
                  <c:v>0.40540000000000004</c:v>
                </c:pt>
                <c:pt idx="5145">
                  <c:v>0.40540000000000004</c:v>
                </c:pt>
                <c:pt idx="5146">
                  <c:v>0.40580000000000005</c:v>
                </c:pt>
                <c:pt idx="5147">
                  <c:v>0.40600000000000008</c:v>
                </c:pt>
                <c:pt idx="5148">
                  <c:v>0.40610000000000002</c:v>
                </c:pt>
                <c:pt idx="5149">
                  <c:v>0.40620000000000001</c:v>
                </c:pt>
                <c:pt idx="5150">
                  <c:v>0.40630000000000005</c:v>
                </c:pt>
                <c:pt idx="5151">
                  <c:v>0.40650000000000003</c:v>
                </c:pt>
                <c:pt idx="5152">
                  <c:v>0.40670000000000001</c:v>
                </c:pt>
                <c:pt idx="5153">
                  <c:v>0.40690000000000004</c:v>
                </c:pt>
                <c:pt idx="5154">
                  <c:v>0.40730000000000005</c:v>
                </c:pt>
                <c:pt idx="5155">
                  <c:v>0.40870000000000001</c:v>
                </c:pt>
                <c:pt idx="5156">
                  <c:v>0.40960000000000002</c:v>
                </c:pt>
                <c:pt idx="5157">
                  <c:v>0.40870000000000001</c:v>
                </c:pt>
                <c:pt idx="5158">
                  <c:v>0.40810000000000002</c:v>
                </c:pt>
                <c:pt idx="5159">
                  <c:v>0.40820000000000001</c:v>
                </c:pt>
                <c:pt idx="5160">
                  <c:v>0.40830000000000005</c:v>
                </c:pt>
                <c:pt idx="5161">
                  <c:v>0.40830000000000005</c:v>
                </c:pt>
                <c:pt idx="5162">
                  <c:v>0.40830000000000005</c:v>
                </c:pt>
                <c:pt idx="5163">
                  <c:v>0.40820000000000001</c:v>
                </c:pt>
                <c:pt idx="5164">
                  <c:v>0.40820000000000001</c:v>
                </c:pt>
                <c:pt idx="5165">
                  <c:v>0.40820000000000001</c:v>
                </c:pt>
                <c:pt idx="5166">
                  <c:v>0.40820000000000001</c:v>
                </c:pt>
                <c:pt idx="5167">
                  <c:v>0.40830000000000005</c:v>
                </c:pt>
                <c:pt idx="5168">
                  <c:v>0.4084000000000001</c:v>
                </c:pt>
                <c:pt idx="5169">
                  <c:v>0.40640000000000004</c:v>
                </c:pt>
                <c:pt idx="5170">
                  <c:v>0.40610000000000002</c:v>
                </c:pt>
                <c:pt idx="5171">
                  <c:v>0.40640000000000004</c:v>
                </c:pt>
                <c:pt idx="5172">
                  <c:v>0.40650000000000003</c:v>
                </c:pt>
                <c:pt idx="5173">
                  <c:v>0.40670000000000001</c:v>
                </c:pt>
                <c:pt idx="5174">
                  <c:v>0.40670000000000001</c:v>
                </c:pt>
                <c:pt idx="5175">
                  <c:v>0.41050000000000003</c:v>
                </c:pt>
                <c:pt idx="5176">
                  <c:v>0.41060000000000002</c:v>
                </c:pt>
                <c:pt idx="5177">
                  <c:v>0.41050000000000003</c:v>
                </c:pt>
                <c:pt idx="5178">
                  <c:v>0.4104000000000001</c:v>
                </c:pt>
                <c:pt idx="5179">
                  <c:v>0.4104000000000001</c:v>
                </c:pt>
                <c:pt idx="5180">
                  <c:v>0.4104000000000001</c:v>
                </c:pt>
                <c:pt idx="5181">
                  <c:v>0.41020000000000001</c:v>
                </c:pt>
                <c:pt idx="5182">
                  <c:v>0.4099000000000001</c:v>
                </c:pt>
                <c:pt idx="5183">
                  <c:v>0.4099000000000001</c:v>
                </c:pt>
                <c:pt idx="5184">
                  <c:v>0.4099000000000001</c:v>
                </c:pt>
                <c:pt idx="5185">
                  <c:v>0.4099000000000001</c:v>
                </c:pt>
                <c:pt idx="5186">
                  <c:v>0.40900000000000003</c:v>
                </c:pt>
                <c:pt idx="5187">
                  <c:v>0.40880000000000005</c:v>
                </c:pt>
                <c:pt idx="5188">
                  <c:v>0.4089000000000001</c:v>
                </c:pt>
                <c:pt idx="5189">
                  <c:v>0.40920000000000001</c:v>
                </c:pt>
                <c:pt idx="5190">
                  <c:v>0.4094000000000001</c:v>
                </c:pt>
                <c:pt idx="5191">
                  <c:v>0.40950000000000003</c:v>
                </c:pt>
                <c:pt idx="5192">
                  <c:v>0.40950000000000003</c:v>
                </c:pt>
                <c:pt idx="5193">
                  <c:v>0.40930000000000005</c:v>
                </c:pt>
                <c:pt idx="5194">
                  <c:v>0.4099000000000001</c:v>
                </c:pt>
                <c:pt idx="5195">
                  <c:v>0.4109000000000001</c:v>
                </c:pt>
                <c:pt idx="5196">
                  <c:v>0.4109000000000001</c:v>
                </c:pt>
                <c:pt idx="5197">
                  <c:v>0.4109000000000001</c:v>
                </c:pt>
                <c:pt idx="5198">
                  <c:v>0.41100000000000003</c:v>
                </c:pt>
                <c:pt idx="5199">
                  <c:v>0.41100000000000003</c:v>
                </c:pt>
                <c:pt idx="5200">
                  <c:v>0.4109000000000001</c:v>
                </c:pt>
                <c:pt idx="5201">
                  <c:v>0.4109000000000001</c:v>
                </c:pt>
                <c:pt idx="5202">
                  <c:v>0.4109000000000001</c:v>
                </c:pt>
                <c:pt idx="5203">
                  <c:v>0.4099000000000001</c:v>
                </c:pt>
                <c:pt idx="5204">
                  <c:v>0.41220000000000001</c:v>
                </c:pt>
                <c:pt idx="5205">
                  <c:v>0.41250000000000003</c:v>
                </c:pt>
                <c:pt idx="5206">
                  <c:v>0.4099000000000001</c:v>
                </c:pt>
                <c:pt idx="5207">
                  <c:v>0.41220000000000001</c:v>
                </c:pt>
                <c:pt idx="5208">
                  <c:v>0.4109000000000001</c:v>
                </c:pt>
                <c:pt idx="5209">
                  <c:v>0.4109000000000001</c:v>
                </c:pt>
                <c:pt idx="5210">
                  <c:v>0.41120000000000001</c:v>
                </c:pt>
                <c:pt idx="5211">
                  <c:v>0.41100000000000003</c:v>
                </c:pt>
                <c:pt idx="5212">
                  <c:v>0.41110000000000002</c:v>
                </c:pt>
                <c:pt idx="5213">
                  <c:v>0.4109000000000001</c:v>
                </c:pt>
                <c:pt idx="5214">
                  <c:v>0.40750000000000003</c:v>
                </c:pt>
                <c:pt idx="5215">
                  <c:v>0.40750000000000003</c:v>
                </c:pt>
                <c:pt idx="5216">
                  <c:v>0.40760000000000002</c:v>
                </c:pt>
                <c:pt idx="5217">
                  <c:v>0.40800000000000003</c:v>
                </c:pt>
                <c:pt idx="5218">
                  <c:v>0.40800000000000003</c:v>
                </c:pt>
                <c:pt idx="5219">
                  <c:v>0.40730000000000005</c:v>
                </c:pt>
                <c:pt idx="5220">
                  <c:v>0.40710000000000002</c:v>
                </c:pt>
                <c:pt idx="5221">
                  <c:v>0.40690000000000004</c:v>
                </c:pt>
                <c:pt idx="5222">
                  <c:v>0.40680000000000005</c:v>
                </c:pt>
                <c:pt idx="5223">
                  <c:v>0.40650000000000003</c:v>
                </c:pt>
                <c:pt idx="5224">
                  <c:v>0.40640000000000004</c:v>
                </c:pt>
                <c:pt idx="5225">
                  <c:v>0.40590000000000004</c:v>
                </c:pt>
                <c:pt idx="5226">
                  <c:v>0.40460000000000002</c:v>
                </c:pt>
                <c:pt idx="5227">
                  <c:v>0.40430000000000005</c:v>
                </c:pt>
                <c:pt idx="5228">
                  <c:v>0.40440000000000004</c:v>
                </c:pt>
                <c:pt idx="5229">
                  <c:v>0.4047</c:v>
                </c:pt>
                <c:pt idx="5230">
                  <c:v>0.4047</c:v>
                </c:pt>
                <c:pt idx="5231">
                  <c:v>0.40480000000000005</c:v>
                </c:pt>
                <c:pt idx="5232">
                  <c:v>0.40770000000000001</c:v>
                </c:pt>
                <c:pt idx="5233">
                  <c:v>0.40780000000000005</c:v>
                </c:pt>
                <c:pt idx="5234">
                  <c:v>0.40770000000000001</c:v>
                </c:pt>
                <c:pt idx="5235">
                  <c:v>0.40790000000000004</c:v>
                </c:pt>
                <c:pt idx="5236">
                  <c:v>0.40770000000000001</c:v>
                </c:pt>
                <c:pt idx="5237">
                  <c:v>0.40760000000000002</c:v>
                </c:pt>
                <c:pt idx="5238">
                  <c:v>0.40900000000000003</c:v>
                </c:pt>
                <c:pt idx="5239">
                  <c:v>0.40920000000000001</c:v>
                </c:pt>
                <c:pt idx="5240">
                  <c:v>0.40920000000000001</c:v>
                </c:pt>
                <c:pt idx="5241">
                  <c:v>0.40910000000000002</c:v>
                </c:pt>
                <c:pt idx="5242">
                  <c:v>0.40880000000000005</c:v>
                </c:pt>
                <c:pt idx="5243">
                  <c:v>0.4089000000000001</c:v>
                </c:pt>
                <c:pt idx="5244">
                  <c:v>0.40910000000000002</c:v>
                </c:pt>
                <c:pt idx="5245">
                  <c:v>0.40930000000000005</c:v>
                </c:pt>
                <c:pt idx="5246">
                  <c:v>0.41060000000000002</c:v>
                </c:pt>
                <c:pt idx="5247">
                  <c:v>0.41060000000000002</c:v>
                </c:pt>
                <c:pt idx="5248">
                  <c:v>0.41020000000000001</c:v>
                </c:pt>
                <c:pt idx="5249">
                  <c:v>0.41610000000000008</c:v>
                </c:pt>
                <c:pt idx="5250">
                  <c:v>0.41770000000000002</c:v>
                </c:pt>
                <c:pt idx="5251">
                  <c:v>0.41430000000000006</c:v>
                </c:pt>
                <c:pt idx="5252">
                  <c:v>0.41320000000000001</c:v>
                </c:pt>
                <c:pt idx="5253">
                  <c:v>0.41310000000000002</c:v>
                </c:pt>
                <c:pt idx="5254">
                  <c:v>0.41330000000000006</c:v>
                </c:pt>
                <c:pt idx="5255">
                  <c:v>0.41330000000000006</c:v>
                </c:pt>
                <c:pt idx="5256">
                  <c:v>0.41370000000000001</c:v>
                </c:pt>
                <c:pt idx="5257">
                  <c:v>0.41370000000000001</c:v>
                </c:pt>
                <c:pt idx="5258">
                  <c:v>0.41400000000000003</c:v>
                </c:pt>
                <c:pt idx="5259">
                  <c:v>0.41200000000000003</c:v>
                </c:pt>
                <c:pt idx="5260">
                  <c:v>0.4119000000000001</c:v>
                </c:pt>
                <c:pt idx="5261">
                  <c:v>0.41180000000000005</c:v>
                </c:pt>
                <c:pt idx="5262">
                  <c:v>0.41180000000000005</c:v>
                </c:pt>
                <c:pt idx="5263">
                  <c:v>0.40810000000000002</c:v>
                </c:pt>
                <c:pt idx="5264">
                  <c:v>0.40810000000000002</c:v>
                </c:pt>
                <c:pt idx="5265">
                  <c:v>0.40810000000000002</c:v>
                </c:pt>
                <c:pt idx="5266">
                  <c:v>0.40800000000000003</c:v>
                </c:pt>
                <c:pt idx="5267">
                  <c:v>0.40810000000000002</c:v>
                </c:pt>
                <c:pt idx="5268">
                  <c:v>0.40830000000000005</c:v>
                </c:pt>
                <c:pt idx="5269">
                  <c:v>0.40870000000000001</c:v>
                </c:pt>
                <c:pt idx="5270">
                  <c:v>0.40860000000000002</c:v>
                </c:pt>
                <c:pt idx="5271">
                  <c:v>0.4084000000000001</c:v>
                </c:pt>
                <c:pt idx="5272">
                  <c:v>0.40810000000000002</c:v>
                </c:pt>
                <c:pt idx="5273">
                  <c:v>0.40790000000000004</c:v>
                </c:pt>
                <c:pt idx="5274">
                  <c:v>0.40790000000000004</c:v>
                </c:pt>
                <c:pt idx="5275">
                  <c:v>0.40800000000000003</c:v>
                </c:pt>
                <c:pt idx="5276">
                  <c:v>0.40810000000000002</c:v>
                </c:pt>
                <c:pt idx="5277">
                  <c:v>0.40830000000000005</c:v>
                </c:pt>
                <c:pt idx="5278">
                  <c:v>0.40850000000000003</c:v>
                </c:pt>
                <c:pt idx="5279">
                  <c:v>0.41110000000000002</c:v>
                </c:pt>
                <c:pt idx="5280">
                  <c:v>0.41350000000000003</c:v>
                </c:pt>
                <c:pt idx="5281">
                  <c:v>0.41350000000000003</c:v>
                </c:pt>
                <c:pt idx="5282">
                  <c:v>0.4134000000000001</c:v>
                </c:pt>
                <c:pt idx="5283">
                  <c:v>0.41330000000000006</c:v>
                </c:pt>
                <c:pt idx="5284">
                  <c:v>0.4129000000000001</c:v>
                </c:pt>
                <c:pt idx="5285">
                  <c:v>0.4129000000000001</c:v>
                </c:pt>
                <c:pt idx="5286">
                  <c:v>0.41270000000000001</c:v>
                </c:pt>
                <c:pt idx="5287">
                  <c:v>0.41270000000000001</c:v>
                </c:pt>
                <c:pt idx="5288">
                  <c:v>0.41260000000000002</c:v>
                </c:pt>
                <c:pt idx="5289">
                  <c:v>0.41370000000000001</c:v>
                </c:pt>
                <c:pt idx="5290">
                  <c:v>0.41370000000000001</c:v>
                </c:pt>
                <c:pt idx="5291">
                  <c:v>0.41370000000000001</c:v>
                </c:pt>
                <c:pt idx="5292">
                  <c:v>0.41380000000000006</c:v>
                </c:pt>
                <c:pt idx="5293">
                  <c:v>0.41380000000000006</c:v>
                </c:pt>
                <c:pt idx="5294">
                  <c:v>0.40920000000000001</c:v>
                </c:pt>
                <c:pt idx="5295">
                  <c:v>0.4089000000000001</c:v>
                </c:pt>
                <c:pt idx="5296">
                  <c:v>0.40910000000000002</c:v>
                </c:pt>
                <c:pt idx="5297">
                  <c:v>0.40920000000000001</c:v>
                </c:pt>
                <c:pt idx="5298">
                  <c:v>0.40930000000000005</c:v>
                </c:pt>
                <c:pt idx="5299">
                  <c:v>0.4094000000000001</c:v>
                </c:pt>
                <c:pt idx="5300">
                  <c:v>0.40930000000000005</c:v>
                </c:pt>
                <c:pt idx="5301">
                  <c:v>0.40850000000000003</c:v>
                </c:pt>
                <c:pt idx="5302">
                  <c:v>0.40850000000000003</c:v>
                </c:pt>
                <c:pt idx="5303">
                  <c:v>0.40850000000000003</c:v>
                </c:pt>
                <c:pt idx="5304">
                  <c:v>0.40850000000000003</c:v>
                </c:pt>
                <c:pt idx="5305">
                  <c:v>0.40860000000000002</c:v>
                </c:pt>
                <c:pt idx="5306">
                  <c:v>0.40860000000000002</c:v>
                </c:pt>
                <c:pt idx="5307">
                  <c:v>0.40850000000000003</c:v>
                </c:pt>
                <c:pt idx="5308">
                  <c:v>0.41020000000000001</c:v>
                </c:pt>
                <c:pt idx="5309">
                  <c:v>0.40850000000000003</c:v>
                </c:pt>
                <c:pt idx="5310">
                  <c:v>0.41200000000000003</c:v>
                </c:pt>
                <c:pt idx="5311">
                  <c:v>0.41200000000000003</c:v>
                </c:pt>
                <c:pt idx="5312">
                  <c:v>0.4119000000000001</c:v>
                </c:pt>
                <c:pt idx="5313">
                  <c:v>0.41200000000000003</c:v>
                </c:pt>
                <c:pt idx="5314">
                  <c:v>0.41130000000000005</c:v>
                </c:pt>
                <c:pt idx="5315">
                  <c:v>0.4109000000000001</c:v>
                </c:pt>
                <c:pt idx="5316">
                  <c:v>0.41100000000000003</c:v>
                </c:pt>
                <c:pt idx="5317">
                  <c:v>0.41100000000000003</c:v>
                </c:pt>
                <c:pt idx="5318">
                  <c:v>0.41100000000000003</c:v>
                </c:pt>
                <c:pt idx="5319">
                  <c:v>0.4109000000000001</c:v>
                </c:pt>
                <c:pt idx="5320">
                  <c:v>0.41080000000000005</c:v>
                </c:pt>
                <c:pt idx="5321">
                  <c:v>0.4084000000000001</c:v>
                </c:pt>
                <c:pt idx="5322">
                  <c:v>0.40850000000000003</c:v>
                </c:pt>
                <c:pt idx="5323">
                  <c:v>0.4084000000000001</c:v>
                </c:pt>
                <c:pt idx="5324">
                  <c:v>0.4084000000000001</c:v>
                </c:pt>
                <c:pt idx="5325">
                  <c:v>0.40830000000000005</c:v>
                </c:pt>
                <c:pt idx="5326">
                  <c:v>0.40820000000000001</c:v>
                </c:pt>
                <c:pt idx="5327">
                  <c:v>0.40820000000000001</c:v>
                </c:pt>
                <c:pt idx="5328">
                  <c:v>0.40820000000000001</c:v>
                </c:pt>
                <c:pt idx="5329">
                  <c:v>0.40820000000000001</c:v>
                </c:pt>
                <c:pt idx="5330">
                  <c:v>0.40820000000000001</c:v>
                </c:pt>
                <c:pt idx="5331">
                  <c:v>0.40830000000000005</c:v>
                </c:pt>
                <c:pt idx="5332">
                  <c:v>0.4084000000000001</c:v>
                </c:pt>
                <c:pt idx="5333">
                  <c:v>0.40850000000000003</c:v>
                </c:pt>
                <c:pt idx="5334">
                  <c:v>0.40830000000000005</c:v>
                </c:pt>
                <c:pt idx="5335">
                  <c:v>0.4084000000000001</c:v>
                </c:pt>
                <c:pt idx="5336">
                  <c:v>0.40880000000000005</c:v>
                </c:pt>
                <c:pt idx="5337">
                  <c:v>0.4089000000000001</c:v>
                </c:pt>
                <c:pt idx="5338">
                  <c:v>0.40870000000000001</c:v>
                </c:pt>
                <c:pt idx="5339">
                  <c:v>0.40850000000000003</c:v>
                </c:pt>
                <c:pt idx="5340">
                  <c:v>0.40820000000000001</c:v>
                </c:pt>
                <c:pt idx="5341">
                  <c:v>0.41080000000000005</c:v>
                </c:pt>
                <c:pt idx="5342">
                  <c:v>0.4109000000000001</c:v>
                </c:pt>
                <c:pt idx="5343">
                  <c:v>0.41070000000000001</c:v>
                </c:pt>
                <c:pt idx="5344">
                  <c:v>0.41060000000000002</c:v>
                </c:pt>
                <c:pt idx="5345">
                  <c:v>0.41080000000000005</c:v>
                </c:pt>
                <c:pt idx="5346">
                  <c:v>0.41100000000000003</c:v>
                </c:pt>
                <c:pt idx="5347">
                  <c:v>0.4109000000000001</c:v>
                </c:pt>
                <c:pt idx="5348">
                  <c:v>0.4109000000000001</c:v>
                </c:pt>
                <c:pt idx="5349">
                  <c:v>0.41100000000000003</c:v>
                </c:pt>
                <c:pt idx="5350">
                  <c:v>0.41030000000000005</c:v>
                </c:pt>
                <c:pt idx="5351">
                  <c:v>0.40980000000000005</c:v>
                </c:pt>
                <c:pt idx="5352">
                  <c:v>0.40980000000000005</c:v>
                </c:pt>
                <c:pt idx="5353">
                  <c:v>0.40980000000000005</c:v>
                </c:pt>
                <c:pt idx="5354">
                  <c:v>0.40980000000000005</c:v>
                </c:pt>
                <c:pt idx="5355">
                  <c:v>0.40960000000000002</c:v>
                </c:pt>
                <c:pt idx="5356">
                  <c:v>0.40970000000000001</c:v>
                </c:pt>
                <c:pt idx="5357">
                  <c:v>0.40970000000000001</c:v>
                </c:pt>
                <c:pt idx="5358">
                  <c:v>0.40870000000000001</c:v>
                </c:pt>
                <c:pt idx="5359">
                  <c:v>0.40860000000000002</c:v>
                </c:pt>
                <c:pt idx="5360">
                  <c:v>0.40860000000000002</c:v>
                </c:pt>
                <c:pt idx="5361">
                  <c:v>0.4084000000000001</c:v>
                </c:pt>
                <c:pt idx="5362">
                  <c:v>0.40810000000000002</c:v>
                </c:pt>
                <c:pt idx="5363">
                  <c:v>0.40790000000000004</c:v>
                </c:pt>
                <c:pt idx="5364">
                  <c:v>0.40780000000000005</c:v>
                </c:pt>
                <c:pt idx="5365">
                  <c:v>0.40770000000000001</c:v>
                </c:pt>
                <c:pt idx="5366">
                  <c:v>0.40740000000000004</c:v>
                </c:pt>
                <c:pt idx="5367">
                  <c:v>0.40750000000000003</c:v>
                </c:pt>
                <c:pt idx="5368">
                  <c:v>0.40780000000000005</c:v>
                </c:pt>
                <c:pt idx="5369">
                  <c:v>0.40800000000000003</c:v>
                </c:pt>
                <c:pt idx="5370">
                  <c:v>0.40800000000000003</c:v>
                </c:pt>
                <c:pt idx="5371">
                  <c:v>0.40830000000000005</c:v>
                </c:pt>
                <c:pt idx="5372">
                  <c:v>0.4084000000000001</c:v>
                </c:pt>
                <c:pt idx="5373">
                  <c:v>0.40850000000000003</c:v>
                </c:pt>
                <c:pt idx="5374">
                  <c:v>0.40830000000000005</c:v>
                </c:pt>
                <c:pt idx="5375">
                  <c:v>0.40850000000000003</c:v>
                </c:pt>
                <c:pt idx="5376">
                  <c:v>0.40850000000000003</c:v>
                </c:pt>
                <c:pt idx="5377">
                  <c:v>0.40850000000000003</c:v>
                </c:pt>
                <c:pt idx="5378">
                  <c:v>0.40850000000000003</c:v>
                </c:pt>
                <c:pt idx="5379">
                  <c:v>0.40820000000000001</c:v>
                </c:pt>
                <c:pt idx="5380">
                  <c:v>0.4084000000000001</c:v>
                </c:pt>
                <c:pt idx="5381">
                  <c:v>0.4084000000000001</c:v>
                </c:pt>
                <c:pt idx="5382">
                  <c:v>0.40860000000000002</c:v>
                </c:pt>
                <c:pt idx="5383">
                  <c:v>0.40820000000000001</c:v>
                </c:pt>
                <c:pt idx="5384">
                  <c:v>0.4084000000000001</c:v>
                </c:pt>
                <c:pt idx="5385">
                  <c:v>0.40850000000000003</c:v>
                </c:pt>
                <c:pt idx="5386">
                  <c:v>0.40830000000000005</c:v>
                </c:pt>
                <c:pt idx="5387">
                  <c:v>0.40850000000000003</c:v>
                </c:pt>
                <c:pt idx="5388">
                  <c:v>0.40860000000000002</c:v>
                </c:pt>
                <c:pt idx="5389">
                  <c:v>0.40870000000000001</c:v>
                </c:pt>
                <c:pt idx="5390">
                  <c:v>0.40880000000000005</c:v>
                </c:pt>
                <c:pt idx="5391">
                  <c:v>0.40880000000000005</c:v>
                </c:pt>
                <c:pt idx="5392">
                  <c:v>0.40910000000000002</c:v>
                </c:pt>
                <c:pt idx="5393">
                  <c:v>0.4114000000000001</c:v>
                </c:pt>
                <c:pt idx="5394">
                  <c:v>0.41110000000000002</c:v>
                </c:pt>
                <c:pt idx="5395">
                  <c:v>0.41110000000000002</c:v>
                </c:pt>
                <c:pt idx="5396">
                  <c:v>0.41110000000000002</c:v>
                </c:pt>
                <c:pt idx="5397">
                  <c:v>0.41120000000000001</c:v>
                </c:pt>
                <c:pt idx="5398">
                  <c:v>0.41130000000000005</c:v>
                </c:pt>
                <c:pt idx="5399">
                  <c:v>0.41130000000000005</c:v>
                </c:pt>
                <c:pt idx="5400">
                  <c:v>0.41110000000000002</c:v>
                </c:pt>
                <c:pt idx="5401">
                  <c:v>0.41130000000000005</c:v>
                </c:pt>
                <c:pt idx="5402">
                  <c:v>0.4114000000000001</c:v>
                </c:pt>
                <c:pt idx="5403">
                  <c:v>0.41130000000000005</c:v>
                </c:pt>
                <c:pt idx="5404">
                  <c:v>0.41120000000000001</c:v>
                </c:pt>
                <c:pt idx="5405">
                  <c:v>0.41130000000000005</c:v>
                </c:pt>
                <c:pt idx="5406">
                  <c:v>0.4114000000000001</c:v>
                </c:pt>
                <c:pt idx="5407">
                  <c:v>0.41160000000000002</c:v>
                </c:pt>
                <c:pt idx="5408">
                  <c:v>0.41180000000000005</c:v>
                </c:pt>
                <c:pt idx="5409">
                  <c:v>0.4119000000000001</c:v>
                </c:pt>
                <c:pt idx="5410">
                  <c:v>0.41180000000000005</c:v>
                </c:pt>
                <c:pt idx="5411">
                  <c:v>0.41150000000000003</c:v>
                </c:pt>
                <c:pt idx="5412">
                  <c:v>0.41130000000000005</c:v>
                </c:pt>
                <c:pt idx="5413">
                  <c:v>0.41110000000000002</c:v>
                </c:pt>
                <c:pt idx="5414">
                  <c:v>0.4114000000000001</c:v>
                </c:pt>
                <c:pt idx="5415">
                  <c:v>0.41200000000000003</c:v>
                </c:pt>
                <c:pt idx="5416">
                  <c:v>0.41220000000000001</c:v>
                </c:pt>
                <c:pt idx="5417">
                  <c:v>0.41230000000000006</c:v>
                </c:pt>
                <c:pt idx="5418">
                  <c:v>0.41220000000000001</c:v>
                </c:pt>
                <c:pt idx="5419">
                  <c:v>0.41200000000000003</c:v>
                </c:pt>
                <c:pt idx="5420">
                  <c:v>0.41200000000000003</c:v>
                </c:pt>
                <c:pt idx="5421">
                  <c:v>0.41170000000000001</c:v>
                </c:pt>
                <c:pt idx="5422">
                  <c:v>0.41150000000000003</c:v>
                </c:pt>
                <c:pt idx="5423">
                  <c:v>0.41160000000000002</c:v>
                </c:pt>
                <c:pt idx="5424">
                  <c:v>0.41170000000000001</c:v>
                </c:pt>
                <c:pt idx="5425">
                  <c:v>0.41170000000000001</c:v>
                </c:pt>
                <c:pt idx="5426">
                  <c:v>0.41170000000000001</c:v>
                </c:pt>
                <c:pt idx="5427">
                  <c:v>0.41170000000000001</c:v>
                </c:pt>
                <c:pt idx="5428">
                  <c:v>0.4144000000000001</c:v>
                </c:pt>
                <c:pt idx="5429">
                  <c:v>0.4144000000000001</c:v>
                </c:pt>
                <c:pt idx="5430">
                  <c:v>0.41410000000000002</c:v>
                </c:pt>
                <c:pt idx="5431">
                  <c:v>0.41410000000000002</c:v>
                </c:pt>
                <c:pt idx="5432">
                  <c:v>0.4139000000000001</c:v>
                </c:pt>
                <c:pt idx="5433">
                  <c:v>0.41410000000000002</c:v>
                </c:pt>
                <c:pt idx="5434">
                  <c:v>0.41350000000000003</c:v>
                </c:pt>
                <c:pt idx="5435">
                  <c:v>0.4129000000000001</c:v>
                </c:pt>
                <c:pt idx="5436">
                  <c:v>0.4129000000000001</c:v>
                </c:pt>
                <c:pt idx="5437">
                  <c:v>0.41270000000000001</c:v>
                </c:pt>
                <c:pt idx="5438">
                  <c:v>0.41280000000000006</c:v>
                </c:pt>
                <c:pt idx="5439">
                  <c:v>0.41300000000000003</c:v>
                </c:pt>
                <c:pt idx="5440">
                  <c:v>0.41300000000000003</c:v>
                </c:pt>
                <c:pt idx="5441">
                  <c:v>0.41330000000000006</c:v>
                </c:pt>
                <c:pt idx="5442">
                  <c:v>0.41360000000000002</c:v>
                </c:pt>
                <c:pt idx="5443">
                  <c:v>0.41410000000000002</c:v>
                </c:pt>
                <c:pt idx="5444">
                  <c:v>0.41430000000000006</c:v>
                </c:pt>
                <c:pt idx="5445">
                  <c:v>0.4144000000000001</c:v>
                </c:pt>
                <c:pt idx="5446">
                  <c:v>0.41460000000000002</c:v>
                </c:pt>
                <c:pt idx="5447">
                  <c:v>0.41450000000000004</c:v>
                </c:pt>
                <c:pt idx="5448">
                  <c:v>0.41460000000000002</c:v>
                </c:pt>
                <c:pt idx="5449">
                  <c:v>0.41470000000000001</c:v>
                </c:pt>
                <c:pt idx="5450">
                  <c:v>0.41510000000000002</c:v>
                </c:pt>
                <c:pt idx="5451">
                  <c:v>0.41520000000000001</c:v>
                </c:pt>
                <c:pt idx="5452">
                  <c:v>0.41530000000000006</c:v>
                </c:pt>
                <c:pt idx="5453">
                  <c:v>0.41530000000000006</c:v>
                </c:pt>
                <c:pt idx="5454">
                  <c:v>0.41520000000000001</c:v>
                </c:pt>
                <c:pt idx="5455">
                  <c:v>0.41520000000000001</c:v>
                </c:pt>
                <c:pt idx="5456">
                  <c:v>0.4154000000000001</c:v>
                </c:pt>
                <c:pt idx="5457">
                  <c:v>0.41530000000000006</c:v>
                </c:pt>
                <c:pt idx="5458">
                  <c:v>0.41530000000000006</c:v>
                </c:pt>
                <c:pt idx="5459">
                  <c:v>0.4154000000000001</c:v>
                </c:pt>
                <c:pt idx="5460">
                  <c:v>0.41550000000000004</c:v>
                </c:pt>
                <c:pt idx="5461">
                  <c:v>0.41570000000000001</c:v>
                </c:pt>
                <c:pt idx="5462">
                  <c:v>0.41580000000000006</c:v>
                </c:pt>
                <c:pt idx="5463">
                  <c:v>0.41660000000000008</c:v>
                </c:pt>
                <c:pt idx="5464">
                  <c:v>0.42070000000000002</c:v>
                </c:pt>
                <c:pt idx="5465">
                  <c:v>0.42080000000000006</c:v>
                </c:pt>
                <c:pt idx="5466">
                  <c:v>0.42090000000000005</c:v>
                </c:pt>
                <c:pt idx="5467">
                  <c:v>0.4210000000000001</c:v>
                </c:pt>
                <c:pt idx="5468">
                  <c:v>0.42130000000000006</c:v>
                </c:pt>
                <c:pt idx="5469">
                  <c:v>0.4215000000000001</c:v>
                </c:pt>
                <c:pt idx="5470">
                  <c:v>0.4215000000000001</c:v>
                </c:pt>
                <c:pt idx="5471">
                  <c:v>0.42140000000000005</c:v>
                </c:pt>
                <c:pt idx="5472">
                  <c:v>0.4215000000000001</c:v>
                </c:pt>
                <c:pt idx="5473">
                  <c:v>0.42040000000000005</c:v>
                </c:pt>
                <c:pt idx="5474">
                  <c:v>0.42040000000000005</c:v>
                </c:pt>
                <c:pt idx="5475">
                  <c:v>0.42020000000000002</c:v>
                </c:pt>
                <c:pt idx="5476">
                  <c:v>0.41990000000000005</c:v>
                </c:pt>
                <c:pt idx="5477">
                  <c:v>0.41960000000000003</c:v>
                </c:pt>
                <c:pt idx="5478">
                  <c:v>0.41960000000000003</c:v>
                </c:pt>
                <c:pt idx="5479">
                  <c:v>0.42000000000000004</c:v>
                </c:pt>
                <c:pt idx="5480">
                  <c:v>0.42090000000000005</c:v>
                </c:pt>
                <c:pt idx="5481">
                  <c:v>0.42040000000000005</c:v>
                </c:pt>
                <c:pt idx="5482">
                  <c:v>0.42160000000000003</c:v>
                </c:pt>
                <c:pt idx="5483">
                  <c:v>0.42180000000000006</c:v>
                </c:pt>
                <c:pt idx="5484">
                  <c:v>0.42190000000000005</c:v>
                </c:pt>
                <c:pt idx="5485">
                  <c:v>0.41970000000000002</c:v>
                </c:pt>
                <c:pt idx="5486">
                  <c:v>0.4159000000000001</c:v>
                </c:pt>
                <c:pt idx="5487">
                  <c:v>0.41600000000000004</c:v>
                </c:pt>
                <c:pt idx="5488">
                  <c:v>0.41580000000000006</c:v>
                </c:pt>
                <c:pt idx="5489">
                  <c:v>0.4159000000000001</c:v>
                </c:pt>
                <c:pt idx="5490">
                  <c:v>0.41560000000000002</c:v>
                </c:pt>
                <c:pt idx="5491">
                  <c:v>0.41820000000000002</c:v>
                </c:pt>
                <c:pt idx="5492">
                  <c:v>0.42080000000000006</c:v>
                </c:pt>
                <c:pt idx="5493">
                  <c:v>0.42090000000000005</c:v>
                </c:pt>
                <c:pt idx="5494">
                  <c:v>0.42130000000000006</c:v>
                </c:pt>
                <c:pt idx="5495">
                  <c:v>0.42170000000000002</c:v>
                </c:pt>
                <c:pt idx="5496">
                  <c:v>0.4225000000000001</c:v>
                </c:pt>
                <c:pt idx="5497">
                  <c:v>0.42260000000000003</c:v>
                </c:pt>
                <c:pt idx="5498">
                  <c:v>0.42260000000000003</c:v>
                </c:pt>
                <c:pt idx="5499">
                  <c:v>0.42270000000000002</c:v>
                </c:pt>
                <c:pt idx="5500">
                  <c:v>0.42240000000000005</c:v>
                </c:pt>
                <c:pt idx="5501">
                  <c:v>0.42240000000000005</c:v>
                </c:pt>
                <c:pt idx="5502">
                  <c:v>0.42220000000000002</c:v>
                </c:pt>
                <c:pt idx="5503">
                  <c:v>0.42210000000000003</c:v>
                </c:pt>
                <c:pt idx="5504">
                  <c:v>0.4220000000000001</c:v>
                </c:pt>
                <c:pt idx="5505">
                  <c:v>0.41980000000000006</c:v>
                </c:pt>
                <c:pt idx="5506">
                  <c:v>0.41520000000000001</c:v>
                </c:pt>
                <c:pt idx="5507">
                  <c:v>0.41510000000000002</c:v>
                </c:pt>
                <c:pt idx="5508">
                  <c:v>0.41510000000000002</c:v>
                </c:pt>
                <c:pt idx="5509">
                  <c:v>0.4149000000000001</c:v>
                </c:pt>
                <c:pt idx="5510">
                  <c:v>0.41500000000000004</c:v>
                </c:pt>
                <c:pt idx="5511">
                  <c:v>0.41500000000000004</c:v>
                </c:pt>
                <c:pt idx="5512">
                  <c:v>0.41510000000000002</c:v>
                </c:pt>
                <c:pt idx="5513">
                  <c:v>0.41530000000000006</c:v>
                </c:pt>
                <c:pt idx="5514">
                  <c:v>0.41550000000000004</c:v>
                </c:pt>
                <c:pt idx="5515">
                  <c:v>0.41560000000000002</c:v>
                </c:pt>
                <c:pt idx="5516">
                  <c:v>0.41520000000000001</c:v>
                </c:pt>
                <c:pt idx="5517">
                  <c:v>0.41510000000000002</c:v>
                </c:pt>
                <c:pt idx="5518">
                  <c:v>0.41480000000000006</c:v>
                </c:pt>
                <c:pt idx="5519">
                  <c:v>0.41470000000000001</c:v>
                </c:pt>
                <c:pt idx="5520">
                  <c:v>0.41450000000000004</c:v>
                </c:pt>
                <c:pt idx="5521">
                  <c:v>0.41430000000000006</c:v>
                </c:pt>
                <c:pt idx="5522">
                  <c:v>0.41380000000000006</c:v>
                </c:pt>
                <c:pt idx="5523">
                  <c:v>0.41230000000000006</c:v>
                </c:pt>
                <c:pt idx="5524">
                  <c:v>0.41230000000000006</c:v>
                </c:pt>
                <c:pt idx="5525">
                  <c:v>0.41170000000000001</c:v>
                </c:pt>
                <c:pt idx="5526">
                  <c:v>0.41060000000000002</c:v>
                </c:pt>
                <c:pt idx="5527">
                  <c:v>0.4084000000000001</c:v>
                </c:pt>
                <c:pt idx="5528">
                  <c:v>0.40670000000000001</c:v>
                </c:pt>
                <c:pt idx="5529">
                  <c:v>0.40430000000000005</c:v>
                </c:pt>
                <c:pt idx="5530">
                  <c:v>0.40150000000000002</c:v>
                </c:pt>
                <c:pt idx="5531">
                  <c:v>0.39850000000000008</c:v>
                </c:pt>
                <c:pt idx="5532">
                  <c:v>0.39530000000000004</c:v>
                </c:pt>
                <c:pt idx="5533">
                  <c:v>0.39530000000000004</c:v>
                </c:pt>
                <c:pt idx="5534">
                  <c:v>0.39530000000000004</c:v>
                </c:pt>
                <c:pt idx="5535">
                  <c:v>0.39530000000000004</c:v>
                </c:pt>
                <c:pt idx="5536">
                  <c:v>0.38700000000000007</c:v>
                </c:pt>
                <c:pt idx="5537">
                  <c:v>0.38180000000000003</c:v>
                </c:pt>
                <c:pt idx="5538">
                  <c:v>0.37980000000000014</c:v>
                </c:pt>
                <c:pt idx="5539">
                  <c:v>0.37980000000000014</c:v>
                </c:pt>
                <c:pt idx="5540">
                  <c:v>0.37770000000000004</c:v>
                </c:pt>
                <c:pt idx="5541">
                  <c:v>0.37500000000000006</c:v>
                </c:pt>
                <c:pt idx="5542">
                  <c:v>0.37500000000000006</c:v>
                </c:pt>
                <c:pt idx="5543">
                  <c:v>0.37430000000000008</c:v>
                </c:pt>
                <c:pt idx="5544">
                  <c:v>0.37370000000000003</c:v>
                </c:pt>
                <c:pt idx="5545">
                  <c:v>0.37370000000000003</c:v>
                </c:pt>
                <c:pt idx="5546">
                  <c:v>0.37350000000000005</c:v>
                </c:pt>
                <c:pt idx="5547">
                  <c:v>0.37320000000000003</c:v>
                </c:pt>
                <c:pt idx="5548">
                  <c:v>0.3731000000000001</c:v>
                </c:pt>
                <c:pt idx="5549">
                  <c:v>0.37550000000000006</c:v>
                </c:pt>
                <c:pt idx="5550">
                  <c:v>0.37530000000000008</c:v>
                </c:pt>
                <c:pt idx="5551">
                  <c:v>0.37580000000000008</c:v>
                </c:pt>
                <c:pt idx="5552">
                  <c:v>0.37630000000000008</c:v>
                </c:pt>
                <c:pt idx="5553">
                  <c:v>0.37650000000000006</c:v>
                </c:pt>
                <c:pt idx="5554">
                  <c:v>0.37690000000000007</c:v>
                </c:pt>
                <c:pt idx="5555">
                  <c:v>0.37780000000000008</c:v>
                </c:pt>
                <c:pt idx="5556">
                  <c:v>0.3781000000000001</c:v>
                </c:pt>
                <c:pt idx="5557">
                  <c:v>0.37820000000000004</c:v>
                </c:pt>
                <c:pt idx="5558">
                  <c:v>0.37820000000000004</c:v>
                </c:pt>
                <c:pt idx="5559">
                  <c:v>0.3781000000000001</c:v>
                </c:pt>
                <c:pt idx="5560">
                  <c:v>0.37770000000000004</c:v>
                </c:pt>
                <c:pt idx="5561">
                  <c:v>0.37740000000000007</c:v>
                </c:pt>
                <c:pt idx="5562">
                  <c:v>0.37690000000000007</c:v>
                </c:pt>
                <c:pt idx="5563">
                  <c:v>0.37770000000000004</c:v>
                </c:pt>
                <c:pt idx="5564">
                  <c:v>0.37770000000000004</c:v>
                </c:pt>
                <c:pt idx="5565">
                  <c:v>0.3791000000000001</c:v>
                </c:pt>
                <c:pt idx="5566">
                  <c:v>0.37900000000000006</c:v>
                </c:pt>
                <c:pt idx="5567">
                  <c:v>0.37980000000000014</c:v>
                </c:pt>
                <c:pt idx="5568">
                  <c:v>0.38170000000000004</c:v>
                </c:pt>
                <c:pt idx="5569">
                  <c:v>0.38600000000000007</c:v>
                </c:pt>
                <c:pt idx="5570">
                  <c:v>0.3882000000000001</c:v>
                </c:pt>
                <c:pt idx="5571">
                  <c:v>0.3902000000000001</c:v>
                </c:pt>
                <c:pt idx="5572">
                  <c:v>0.39150000000000007</c:v>
                </c:pt>
                <c:pt idx="5573">
                  <c:v>0.39200000000000007</c:v>
                </c:pt>
                <c:pt idx="5574">
                  <c:v>0.3922000000000001</c:v>
                </c:pt>
                <c:pt idx="5575">
                  <c:v>0.39230000000000004</c:v>
                </c:pt>
                <c:pt idx="5576">
                  <c:v>0.39230000000000004</c:v>
                </c:pt>
                <c:pt idx="5577">
                  <c:v>0.39200000000000007</c:v>
                </c:pt>
                <c:pt idx="5578">
                  <c:v>0.39230000000000004</c:v>
                </c:pt>
                <c:pt idx="5579">
                  <c:v>0.39230000000000004</c:v>
                </c:pt>
                <c:pt idx="5580">
                  <c:v>0.3922000000000001</c:v>
                </c:pt>
                <c:pt idx="5581">
                  <c:v>0.39150000000000007</c:v>
                </c:pt>
                <c:pt idx="5582">
                  <c:v>0.3902000000000001</c:v>
                </c:pt>
                <c:pt idx="5583">
                  <c:v>0.38860000000000006</c:v>
                </c:pt>
                <c:pt idx="5584">
                  <c:v>0.38650000000000007</c:v>
                </c:pt>
                <c:pt idx="5585">
                  <c:v>0.38160000000000011</c:v>
                </c:pt>
                <c:pt idx="5586">
                  <c:v>0.37940000000000007</c:v>
                </c:pt>
                <c:pt idx="5587">
                  <c:v>0.3781000000000001</c:v>
                </c:pt>
                <c:pt idx="5588">
                  <c:v>0.3781000000000001</c:v>
                </c:pt>
                <c:pt idx="5589">
                  <c:v>0.37840000000000007</c:v>
                </c:pt>
                <c:pt idx="5590">
                  <c:v>0.37840000000000007</c:v>
                </c:pt>
                <c:pt idx="5591">
                  <c:v>0.37970000000000004</c:v>
                </c:pt>
                <c:pt idx="5592">
                  <c:v>0.38020000000000004</c:v>
                </c:pt>
                <c:pt idx="5593">
                  <c:v>0.38110000000000011</c:v>
                </c:pt>
                <c:pt idx="5594">
                  <c:v>0.38070000000000004</c:v>
                </c:pt>
                <c:pt idx="5595">
                  <c:v>0.38300000000000006</c:v>
                </c:pt>
                <c:pt idx="5596">
                  <c:v>0.38230000000000003</c:v>
                </c:pt>
                <c:pt idx="5597">
                  <c:v>0.38230000000000003</c:v>
                </c:pt>
                <c:pt idx="5598">
                  <c:v>0.38140000000000007</c:v>
                </c:pt>
                <c:pt idx="5599">
                  <c:v>0.38030000000000014</c:v>
                </c:pt>
                <c:pt idx="5600">
                  <c:v>0.38030000000000014</c:v>
                </c:pt>
                <c:pt idx="5601">
                  <c:v>0.37630000000000008</c:v>
                </c:pt>
                <c:pt idx="5602">
                  <c:v>0.37520000000000003</c:v>
                </c:pt>
                <c:pt idx="5603">
                  <c:v>0.37520000000000003</c:v>
                </c:pt>
                <c:pt idx="5604">
                  <c:v>0.3756000000000001</c:v>
                </c:pt>
                <c:pt idx="5605">
                  <c:v>0.37630000000000008</c:v>
                </c:pt>
                <c:pt idx="5606">
                  <c:v>0.37630000000000008</c:v>
                </c:pt>
                <c:pt idx="5607">
                  <c:v>0.3806000000000001</c:v>
                </c:pt>
                <c:pt idx="5608">
                  <c:v>0.38160000000000011</c:v>
                </c:pt>
                <c:pt idx="5609">
                  <c:v>0.38210000000000005</c:v>
                </c:pt>
                <c:pt idx="5610">
                  <c:v>0.38270000000000004</c:v>
                </c:pt>
                <c:pt idx="5611">
                  <c:v>0.38310000000000005</c:v>
                </c:pt>
                <c:pt idx="5612">
                  <c:v>0.38430000000000003</c:v>
                </c:pt>
                <c:pt idx="5613">
                  <c:v>0.38530000000000003</c:v>
                </c:pt>
                <c:pt idx="5614">
                  <c:v>0.38680000000000003</c:v>
                </c:pt>
                <c:pt idx="5615">
                  <c:v>0.38630000000000003</c:v>
                </c:pt>
                <c:pt idx="5616">
                  <c:v>0.38560000000000005</c:v>
                </c:pt>
                <c:pt idx="5617">
                  <c:v>0.38460000000000005</c:v>
                </c:pt>
                <c:pt idx="5618">
                  <c:v>0.37890000000000007</c:v>
                </c:pt>
                <c:pt idx="5619">
                  <c:v>0.37790000000000007</c:v>
                </c:pt>
                <c:pt idx="5620">
                  <c:v>0.37740000000000007</c:v>
                </c:pt>
                <c:pt idx="5621">
                  <c:v>0.37720000000000004</c:v>
                </c:pt>
                <c:pt idx="5622">
                  <c:v>0.3771000000000001</c:v>
                </c:pt>
                <c:pt idx="5623">
                  <c:v>0.37640000000000007</c:v>
                </c:pt>
                <c:pt idx="5624">
                  <c:v>0.37540000000000007</c:v>
                </c:pt>
                <c:pt idx="5625">
                  <c:v>0.37540000000000007</c:v>
                </c:pt>
                <c:pt idx="5626">
                  <c:v>0.37580000000000008</c:v>
                </c:pt>
                <c:pt idx="5627">
                  <c:v>0.37620000000000003</c:v>
                </c:pt>
                <c:pt idx="5628">
                  <c:v>0.37650000000000006</c:v>
                </c:pt>
                <c:pt idx="5629">
                  <c:v>0.37680000000000008</c:v>
                </c:pt>
                <c:pt idx="5630">
                  <c:v>0.37670000000000003</c:v>
                </c:pt>
                <c:pt idx="5631">
                  <c:v>0.37780000000000008</c:v>
                </c:pt>
                <c:pt idx="5632">
                  <c:v>0.37780000000000008</c:v>
                </c:pt>
                <c:pt idx="5633">
                  <c:v>0.37990000000000007</c:v>
                </c:pt>
                <c:pt idx="5634">
                  <c:v>0.37990000000000007</c:v>
                </c:pt>
                <c:pt idx="5635">
                  <c:v>0.37970000000000004</c:v>
                </c:pt>
                <c:pt idx="5636">
                  <c:v>0.37980000000000014</c:v>
                </c:pt>
                <c:pt idx="5637">
                  <c:v>0.37980000000000014</c:v>
                </c:pt>
                <c:pt idx="5638">
                  <c:v>0.38030000000000014</c:v>
                </c:pt>
                <c:pt idx="5639">
                  <c:v>0.3806000000000001</c:v>
                </c:pt>
                <c:pt idx="5640">
                  <c:v>0.3806000000000001</c:v>
                </c:pt>
                <c:pt idx="5641">
                  <c:v>0.38050000000000006</c:v>
                </c:pt>
                <c:pt idx="5642">
                  <c:v>0.38050000000000006</c:v>
                </c:pt>
                <c:pt idx="5643">
                  <c:v>0.37990000000000007</c:v>
                </c:pt>
                <c:pt idx="5644">
                  <c:v>0.37930000000000014</c:v>
                </c:pt>
                <c:pt idx="5645">
                  <c:v>0.3791000000000001</c:v>
                </c:pt>
                <c:pt idx="5646">
                  <c:v>0.3791000000000001</c:v>
                </c:pt>
                <c:pt idx="5647">
                  <c:v>0.37900000000000006</c:v>
                </c:pt>
                <c:pt idx="5648">
                  <c:v>0.3796000000000001</c:v>
                </c:pt>
                <c:pt idx="5649">
                  <c:v>0.3796000000000001</c:v>
                </c:pt>
                <c:pt idx="5650">
                  <c:v>0.38270000000000004</c:v>
                </c:pt>
                <c:pt idx="5651">
                  <c:v>0.38280000000000003</c:v>
                </c:pt>
                <c:pt idx="5652">
                  <c:v>0.38250000000000006</c:v>
                </c:pt>
                <c:pt idx="5653">
                  <c:v>0.38250000000000006</c:v>
                </c:pt>
                <c:pt idx="5654">
                  <c:v>0.38250000000000006</c:v>
                </c:pt>
                <c:pt idx="5655">
                  <c:v>0.3832000000000001</c:v>
                </c:pt>
                <c:pt idx="5656">
                  <c:v>0.38260000000000005</c:v>
                </c:pt>
                <c:pt idx="5657">
                  <c:v>0.38280000000000003</c:v>
                </c:pt>
                <c:pt idx="5658">
                  <c:v>0.38250000000000006</c:v>
                </c:pt>
                <c:pt idx="5659">
                  <c:v>0.38190000000000007</c:v>
                </c:pt>
                <c:pt idx="5660">
                  <c:v>0.38170000000000004</c:v>
                </c:pt>
                <c:pt idx="5661">
                  <c:v>0.38170000000000004</c:v>
                </c:pt>
                <c:pt idx="5662">
                  <c:v>0.38090000000000007</c:v>
                </c:pt>
                <c:pt idx="5663">
                  <c:v>0.38120000000000004</c:v>
                </c:pt>
                <c:pt idx="5664">
                  <c:v>0.38170000000000004</c:v>
                </c:pt>
                <c:pt idx="5665">
                  <c:v>0.38140000000000007</c:v>
                </c:pt>
                <c:pt idx="5666">
                  <c:v>0.38190000000000007</c:v>
                </c:pt>
                <c:pt idx="5667">
                  <c:v>0.38240000000000007</c:v>
                </c:pt>
                <c:pt idx="5668">
                  <c:v>0.38540000000000008</c:v>
                </c:pt>
                <c:pt idx="5669">
                  <c:v>0.38560000000000005</c:v>
                </c:pt>
                <c:pt idx="5670">
                  <c:v>0.3857000000000001</c:v>
                </c:pt>
                <c:pt idx="5671">
                  <c:v>0.38580000000000003</c:v>
                </c:pt>
                <c:pt idx="5672">
                  <c:v>0.3857000000000001</c:v>
                </c:pt>
                <c:pt idx="5673">
                  <c:v>0.38590000000000008</c:v>
                </c:pt>
                <c:pt idx="5674">
                  <c:v>0.3837000000000001</c:v>
                </c:pt>
                <c:pt idx="5675">
                  <c:v>0.3842000000000001</c:v>
                </c:pt>
                <c:pt idx="5676">
                  <c:v>0.38450000000000006</c:v>
                </c:pt>
                <c:pt idx="5677">
                  <c:v>0.38460000000000005</c:v>
                </c:pt>
                <c:pt idx="5678">
                  <c:v>0.38480000000000003</c:v>
                </c:pt>
                <c:pt idx="5679">
                  <c:v>0.38500000000000006</c:v>
                </c:pt>
                <c:pt idx="5680">
                  <c:v>0.38490000000000008</c:v>
                </c:pt>
                <c:pt idx="5681">
                  <c:v>0.38560000000000005</c:v>
                </c:pt>
                <c:pt idx="5682">
                  <c:v>0.38910000000000006</c:v>
                </c:pt>
                <c:pt idx="5683">
                  <c:v>0.38960000000000006</c:v>
                </c:pt>
                <c:pt idx="5684">
                  <c:v>0.3902000000000001</c:v>
                </c:pt>
                <c:pt idx="5685">
                  <c:v>0.39060000000000006</c:v>
                </c:pt>
                <c:pt idx="5686">
                  <c:v>0.39090000000000014</c:v>
                </c:pt>
                <c:pt idx="5687">
                  <c:v>0.3897000000000001</c:v>
                </c:pt>
                <c:pt idx="5688">
                  <c:v>0.38430000000000003</c:v>
                </c:pt>
                <c:pt idx="5689">
                  <c:v>0.38330000000000003</c:v>
                </c:pt>
                <c:pt idx="5690">
                  <c:v>0.38200000000000006</c:v>
                </c:pt>
                <c:pt idx="5691">
                  <c:v>0.38170000000000004</c:v>
                </c:pt>
                <c:pt idx="5692">
                  <c:v>0.38150000000000006</c:v>
                </c:pt>
                <c:pt idx="5693">
                  <c:v>0.38120000000000004</c:v>
                </c:pt>
                <c:pt idx="5694">
                  <c:v>0.38120000000000004</c:v>
                </c:pt>
                <c:pt idx="5695">
                  <c:v>0.38430000000000003</c:v>
                </c:pt>
                <c:pt idx="5696">
                  <c:v>0.3867000000000001</c:v>
                </c:pt>
                <c:pt idx="5697">
                  <c:v>0.38610000000000005</c:v>
                </c:pt>
                <c:pt idx="5698">
                  <c:v>0.38640000000000008</c:v>
                </c:pt>
                <c:pt idx="5699">
                  <c:v>0.38700000000000007</c:v>
                </c:pt>
                <c:pt idx="5700">
                  <c:v>0.38750000000000007</c:v>
                </c:pt>
                <c:pt idx="5701">
                  <c:v>0.38800000000000007</c:v>
                </c:pt>
                <c:pt idx="5702">
                  <c:v>0.38810000000000006</c:v>
                </c:pt>
                <c:pt idx="5703">
                  <c:v>0.38810000000000006</c:v>
                </c:pt>
                <c:pt idx="5704">
                  <c:v>0.38810000000000006</c:v>
                </c:pt>
                <c:pt idx="5705">
                  <c:v>0.38810000000000006</c:v>
                </c:pt>
                <c:pt idx="5706">
                  <c:v>0.38810000000000006</c:v>
                </c:pt>
                <c:pt idx="5707">
                  <c:v>0.38880000000000003</c:v>
                </c:pt>
                <c:pt idx="5708">
                  <c:v>0.3882000000000001</c:v>
                </c:pt>
                <c:pt idx="5709">
                  <c:v>0.3887000000000001</c:v>
                </c:pt>
                <c:pt idx="5710">
                  <c:v>0.38940000000000008</c:v>
                </c:pt>
                <c:pt idx="5711">
                  <c:v>0.38940000000000008</c:v>
                </c:pt>
                <c:pt idx="5712">
                  <c:v>0.39040000000000008</c:v>
                </c:pt>
                <c:pt idx="5713">
                  <c:v>0.38980000000000004</c:v>
                </c:pt>
                <c:pt idx="5714">
                  <c:v>0.39090000000000014</c:v>
                </c:pt>
                <c:pt idx="5715">
                  <c:v>0.39230000000000004</c:v>
                </c:pt>
                <c:pt idx="5716">
                  <c:v>0.39340000000000014</c:v>
                </c:pt>
                <c:pt idx="5717">
                  <c:v>0.39460000000000006</c:v>
                </c:pt>
                <c:pt idx="5718">
                  <c:v>0.39570000000000005</c:v>
                </c:pt>
                <c:pt idx="5719">
                  <c:v>0.39510000000000006</c:v>
                </c:pt>
                <c:pt idx="5720">
                  <c:v>0.39570000000000005</c:v>
                </c:pt>
                <c:pt idx="5721">
                  <c:v>0.3963000000000001</c:v>
                </c:pt>
                <c:pt idx="5722">
                  <c:v>0.39670000000000005</c:v>
                </c:pt>
                <c:pt idx="5723">
                  <c:v>0.3968000000000001</c:v>
                </c:pt>
                <c:pt idx="5724">
                  <c:v>0.3968000000000001</c:v>
                </c:pt>
                <c:pt idx="5725">
                  <c:v>0.39610000000000006</c:v>
                </c:pt>
                <c:pt idx="5726">
                  <c:v>0.39560000000000006</c:v>
                </c:pt>
                <c:pt idx="5727">
                  <c:v>0.39380000000000004</c:v>
                </c:pt>
                <c:pt idx="5728">
                  <c:v>0.3932000000000001</c:v>
                </c:pt>
                <c:pt idx="5729">
                  <c:v>0.39240000000000014</c:v>
                </c:pt>
                <c:pt idx="5730">
                  <c:v>0.39210000000000006</c:v>
                </c:pt>
                <c:pt idx="5731">
                  <c:v>0.39190000000000014</c:v>
                </c:pt>
                <c:pt idx="5732">
                  <c:v>0.39190000000000014</c:v>
                </c:pt>
                <c:pt idx="5733">
                  <c:v>0.39210000000000006</c:v>
                </c:pt>
                <c:pt idx="5734">
                  <c:v>0.39340000000000014</c:v>
                </c:pt>
                <c:pt idx="5735">
                  <c:v>0.39530000000000004</c:v>
                </c:pt>
                <c:pt idx="5736">
                  <c:v>0.39560000000000006</c:v>
                </c:pt>
                <c:pt idx="5737">
                  <c:v>0.39620000000000005</c:v>
                </c:pt>
                <c:pt idx="5738">
                  <c:v>0.39670000000000005</c:v>
                </c:pt>
                <c:pt idx="5739">
                  <c:v>0.39690000000000009</c:v>
                </c:pt>
                <c:pt idx="5740">
                  <c:v>0.39690000000000009</c:v>
                </c:pt>
                <c:pt idx="5741">
                  <c:v>0.39640000000000009</c:v>
                </c:pt>
                <c:pt idx="5742">
                  <c:v>0.39660000000000006</c:v>
                </c:pt>
                <c:pt idx="5743">
                  <c:v>0.39650000000000007</c:v>
                </c:pt>
                <c:pt idx="5744">
                  <c:v>0.39650000000000007</c:v>
                </c:pt>
                <c:pt idx="5745">
                  <c:v>0.39550000000000007</c:v>
                </c:pt>
                <c:pt idx="5746">
                  <c:v>0.39550000000000007</c:v>
                </c:pt>
                <c:pt idx="5747">
                  <c:v>0.39550000000000007</c:v>
                </c:pt>
                <c:pt idx="5748">
                  <c:v>0.39570000000000005</c:v>
                </c:pt>
                <c:pt idx="5749">
                  <c:v>0.39600000000000007</c:v>
                </c:pt>
                <c:pt idx="5750">
                  <c:v>0.39590000000000009</c:v>
                </c:pt>
                <c:pt idx="5751">
                  <c:v>0.39670000000000005</c:v>
                </c:pt>
                <c:pt idx="5752">
                  <c:v>0.39720000000000005</c:v>
                </c:pt>
                <c:pt idx="5753">
                  <c:v>0.39750000000000008</c:v>
                </c:pt>
                <c:pt idx="5754">
                  <c:v>0.3973000000000001</c:v>
                </c:pt>
                <c:pt idx="5755">
                  <c:v>0.39740000000000009</c:v>
                </c:pt>
                <c:pt idx="5756">
                  <c:v>0.39690000000000009</c:v>
                </c:pt>
                <c:pt idx="5757">
                  <c:v>0.39650000000000007</c:v>
                </c:pt>
                <c:pt idx="5758">
                  <c:v>0.39650000000000007</c:v>
                </c:pt>
                <c:pt idx="5759">
                  <c:v>0.3958000000000001</c:v>
                </c:pt>
                <c:pt idx="5760">
                  <c:v>0.39510000000000006</c:v>
                </c:pt>
                <c:pt idx="5761">
                  <c:v>0.39510000000000006</c:v>
                </c:pt>
                <c:pt idx="5762">
                  <c:v>0.39550000000000007</c:v>
                </c:pt>
                <c:pt idx="5763">
                  <c:v>0.39550000000000007</c:v>
                </c:pt>
                <c:pt idx="5764">
                  <c:v>0.39540000000000008</c:v>
                </c:pt>
                <c:pt idx="5765">
                  <c:v>0.39560000000000006</c:v>
                </c:pt>
                <c:pt idx="5766">
                  <c:v>0.39520000000000005</c:v>
                </c:pt>
                <c:pt idx="5767">
                  <c:v>0.39530000000000004</c:v>
                </c:pt>
                <c:pt idx="5768">
                  <c:v>0.39500000000000007</c:v>
                </c:pt>
                <c:pt idx="5769">
                  <c:v>0.39520000000000005</c:v>
                </c:pt>
                <c:pt idx="5770">
                  <c:v>0.39610000000000006</c:v>
                </c:pt>
                <c:pt idx="5771">
                  <c:v>0.39720000000000005</c:v>
                </c:pt>
                <c:pt idx="5772">
                  <c:v>0.3968000000000001</c:v>
                </c:pt>
                <c:pt idx="5773">
                  <c:v>0.39600000000000007</c:v>
                </c:pt>
                <c:pt idx="5774">
                  <c:v>0.39510000000000006</c:v>
                </c:pt>
                <c:pt idx="5775">
                  <c:v>0.39400000000000007</c:v>
                </c:pt>
                <c:pt idx="5776">
                  <c:v>0.39100000000000007</c:v>
                </c:pt>
                <c:pt idx="5777">
                  <c:v>0.38990000000000008</c:v>
                </c:pt>
                <c:pt idx="5778">
                  <c:v>0.38940000000000008</c:v>
                </c:pt>
                <c:pt idx="5779">
                  <c:v>0.38950000000000007</c:v>
                </c:pt>
                <c:pt idx="5780">
                  <c:v>0.38990000000000008</c:v>
                </c:pt>
                <c:pt idx="5781">
                  <c:v>0.39030000000000004</c:v>
                </c:pt>
                <c:pt idx="5782">
                  <c:v>0.39350000000000007</c:v>
                </c:pt>
                <c:pt idx="5783">
                  <c:v>0.39380000000000004</c:v>
                </c:pt>
                <c:pt idx="5784">
                  <c:v>0.39370000000000011</c:v>
                </c:pt>
                <c:pt idx="5785">
                  <c:v>0.39340000000000014</c:v>
                </c:pt>
                <c:pt idx="5786">
                  <c:v>0.3932000000000001</c:v>
                </c:pt>
                <c:pt idx="5787">
                  <c:v>0.39300000000000007</c:v>
                </c:pt>
                <c:pt idx="5788">
                  <c:v>0.39260000000000006</c:v>
                </c:pt>
                <c:pt idx="5789">
                  <c:v>0.39240000000000014</c:v>
                </c:pt>
                <c:pt idx="5790">
                  <c:v>0.39240000000000014</c:v>
                </c:pt>
                <c:pt idx="5791">
                  <c:v>0.39250000000000007</c:v>
                </c:pt>
                <c:pt idx="5792">
                  <c:v>0.39290000000000014</c:v>
                </c:pt>
                <c:pt idx="5793">
                  <c:v>0.39340000000000014</c:v>
                </c:pt>
                <c:pt idx="5794">
                  <c:v>0.39390000000000008</c:v>
                </c:pt>
                <c:pt idx="5795">
                  <c:v>0.39410000000000006</c:v>
                </c:pt>
                <c:pt idx="5796">
                  <c:v>0.39400000000000007</c:v>
                </c:pt>
                <c:pt idx="5797">
                  <c:v>0.39360000000000006</c:v>
                </c:pt>
                <c:pt idx="5798">
                  <c:v>0.39290000000000014</c:v>
                </c:pt>
                <c:pt idx="5799">
                  <c:v>0.39200000000000007</c:v>
                </c:pt>
                <c:pt idx="5800">
                  <c:v>0.39130000000000004</c:v>
                </c:pt>
                <c:pt idx="5801">
                  <c:v>0.3907000000000001</c:v>
                </c:pt>
                <c:pt idx="5802">
                  <c:v>0.38990000000000008</c:v>
                </c:pt>
                <c:pt idx="5803">
                  <c:v>0.3897000000000001</c:v>
                </c:pt>
                <c:pt idx="5804">
                  <c:v>0.38950000000000007</c:v>
                </c:pt>
                <c:pt idx="5805">
                  <c:v>0.38930000000000003</c:v>
                </c:pt>
                <c:pt idx="5806">
                  <c:v>0.38940000000000008</c:v>
                </c:pt>
                <c:pt idx="5807">
                  <c:v>0.38930000000000003</c:v>
                </c:pt>
                <c:pt idx="5808">
                  <c:v>0.38950000000000007</c:v>
                </c:pt>
                <c:pt idx="5809">
                  <c:v>0.3897000000000001</c:v>
                </c:pt>
                <c:pt idx="5810">
                  <c:v>0.38810000000000006</c:v>
                </c:pt>
                <c:pt idx="5811">
                  <c:v>0.38680000000000003</c:v>
                </c:pt>
                <c:pt idx="5812">
                  <c:v>0.3897000000000001</c:v>
                </c:pt>
                <c:pt idx="5813">
                  <c:v>0.38810000000000006</c:v>
                </c:pt>
                <c:pt idx="5814">
                  <c:v>0.38740000000000008</c:v>
                </c:pt>
                <c:pt idx="5815">
                  <c:v>0.38700000000000007</c:v>
                </c:pt>
                <c:pt idx="5816">
                  <c:v>0.38680000000000003</c:v>
                </c:pt>
                <c:pt idx="5817">
                  <c:v>0.3867000000000001</c:v>
                </c:pt>
                <c:pt idx="5818">
                  <c:v>0.38740000000000008</c:v>
                </c:pt>
                <c:pt idx="5819">
                  <c:v>0.38700000000000007</c:v>
                </c:pt>
                <c:pt idx="5820">
                  <c:v>0.38690000000000008</c:v>
                </c:pt>
                <c:pt idx="5821">
                  <c:v>0.38780000000000003</c:v>
                </c:pt>
                <c:pt idx="5822">
                  <c:v>0.38840000000000008</c:v>
                </c:pt>
                <c:pt idx="5823">
                  <c:v>0.38930000000000003</c:v>
                </c:pt>
                <c:pt idx="5824">
                  <c:v>0.39050000000000007</c:v>
                </c:pt>
                <c:pt idx="5825">
                  <c:v>0.39450000000000007</c:v>
                </c:pt>
                <c:pt idx="5826">
                  <c:v>0.39500000000000007</c:v>
                </c:pt>
                <c:pt idx="5827">
                  <c:v>0.39520000000000005</c:v>
                </c:pt>
                <c:pt idx="5828">
                  <c:v>0.39500000000000007</c:v>
                </c:pt>
                <c:pt idx="5829">
                  <c:v>0.39490000000000008</c:v>
                </c:pt>
                <c:pt idx="5830">
                  <c:v>0.39460000000000006</c:v>
                </c:pt>
                <c:pt idx="5831">
                  <c:v>0.39440000000000008</c:v>
                </c:pt>
                <c:pt idx="5832">
                  <c:v>0.39430000000000004</c:v>
                </c:pt>
                <c:pt idx="5833">
                  <c:v>0.39450000000000007</c:v>
                </c:pt>
                <c:pt idx="5834">
                  <c:v>0.39490000000000008</c:v>
                </c:pt>
                <c:pt idx="5835">
                  <c:v>0.39550000000000007</c:v>
                </c:pt>
                <c:pt idx="5836">
                  <c:v>0.3958000000000001</c:v>
                </c:pt>
                <c:pt idx="5837">
                  <c:v>0.39620000000000005</c:v>
                </c:pt>
                <c:pt idx="5838">
                  <c:v>0.39620000000000005</c:v>
                </c:pt>
                <c:pt idx="5839">
                  <c:v>0.39620000000000005</c:v>
                </c:pt>
                <c:pt idx="5840">
                  <c:v>0.39620000000000005</c:v>
                </c:pt>
                <c:pt idx="5841">
                  <c:v>0.39620000000000005</c:v>
                </c:pt>
                <c:pt idx="5842">
                  <c:v>0.39610000000000006</c:v>
                </c:pt>
                <c:pt idx="5843">
                  <c:v>0.39600000000000007</c:v>
                </c:pt>
                <c:pt idx="5844">
                  <c:v>0.39590000000000009</c:v>
                </c:pt>
                <c:pt idx="5845">
                  <c:v>0.39590000000000009</c:v>
                </c:pt>
                <c:pt idx="5846">
                  <c:v>0.39590000000000009</c:v>
                </c:pt>
                <c:pt idx="5847">
                  <c:v>0.3963000000000001</c:v>
                </c:pt>
                <c:pt idx="5848">
                  <c:v>0.3963000000000001</c:v>
                </c:pt>
                <c:pt idx="5849">
                  <c:v>0.3963000000000001</c:v>
                </c:pt>
                <c:pt idx="5850">
                  <c:v>0.39650000000000007</c:v>
                </c:pt>
                <c:pt idx="5851">
                  <c:v>0.3968000000000001</c:v>
                </c:pt>
                <c:pt idx="5852">
                  <c:v>0.39700000000000008</c:v>
                </c:pt>
                <c:pt idx="5853">
                  <c:v>0.39720000000000005</c:v>
                </c:pt>
                <c:pt idx="5854">
                  <c:v>0.39710000000000006</c:v>
                </c:pt>
                <c:pt idx="5855">
                  <c:v>0.39700000000000008</c:v>
                </c:pt>
                <c:pt idx="5856">
                  <c:v>0.39740000000000009</c:v>
                </c:pt>
                <c:pt idx="5857">
                  <c:v>0.39720000000000005</c:v>
                </c:pt>
                <c:pt idx="5858">
                  <c:v>0.3973000000000001</c:v>
                </c:pt>
                <c:pt idx="5859">
                  <c:v>0.3973000000000001</c:v>
                </c:pt>
                <c:pt idx="5860">
                  <c:v>0.39840000000000009</c:v>
                </c:pt>
                <c:pt idx="5861">
                  <c:v>0.39960000000000007</c:v>
                </c:pt>
                <c:pt idx="5862">
                  <c:v>0.3998000000000001</c:v>
                </c:pt>
                <c:pt idx="5863">
                  <c:v>0.39940000000000009</c:v>
                </c:pt>
                <c:pt idx="5864">
                  <c:v>0.39860000000000007</c:v>
                </c:pt>
                <c:pt idx="5865">
                  <c:v>0.39860000000000007</c:v>
                </c:pt>
                <c:pt idx="5866">
                  <c:v>0.39820000000000005</c:v>
                </c:pt>
                <c:pt idx="5867">
                  <c:v>0.39870000000000005</c:v>
                </c:pt>
                <c:pt idx="5868">
                  <c:v>0.39910000000000007</c:v>
                </c:pt>
                <c:pt idx="5869">
                  <c:v>0.4</c:v>
                </c:pt>
                <c:pt idx="5870">
                  <c:v>0.40010000000000001</c:v>
                </c:pt>
                <c:pt idx="5871">
                  <c:v>0.40090000000000003</c:v>
                </c:pt>
                <c:pt idx="5872">
                  <c:v>0.40110000000000001</c:v>
                </c:pt>
                <c:pt idx="5873">
                  <c:v>0.4012</c:v>
                </c:pt>
                <c:pt idx="5874">
                  <c:v>0.4012</c:v>
                </c:pt>
                <c:pt idx="5875">
                  <c:v>0.40140000000000003</c:v>
                </c:pt>
                <c:pt idx="5876">
                  <c:v>0.40160000000000001</c:v>
                </c:pt>
                <c:pt idx="5877">
                  <c:v>0.40190000000000003</c:v>
                </c:pt>
                <c:pt idx="5878">
                  <c:v>0.40180000000000005</c:v>
                </c:pt>
                <c:pt idx="5879">
                  <c:v>0.40200000000000002</c:v>
                </c:pt>
                <c:pt idx="5880">
                  <c:v>0.40200000000000002</c:v>
                </c:pt>
                <c:pt idx="5881">
                  <c:v>0.40190000000000003</c:v>
                </c:pt>
                <c:pt idx="5882">
                  <c:v>0.40180000000000005</c:v>
                </c:pt>
                <c:pt idx="5883">
                  <c:v>0.40160000000000001</c:v>
                </c:pt>
                <c:pt idx="5884">
                  <c:v>0.4017</c:v>
                </c:pt>
                <c:pt idx="5885">
                  <c:v>0.4017</c:v>
                </c:pt>
                <c:pt idx="5886">
                  <c:v>0.40140000000000003</c:v>
                </c:pt>
                <c:pt idx="5887">
                  <c:v>0.40110000000000001</c:v>
                </c:pt>
                <c:pt idx="5888">
                  <c:v>0.40100000000000002</c:v>
                </c:pt>
                <c:pt idx="5889">
                  <c:v>0.40100000000000002</c:v>
                </c:pt>
                <c:pt idx="5890">
                  <c:v>0.40140000000000003</c:v>
                </c:pt>
                <c:pt idx="5891">
                  <c:v>0.40180000000000005</c:v>
                </c:pt>
                <c:pt idx="5892">
                  <c:v>0.40230000000000005</c:v>
                </c:pt>
                <c:pt idx="5893">
                  <c:v>0.4027</c:v>
                </c:pt>
                <c:pt idx="5894">
                  <c:v>0.4032</c:v>
                </c:pt>
                <c:pt idx="5895">
                  <c:v>0.40360000000000001</c:v>
                </c:pt>
                <c:pt idx="5896">
                  <c:v>0.4037</c:v>
                </c:pt>
                <c:pt idx="5897">
                  <c:v>0.40230000000000005</c:v>
                </c:pt>
                <c:pt idx="5898">
                  <c:v>0.40390000000000004</c:v>
                </c:pt>
                <c:pt idx="5899">
                  <c:v>0.40390000000000004</c:v>
                </c:pt>
                <c:pt idx="5900">
                  <c:v>0.40380000000000005</c:v>
                </c:pt>
                <c:pt idx="5901">
                  <c:v>0.40350000000000008</c:v>
                </c:pt>
                <c:pt idx="5902">
                  <c:v>0.4032</c:v>
                </c:pt>
                <c:pt idx="5903">
                  <c:v>0.40310000000000001</c:v>
                </c:pt>
                <c:pt idx="5904">
                  <c:v>0.4037</c:v>
                </c:pt>
                <c:pt idx="5905">
                  <c:v>0.40380000000000005</c:v>
                </c:pt>
                <c:pt idx="5906">
                  <c:v>0.4042</c:v>
                </c:pt>
                <c:pt idx="5907">
                  <c:v>0.40440000000000004</c:v>
                </c:pt>
                <c:pt idx="5908">
                  <c:v>0.40480000000000005</c:v>
                </c:pt>
                <c:pt idx="5909">
                  <c:v>0.40510000000000002</c:v>
                </c:pt>
                <c:pt idx="5910">
                  <c:v>0.40590000000000004</c:v>
                </c:pt>
                <c:pt idx="5911">
                  <c:v>0.40820000000000001</c:v>
                </c:pt>
                <c:pt idx="5912">
                  <c:v>0.40820000000000001</c:v>
                </c:pt>
                <c:pt idx="5913">
                  <c:v>0.40800000000000003</c:v>
                </c:pt>
                <c:pt idx="5914">
                  <c:v>0.40760000000000002</c:v>
                </c:pt>
                <c:pt idx="5915">
                  <c:v>0.40760000000000002</c:v>
                </c:pt>
                <c:pt idx="5916">
                  <c:v>0.40810000000000002</c:v>
                </c:pt>
                <c:pt idx="5917">
                  <c:v>0.40790000000000004</c:v>
                </c:pt>
                <c:pt idx="5918">
                  <c:v>0.40780000000000005</c:v>
                </c:pt>
                <c:pt idx="5919">
                  <c:v>0.40780000000000005</c:v>
                </c:pt>
                <c:pt idx="5920">
                  <c:v>0.40780000000000005</c:v>
                </c:pt>
                <c:pt idx="5921">
                  <c:v>0.40780000000000005</c:v>
                </c:pt>
                <c:pt idx="5922">
                  <c:v>0.40770000000000001</c:v>
                </c:pt>
                <c:pt idx="5923">
                  <c:v>0.40770000000000001</c:v>
                </c:pt>
                <c:pt idx="5924">
                  <c:v>0.40750000000000003</c:v>
                </c:pt>
                <c:pt idx="5925">
                  <c:v>0.40740000000000004</c:v>
                </c:pt>
                <c:pt idx="5926">
                  <c:v>0.40750000000000003</c:v>
                </c:pt>
                <c:pt idx="5927">
                  <c:v>0.40820000000000001</c:v>
                </c:pt>
                <c:pt idx="5928">
                  <c:v>0.40910000000000002</c:v>
                </c:pt>
                <c:pt idx="5929">
                  <c:v>0.40960000000000002</c:v>
                </c:pt>
                <c:pt idx="5930">
                  <c:v>0.41030000000000005</c:v>
                </c:pt>
                <c:pt idx="5931">
                  <c:v>0.41050000000000003</c:v>
                </c:pt>
                <c:pt idx="5932">
                  <c:v>0.40970000000000001</c:v>
                </c:pt>
                <c:pt idx="5933">
                  <c:v>0.40750000000000003</c:v>
                </c:pt>
                <c:pt idx="5934">
                  <c:v>0.40710000000000002</c:v>
                </c:pt>
                <c:pt idx="5935">
                  <c:v>0.40640000000000004</c:v>
                </c:pt>
                <c:pt idx="5936">
                  <c:v>0.40630000000000005</c:v>
                </c:pt>
                <c:pt idx="5937">
                  <c:v>0.40560000000000002</c:v>
                </c:pt>
                <c:pt idx="5938">
                  <c:v>0.40560000000000002</c:v>
                </c:pt>
                <c:pt idx="5939">
                  <c:v>0.40560000000000002</c:v>
                </c:pt>
                <c:pt idx="5940">
                  <c:v>0.40560000000000002</c:v>
                </c:pt>
                <c:pt idx="5941">
                  <c:v>0.40490000000000004</c:v>
                </c:pt>
                <c:pt idx="5942">
                  <c:v>0.40440000000000004</c:v>
                </c:pt>
                <c:pt idx="5943">
                  <c:v>0.40190000000000003</c:v>
                </c:pt>
                <c:pt idx="5944">
                  <c:v>0.40150000000000002</c:v>
                </c:pt>
                <c:pt idx="5945">
                  <c:v>0.40150000000000002</c:v>
                </c:pt>
                <c:pt idx="5946">
                  <c:v>0.40100000000000002</c:v>
                </c:pt>
                <c:pt idx="5947">
                  <c:v>0.40100000000000002</c:v>
                </c:pt>
                <c:pt idx="5948">
                  <c:v>0.40190000000000003</c:v>
                </c:pt>
                <c:pt idx="5949">
                  <c:v>0.40180000000000005</c:v>
                </c:pt>
                <c:pt idx="5950">
                  <c:v>0.40130000000000005</c:v>
                </c:pt>
                <c:pt idx="5951">
                  <c:v>0.39860000000000007</c:v>
                </c:pt>
                <c:pt idx="5952">
                  <c:v>0.39700000000000008</c:v>
                </c:pt>
                <c:pt idx="5953">
                  <c:v>0.39570000000000005</c:v>
                </c:pt>
                <c:pt idx="5954">
                  <c:v>0.39280000000000004</c:v>
                </c:pt>
                <c:pt idx="5955">
                  <c:v>0.38990000000000008</c:v>
                </c:pt>
                <c:pt idx="5956">
                  <c:v>0.38990000000000008</c:v>
                </c:pt>
                <c:pt idx="5957">
                  <c:v>0.38250000000000006</c:v>
                </c:pt>
                <c:pt idx="5958">
                  <c:v>0.37970000000000004</c:v>
                </c:pt>
                <c:pt idx="5959">
                  <c:v>0.37890000000000007</c:v>
                </c:pt>
                <c:pt idx="5960">
                  <c:v>0.37900000000000006</c:v>
                </c:pt>
                <c:pt idx="5961">
                  <c:v>0.3796000000000001</c:v>
                </c:pt>
                <c:pt idx="5962">
                  <c:v>0.3796000000000001</c:v>
                </c:pt>
                <c:pt idx="5963">
                  <c:v>0.38020000000000004</c:v>
                </c:pt>
                <c:pt idx="5964">
                  <c:v>0.38160000000000011</c:v>
                </c:pt>
                <c:pt idx="5965">
                  <c:v>0.38340000000000007</c:v>
                </c:pt>
                <c:pt idx="5966">
                  <c:v>0.38760000000000006</c:v>
                </c:pt>
                <c:pt idx="5967">
                  <c:v>0.38560000000000005</c:v>
                </c:pt>
                <c:pt idx="5968">
                  <c:v>0.3892000000000001</c:v>
                </c:pt>
                <c:pt idx="5969">
                  <c:v>0.38880000000000003</c:v>
                </c:pt>
                <c:pt idx="5970">
                  <c:v>0.38880000000000003</c:v>
                </c:pt>
                <c:pt idx="5971">
                  <c:v>0.3882000000000001</c:v>
                </c:pt>
                <c:pt idx="5972">
                  <c:v>0.38810000000000006</c:v>
                </c:pt>
                <c:pt idx="5973">
                  <c:v>0.38740000000000008</c:v>
                </c:pt>
                <c:pt idx="5974">
                  <c:v>0.38610000000000005</c:v>
                </c:pt>
                <c:pt idx="5975">
                  <c:v>0.3842000000000001</c:v>
                </c:pt>
                <c:pt idx="5976">
                  <c:v>0.38110000000000011</c:v>
                </c:pt>
                <c:pt idx="5977">
                  <c:v>0.3791000000000001</c:v>
                </c:pt>
                <c:pt idx="5978">
                  <c:v>0.37780000000000008</c:v>
                </c:pt>
                <c:pt idx="5979">
                  <c:v>0.37780000000000008</c:v>
                </c:pt>
                <c:pt idx="5980">
                  <c:v>0.37790000000000007</c:v>
                </c:pt>
                <c:pt idx="5981">
                  <c:v>0.38210000000000005</c:v>
                </c:pt>
                <c:pt idx="5982">
                  <c:v>0.38340000000000007</c:v>
                </c:pt>
                <c:pt idx="5983">
                  <c:v>0.38430000000000003</c:v>
                </c:pt>
                <c:pt idx="5984">
                  <c:v>0.38580000000000003</c:v>
                </c:pt>
                <c:pt idx="5985">
                  <c:v>0.38740000000000008</c:v>
                </c:pt>
                <c:pt idx="5986">
                  <c:v>0.3892000000000001</c:v>
                </c:pt>
                <c:pt idx="5987">
                  <c:v>0.39250000000000007</c:v>
                </c:pt>
                <c:pt idx="5988">
                  <c:v>0.3892000000000001</c:v>
                </c:pt>
                <c:pt idx="5989">
                  <c:v>0.39520000000000005</c:v>
                </c:pt>
                <c:pt idx="5990">
                  <c:v>0.39300000000000007</c:v>
                </c:pt>
                <c:pt idx="5991">
                  <c:v>0.39250000000000007</c:v>
                </c:pt>
                <c:pt idx="5992">
                  <c:v>0.3922000000000001</c:v>
                </c:pt>
                <c:pt idx="5993">
                  <c:v>0.39200000000000007</c:v>
                </c:pt>
                <c:pt idx="5994">
                  <c:v>0.39200000000000007</c:v>
                </c:pt>
                <c:pt idx="5995">
                  <c:v>0.39250000000000007</c:v>
                </c:pt>
                <c:pt idx="5996">
                  <c:v>0.3932000000000001</c:v>
                </c:pt>
                <c:pt idx="5997">
                  <c:v>0.39380000000000004</c:v>
                </c:pt>
                <c:pt idx="5998">
                  <c:v>0.39400000000000007</c:v>
                </c:pt>
                <c:pt idx="5999">
                  <c:v>0.39440000000000008</c:v>
                </c:pt>
                <c:pt idx="6000">
                  <c:v>0.39480000000000004</c:v>
                </c:pt>
                <c:pt idx="6001">
                  <c:v>0.39530000000000004</c:v>
                </c:pt>
                <c:pt idx="6002">
                  <c:v>0.39550000000000007</c:v>
                </c:pt>
                <c:pt idx="6003">
                  <c:v>0.39570000000000005</c:v>
                </c:pt>
                <c:pt idx="6004">
                  <c:v>0.39610000000000006</c:v>
                </c:pt>
                <c:pt idx="6005">
                  <c:v>0.39640000000000009</c:v>
                </c:pt>
                <c:pt idx="6006">
                  <c:v>0.3968000000000001</c:v>
                </c:pt>
                <c:pt idx="6007">
                  <c:v>0.39700000000000008</c:v>
                </c:pt>
                <c:pt idx="6008">
                  <c:v>0.39690000000000009</c:v>
                </c:pt>
                <c:pt idx="6009">
                  <c:v>0.39700000000000008</c:v>
                </c:pt>
                <c:pt idx="6010">
                  <c:v>0.39720000000000005</c:v>
                </c:pt>
                <c:pt idx="6011">
                  <c:v>0.39710000000000006</c:v>
                </c:pt>
                <c:pt idx="6012">
                  <c:v>0.39700000000000008</c:v>
                </c:pt>
                <c:pt idx="6013">
                  <c:v>0.3968000000000001</c:v>
                </c:pt>
                <c:pt idx="6014">
                  <c:v>0.39710000000000006</c:v>
                </c:pt>
                <c:pt idx="6015">
                  <c:v>0.4</c:v>
                </c:pt>
                <c:pt idx="6016">
                  <c:v>0.40050000000000002</c:v>
                </c:pt>
                <c:pt idx="6017">
                  <c:v>0.40050000000000002</c:v>
                </c:pt>
                <c:pt idx="6018">
                  <c:v>0.40080000000000005</c:v>
                </c:pt>
                <c:pt idx="6019">
                  <c:v>0.40110000000000001</c:v>
                </c:pt>
                <c:pt idx="6020">
                  <c:v>0.40160000000000001</c:v>
                </c:pt>
                <c:pt idx="6021">
                  <c:v>0.40200000000000002</c:v>
                </c:pt>
                <c:pt idx="6022">
                  <c:v>0.40240000000000004</c:v>
                </c:pt>
                <c:pt idx="6023">
                  <c:v>0.40200000000000002</c:v>
                </c:pt>
                <c:pt idx="6024">
                  <c:v>0.40280000000000005</c:v>
                </c:pt>
                <c:pt idx="6025">
                  <c:v>0.40280000000000005</c:v>
                </c:pt>
                <c:pt idx="6026">
                  <c:v>0.40330000000000005</c:v>
                </c:pt>
                <c:pt idx="6027">
                  <c:v>0.4037</c:v>
                </c:pt>
                <c:pt idx="6028">
                  <c:v>0.40430000000000005</c:v>
                </c:pt>
                <c:pt idx="6029">
                  <c:v>0.40490000000000004</c:v>
                </c:pt>
                <c:pt idx="6030">
                  <c:v>0.40550000000000008</c:v>
                </c:pt>
                <c:pt idx="6031">
                  <c:v>0.40620000000000001</c:v>
                </c:pt>
                <c:pt idx="6032">
                  <c:v>0.40760000000000002</c:v>
                </c:pt>
                <c:pt idx="6033">
                  <c:v>0.40800000000000003</c:v>
                </c:pt>
                <c:pt idx="6034">
                  <c:v>0.40800000000000003</c:v>
                </c:pt>
                <c:pt idx="6035">
                  <c:v>0.40790000000000004</c:v>
                </c:pt>
                <c:pt idx="6036">
                  <c:v>0.40800000000000003</c:v>
                </c:pt>
                <c:pt idx="6037">
                  <c:v>0.40790000000000004</c:v>
                </c:pt>
                <c:pt idx="6038">
                  <c:v>0.40810000000000002</c:v>
                </c:pt>
                <c:pt idx="6039">
                  <c:v>0.40800000000000003</c:v>
                </c:pt>
                <c:pt idx="6040">
                  <c:v>0.40790000000000004</c:v>
                </c:pt>
                <c:pt idx="6041">
                  <c:v>0.40970000000000001</c:v>
                </c:pt>
                <c:pt idx="6042">
                  <c:v>0.4099000000000001</c:v>
                </c:pt>
                <c:pt idx="6043">
                  <c:v>0.4099000000000001</c:v>
                </c:pt>
                <c:pt idx="6044">
                  <c:v>0.41000000000000003</c:v>
                </c:pt>
                <c:pt idx="6045">
                  <c:v>0.41060000000000002</c:v>
                </c:pt>
                <c:pt idx="6046">
                  <c:v>0.4109000000000001</c:v>
                </c:pt>
                <c:pt idx="6047">
                  <c:v>0.41130000000000005</c:v>
                </c:pt>
                <c:pt idx="6048">
                  <c:v>0.41160000000000002</c:v>
                </c:pt>
                <c:pt idx="6049">
                  <c:v>0.41170000000000001</c:v>
                </c:pt>
                <c:pt idx="6050">
                  <c:v>0.41180000000000005</c:v>
                </c:pt>
                <c:pt idx="6051">
                  <c:v>0.41160000000000002</c:v>
                </c:pt>
                <c:pt idx="6052">
                  <c:v>0.41150000000000003</c:v>
                </c:pt>
                <c:pt idx="6053">
                  <c:v>0.41220000000000001</c:v>
                </c:pt>
                <c:pt idx="6054">
                  <c:v>0.41250000000000003</c:v>
                </c:pt>
                <c:pt idx="6055">
                  <c:v>0.41260000000000002</c:v>
                </c:pt>
                <c:pt idx="6056">
                  <c:v>0.41280000000000006</c:v>
                </c:pt>
                <c:pt idx="6057">
                  <c:v>0.41330000000000006</c:v>
                </c:pt>
                <c:pt idx="6058">
                  <c:v>0.4139000000000001</c:v>
                </c:pt>
                <c:pt idx="6059">
                  <c:v>0.4144000000000001</c:v>
                </c:pt>
                <c:pt idx="6060">
                  <c:v>0.4144000000000001</c:v>
                </c:pt>
                <c:pt idx="6061">
                  <c:v>0.41450000000000004</c:v>
                </c:pt>
                <c:pt idx="6062">
                  <c:v>0.41470000000000001</c:v>
                </c:pt>
                <c:pt idx="6063">
                  <c:v>0.41480000000000006</c:v>
                </c:pt>
                <c:pt idx="6064">
                  <c:v>0.41520000000000001</c:v>
                </c:pt>
                <c:pt idx="6065">
                  <c:v>0.41550000000000004</c:v>
                </c:pt>
                <c:pt idx="6066">
                  <c:v>0.41580000000000006</c:v>
                </c:pt>
                <c:pt idx="6067">
                  <c:v>0.41600000000000004</c:v>
                </c:pt>
                <c:pt idx="6068">
                  <c:v>0.41680000000000006</c:v>
                </c:pt>
                <c:pt idx="6069">
                  <c:v>0.42010000000000003</c:v>
                </c:pt>
                <c:pt idx="6070">
                  <c:v>0.42050000000000004</c:v>
                </c:pt>
                <c:pt idx="6071">
                  <c:v>0.4215000000000001</c:v>
                </c:pt>
                <c:pt idx="6072">
                  <c:v>0.42240000000000005</c:v>
                </c:pt>
                <c:pt idx="6073">
                  <c:v>0.4235000000000001</c:v>
                </c:pt>
                <c:pt idx="6074">
                  <c:v>0.4240000000000001</c:v>
                </c:pt>
                <c:pt idx="6075">
                  <c:v>0.4240000000000001</c:v>
                </c:pt>
                <c:pt idx="6076">
                  <c:v>0.42490000000000006</c:v>
                </c:pt>
                <c:pt idx="6077">
                  <c:v>0.42530000000000007</c:v>
                </c:pt>
                <c:pt idx="6078">
                  <c:v>0.42670000000000002</c:v>
                </c:pt>
                <c:pt idx="6079">
                  <c:v>0.4275000000000001</c:v>
                </c:pt>
                <c:pt idx="6080">
                  <c:v>0.4285000000000001</c:v>
                </c:pt>
                <c:pt idx="6081">
                  <c:v>0.42940000000000006</c:v>
                </c:pt>
                <c:pt idx="6082">
                  <c:v>0.43060000000000004</c:v>
                </c:pt>
                <c:pt idx="6083">
                  <c:v>0.43110000000000004</c:v>
                </c:pt>
                <c:pt idx="6084">
                  <c:v>0.43210000000000004</c:v>
                </c:pt>
                <c:pt idx="6085">
                  <c:v>0.43250000000000005</c:v>
                </c:pt>
                <c:pt idx="6086">
                  <c:v>0.43300000000000005</c:v>
                </c:pt>
                <c:pt idx="6087">
                  <c:v>0.43330000000000007</c:v>
                </c:pt>
                <c:pt idx="6088">
                  <c:v>0.43330000000000007</c:v>
                </c:pt>
                <c:pt idx="6089">
                  <c:v>0.43340000000000006</c:v>
                </c:pt>
                <c:pt idx="6090">
                  <c:v>0.4336000000000001</c:v>
                </c:pt>
                <c:pt idx="6091">
                  <c:v>0.43370000000000003</c:v>
                </c:pt>
                <c:pt idx="6092">
                  <c:v>0.43340000000000006</c:v>
                </c:pt>
                <c:pt idx="6095">
                  <c:v>0.43330000000000007</c:v>
                </c:pt>
                <c:pt idx="6096">
                  <c:v>0.43330000000000007</c:v>
                </c:pt>
                <c:pt idx="6097">
                  <c:v>0.43330000000000007</c:v>
                </c:pt>
                <c:pt idx="6098">
                  <c:v>0.43340000000000006</c:v>
                </c:pt>
                <c:pt idx="6099">
                  <c:v>0.4336000000000001</c:v>
                </c:pt>
                <c:pt idx="6100">
                  <c:v>0.43140000000000006</c:v>
                </c:pt>
                <c:pt idx="6101">
                  <c:v>0.42630000000000007</c:v>
                </c:pt>
                <c:pt idx="6102">
                  <c:v>0.42630000000000007</c:v>
                </c:pt>
                <c:pt idx="6103">
                  <c:v>0.42630000000000007</c:v>
                </c:pt>
                <c:pt idx="6104">
                  <c:v>0.42640000000000006</c:v>
                </c:pt>
                <c:pt idx="6105">
                  <c:v>0.4260000000000001</c:v>
                </c:pt>
                <c:pt idx="6106">
                  <c:v>0.42560000000000003</c:v>
                </c:pt>
                <c:pt idx="6107">
                  <c:v>0.42490000000000006</c:v>
                </c:pt>
                <c:pt idx="6108">
                  <c:v>0.42430000000000007</c:v>
                </c:pt>
                <c:pt idx="6109">
                  <c:v>0.42360000000000003</c:v>
                </c:pt>
                <c:pt idx="6110">
                  <c:v>0.4230000000000001</c:v>
                </c:pt>
                <c:pt idx="6111">
                  <c:v>0.42240000000000005</c:v>
                </c:pt>
                <c:pt idx="6112">
                  <c:v>0.4220000000000001</c:v>
                </c:pt>
                <c:pt idx="6113">
                  <c:v>0.42230000000000006</c:v>
                </c:pt>
                <c:pt idx="6114">
                  <c:v>0.42320000000000002</c:v>
                </c:pt>
                <c:pt idx="6115">
                  <c:v>0.4240000000000001</c:v>
                </c:pt>
                <c:pt idx="6116">
                  <c:v>0.42430000000000007</c:v>
                </c:pt>
                <c:pt idx="6117">
                  <c:v>0.42420000000000002</c:v>
                </c:pt>
                <c:pt idx="6118">
                  <c:v>0.42360000000000003</c:v>
                </c:pt>
                <c:pt idx="6119">
                  <c:v>0.41770000000000002</c:v>
                </c:pt>
                <c:pt idx="6120">
                  <c:v>0.41680000000000006</c:v>
                </c:pt>
                <c:pt idx="6121">
                  <c:v>0.41570000000000001</c:v>
                </c:pt>
                <c:pt idx="6122">
                  <c:v>0.4149000000000001</c:v>
                </c:pt>
                <c:pt idx="6123">
                  <c:v>0.41380000000000006</c:v>
                </c:pt>
                <c:pt idx="6124">
                  <c:v>0.41170000000000001</c:v>
                </c:pt>
                <c:pt idx="6125">
                  <c:v>0.41060000000000002</c:v>
                </c:pt>
                <c:pt idx="6126">
                  <c:v>0.40780000000000005</c:v>
                </c:pt>
                <c:pt idx="6127">
                  <c:v>0.40660000000000002</c:v>
                </c:pt>
                <c:pt idx="6128">
                  <c:v>0.40580000000000005</c:v>
                </c:pt>
                <c:pt idx="6129">
                  <c:v>0.40570000000000001</c:v>
                </c:pt>
                <c:pt idx="6130">
                  <c:v>0.40910000000000002</c:v>
                </c:pt>
                <c:pt idx="6131">
                  <c:v>0.41010000000000002</c:v>
                </c:pt>
                <c:pt idx="6132">
                  <c:v>0.41000000000000003</c:v>
                </c:pt>
                <c:pt idx="6133">
                  <c:v>0.40930000000000005</c:v>
                </c:pt>
                <c:pt idx="6134">
                  <c:v>0.4109000000000001</c:v>
                </c:pt>
                <c:pt idx="6135">
                  <c:v>0.41000000000000003</c:v>
                </c:pt>
                <c:pt idx="6136">
                  <c:v>0.40830000000000005</c:v>
                </c:pt>
                <c:pt idx="6137">
                  <c:v>0.40830000000000005</c:v>
                </c:pt>
                <c:pt idx="6138">
                  <c:v>0.40710000000000002</c:v>
                </c:pt>
                <c:pt idx="6139">
                  <c:v>0.40550000000000008</c:v>
                </c:pt>
                <c:pt idx="6140">
                  <c:v>0.40490000000000004</c:v>
                </c:pt>
                <c:pt idx="6141">
                  <c:v>0.4047</c:v>
                </c:pt>
                <c:pt idx="6142">
                  <c:v>0.4042</c:v>
                </c:pt>
                <c:pt idx="6143">
                  <c:v>0.4042</c:v>
                </c:pt>
                <c:pt idx="6144">
                  <c:v>0.40410000000000001</c:v>
                </c:pt>
                <c:pt idx="6145">
                  <c:v>0.40430000000000005</c:v>
                </c:pt>
                <c:pt idx="6146">
                  <c:v>0.40480000000000005</c:v>
                </c:pt>
                <c:pt idx="6147">
                  <c:v>0.40500000000000008</c:v>
                </c:pt>
                <c:pt idx="6148">
                  <c:v>0.40440000000000004</c:v>
                </c:pt>
                <c:pt idx="6149">
                  <c:v>0.40340000000000004</c:v>
                </c:pt>
                <c:pt idx="6150">
                  <c:v>0.4027</c:v>
                </c:pt>
                <c:pt idx="6151">
                  <c:v>0.40300000000000002</c:v>
                </c:pt>
                <c:pt idx="6152">
                  <c:v>0.40510000000000002</c:v>
                </c:pt>
                <c:pt idx="6153">
                  <c:v>0.40530000000000005</c:v>
                </c:pt>
                <c:pt idx="6154">
                  <c:v>0.4052</c:v>
                </c:pt>
                <c:pt idx="6155">
                  <c:v>0.40580000000000005</c:v>
                </c:pt>
                <c:pt idx="6156">
                  <c:v>0.40560000000000002</c:v>
                </c:pt>
                <c:pt idx="6157">
                  <c:v>0.4042</c:v>
                </c:pt>
                <c:pt idx="6158">
                  <c:v>0.40210000000000001</c:v>
                </c:pt>
                <c:pt idx="6159">
                  <c:v>0.40030000000000004</c:v>
                </c:pt>
                <c:pt idx="6160">
                  <c:v>0.39920000000000005</c:v>
                </c:pt>
                <c:pt idx="6161">
                  <c:v>0.39890000000000009</c:v>
                </c:pt>
                <c:pt idx="6162">
                  <c:v>0.39970000000000006</c:v>
                </c:pt>
                <c:pt idx="6163">
                  <c:v>0.4012</c:v>
                </c:pt>
                <c:pt idx="6164">
                  <c:v>0.4032</c:v>
                </c:pt>
                <c:pt idx="6165">
                  <c:v>0.40500000000000008</c:v>
                </c:pt>
                <c:pt idx="6166">
                  <c:v>0.40500000000000008</c:v>
                </c:pt>
                <c:pt idx="6167">
                  <c:v>0.40230000000000005</c:v>
                </c:pt>
                <c:pt idx="6168">
                  <c:v>0.40500000000000008</c:v>
                </c:pt>
              </c:numCache>
            </c:numRef>
          </c:val>
          <c:smooth val="0"/>
          <c:extLst>
            <c:ext xmlns:c16="http://schemas.microsoft.com/office/drawing/2014/chart" uri="{C3380CC4-5D6E-409C-BE32-E72D297353CC}">
              <c16:uniqueId val="{00000003-F423-4AC0-A322-45EF59034A13}"/>
            </c:ext>
          </c:extLst>
        </c:ser>
        <c:dLbls>
          <c:showLegendKey val="0"/>
          <c:showVal val="0"/>
          <c:showCatName val="0"/>
          <c:showSerName val="0"/>
          <c:showPercent val="0"/>
          <c:showBubbleSize val="0"/>
        </c:dLbls>
        <c:smooth val="0"/>
        <c:axId val="65857024"/>
        <c:axId val="65858560"/>
      </c:lineChart>
      <c:catAx>
        <c:axId val="65857024"/>
        <c:scaling>
          <c:orientation val="minMax"/>
        </c:scaling>
        <c:delete val="0"/>
        <c:axPos val="b"/>
        <c:majorTickMark val="out"/>
        <c:minorTickMark val="none"/>
        <c:tickLblPos val="nextTo"/>
        <c:crossAx val="65858560"/>
        <c:crosses val="autoZero"/>
        <c:auto val="1"/>
        <c:lblAlgn val="ctr"/>
        <c:lblOffset val="100"/>
        <c:noMultiLvlLbl val="0"/>
      </c:catAx>
      <c:valAx>
        <c:axId val="65858560"/>
        <c:scaling>
          <c:orientation val="minMax"/>
        </c:scaling>
        <c:delete val="0"/>
        <c:axPos val="l"/>
        <c:majorGridlines/>
        <c:numFmt formatCode="General" sourceLinked="1"/>
        <c:majorTickMark val="out"/>
        <c:minorTickMark val="none"/>
        <c:tickLblPos val="nextTo"/>
        <c:crossAx val="65857024"/>
        <c:crosses val="autoZero"/>
        <c:crossBetween val="between"/>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't2'!$A$1</c:f>
              <c:strCache>
                <c:ptCount val="1"/>
                <c:pt idx="0">
                  <c:v>Left Eye X</c:v>
                </c:pt>
              </c:strCache>
            </c:strRef>
          </c:tx>
          <c:marker>
            <c:symbol val="none"/>
          </c:marker>
          <c:val>
            <c:numRef>
              <c:f>'t2'!$A$2:$A$4451</c:f>
              <c:numCache>
                <c:formatCode>General</c:formatCode>
                <c:ptCount val="4450"/>
                <c:pt idx="0">
                  <c:v>0.39390000000000008</c:v>
                </c:pt>
                <c:pt idx="1">
                  <c:v>0.39400000000000007</c:v>
                </c:pt>
                <c:pt idx="2">
                  <c:v>0.3922000000000001</c:v>
                </c:pt>
                <c:pt idx="3">
                  <c:v>0.3917000000000001</c:v>
                </c:pt>
                <c:pt idx="4">
                  <c:v>0.39130000000000004</c:v>
                </c:pt>
                <c:pt idx="5">
                  <c:v>0.39100000000000007</c:v>
                </c:pt>
                <c:pt idx="6">
                  <c:v>0.39080000000000004</c:v>
                </c:pt>
                <c:pt idx="7">
                  <c:v>0.3907000000000001</c:v>
                </c:pt>
                <c:pt idx="8">
                  <c:v>0.39060000000000006</c:v>
                </c:pt>
                <c:pt idx="9">
                  <c:v>0.39050000000000007</c:v>
                </c:pt>
                <c:pt idx="10">
                  <c:v>0.3902000000000001</c:v>
                </c:pt>
                <c:pt idx="11">
                  <c:v>0.38990000000000008</c:v>
                </c:pt>
                <c:pt idx="12">
                  <c:v>0.38960000000000006</c:v>
                </c:pt>
                <c:pt idx="13">
                  <c:v>0.38880000000000003</c:v>
                </c:pt>
                <c:pt idx="14">
                  <c:v>0.38860000000000006</c:v>
                </c:pt>
                <c:pt idx="15">
                  <c:v>0.38860000000000006</c:v>
                </c:pt>
                <c:pt idx="16">
                  <c:v>0.38850000000000007</c:v>
                </c:pt>
                <c:pt idx="17">
                  <c:v>0.38860000000000006</c:v>
                </c:pt>
                <c:pt idx="18">
                  <c:v>0.38900000000000007</c:v>
                </c:pt>
                <c:pt idx="19">
                  <c:v>0.38950000000000007</c:v>
                </c:pt>
                <c:pt idx="20">
                  <c:v>0.39010000000000006</c:v>
                </c:pt>
                <c:pt idx="21">
                  <c:v>0.39060000000000006</c:v>
                </c:pt>
                <c:pt idx="22">
                  <c:v>0.3912000000000001</c:v>
                </c:pt>
                <c:pt idx="23">
                  <c:v>0.39130000000000004</c:v>
                </c:pt>
                <c:pt idx="24">
                  <c:v>0.3912000000000001</c:v>
                </c:pt>
                <c:pt idx="25">
                  <c:v>0.39090000000000014</c:v>
                </c:pt>
                <c:pt idx="26">
                  <c:v>0.39010000000000006</c:v>
                </c:pt>
                <c:pt idx="27">
                  <c:v>0.3887000000000001</c:v>
                </c:pt>
                <c:pt idx="28">
                  <c:v>0.38690000000000008</c:v>
                </c:pt>
                <c:pt idx="29">
                  <c:v>0.3847000000000001</c:v>
                </c:pt>
                <c:pt idx="30">
                  <c:v>0.38240000000000007</c:v>
                </c:pt>
                <c:pt idx="31">
                  <c:v>0.38000000000000006</c:v>
                </c:pt>
                <c:pt idx="32">
                  <c:v>0.37770000000000004</c:v>
                </c:pt>
                <c:pt idx="33">
                  <c:v>0.3756000000000001</c:v>
                </c:pt>
                <c:pt idx="34">
                  <c:v>0.37390000000000007</c:v>
                </c:pt>
                <c:pt idx="35">
                  <c:v>0.3726000000000001</c:v>
                </c:pt>
                <c:pt idx="36">
                  <c:v>0.37170000000000003</c:v>
                </c:pt>
                <c:pt idx="37">
                  <c:v>0.37120000000000003</c:v>
                </c:pt>
                <c:pt idx="38">
                  <c:v>0.37120000000000003</c:v>
                </c:pt>
                <c:pt idx="39">
                  <c:v>0.37150000000000005</c:v>
                </c:pt>
                <c:pt idx="40">
                  <c:v>0.37190000000000006</c:v>
                </c:pt>
                <c:pt idx="41">
                  <c:v>0.37200000000000005</c:v>
                </c:pt>
                <c:pt idx="42">
                  <c:v>0.37220000000000003</c:v>
                </c:pt>
                <c:pt idx="43">
                  <c:v>0.37240000000000006</c:v>
                </c:pt>
                <c:pt idx="44">
                  <c:v>0.37270000000000003</c:v>
                </c:pt>
                <c:pt idx="45">
                  <c:v>0.37300000000000005</c:v>
                </c:pt>
                <c:pt idx="46">
                  <c:v>0.3731000000000001</c:v>
                </c:pt>
                <c:pt idx="47">
                  <c:v>0.37330000000000008</c:v>
                </c:pt>
                <c:pt idx="48">
                  <c:v>0.3736000000000001</c:v>
                </c:pt>
                <c:pt idx="49">
                  <c:v>0.37390000000000007</c:v>
                </c:pt>
                <c:pt idx="50">
                  <c:v>0.3741000000000001</c:v>
                </c:pt>
                <c:pt idx="51">
                  <c:v>0.37420000000000003</c:v>
                </c:pt>
                <c:pt idx="52">
                  <c:v>0.37450000000000006</c:v>
                </c:pt>
                <c:pt idx="53">
                  <c:v>0.37490000000000007</c:v>
                </c:pt>
                <c:pt idx="54">
                  <c:v>0.37540000000000007</c:v>
                </c:pt>
                <c:pt idx="55">
                  <c:v>0.37590000000000007</c:v>
                </c:pt>
                <c:pt idx="56">
                  <c:v>0.3761000000000001</c:v>
                </c:pt>
                <c:pt idx="57">
                  <c:v>0.37640000000000007</c:v>
                </c:pt>
                <c:pt idx="58">
                  <c:v>0.3766000000000001</c:v>
                </c:pt>
                <c:pt idx="59">
                  <c:v>0.37690000000000007</c:v>
                </c:pt>
                <c:pt idx="60">
                  <c:v>0.37730000000000008</c:v>
                </c:pt>
                <c:pt idx="61">
                  <c:v>0.37750000000000006</c:v>
                </c:pt>
                <c:pt idx="62">
                  <c:v>0.3776000000000001</c:v>
                </c:pt>
                <c:pt idx="63">
                  <c:v>0.37770000000000004</c:v>
                </c:pt>
                <c:pt idx="64">
                  <c:v>0.37770000000000004</c:v>
                </c:pt>
                <c:pt idx="65">
                  <c:v>0.37790000000000007</c:v>
                </c:pt>
                <c:pt idx="66">
                  <c:v>0.37820000000000004</c:v>
                </c:pt>
                <c:pt idx="67">
                  <c:v>0.37830000000000014</c:v>
                </c:pt>
                <c:pt idx="68">
                  <c:v>0.37830000000000014</c:v>
                </c:pt>
                <c:pt idx="69">
                  <c:v>0.37830000000000014</c:v>
                </c:pt>
                <c:pt idx="70">
                  <c:v>0.37850000000000006</c:v>
                </c:pt>
                <c:pt idx="71">
                  <c:v>0.37880000000000014</c:v>
                </c:pt>
                <c:pt idx="72">
                  <c:v>0.37920000000000004</c:v>
                </c:pt>
                <c:pt idx="73">
                  <c:v>0.37940000000000007</c:v>
                </c:pt>
                <c:pt idx="74">
                  <c:v>0.37940000000000007</c:v>
                </c:pt>
                <c:pt idx="75">
                  <c:v>0.37950000000000006</c:v>
                </c:pt>
                <c:pt idx="78">
                  <c:v>0.37970000000000004</c:v>
                </c:pt>
                <c:pt idx="79">
                  <c:v>0.37980000000000014</c:v>
                </c:pt>
                <c:pt idx="80">
                  <c:v>0.3801000000000001</c:v>
                </c:pt>
                <c:pt idx="81">
                  <c:v>0.38000000000000006</c:v>
                </c:pt>
                <c:pt idx="82">
                  <c:v>0.37990000000000007</c:v>
                </c:pt>
                <c:pt idx="83">
                  <c:v>0.37970000000000004</c:v>
                </c:pt>
                <c:pt idx="84">
                  <c:v>0.3796000000000001</c:v>
                </c:pt>
                <c:pt idx="85">
                  <c:v>0.3796000000000001</c:v>
                </c:pt>
                <c:pt idx="86">
                  <c:v>0.3796000000000001</c:v>
                </c:pt>
                <c:pt idx="87">
                  <c:v>0.37950000000000006</c:v>
                </c:pt>
                <c:pt idx="88">
                  <c:v>0.37930000000000014</c:v>
                </c:pt>
                <c:pt idx="89">
                  <c:v>0.3791000000000001</c:v>
                </c:pt>
                <c:pt idx="90">
                  <c:v>0.37930000000000014</c:v>
                </c:pt>
                <c:pt idx="91">
                  <c:v>0.37950000000000006</c:v>
                </c:pt>
                <c:pt idx="92">
                  <c:v>0.37970000000000004</c:v>
                </c:pt>
                <c:pt idx="93">
                  <c:v>0.37990000000000007</c:v>
                </c:pt>
                <c:pt idx="94">
                  <c:v>0.37990000000000007</c:v>
                </c:pt>
                <c:pt idx="95">
                  <c:v>0.38030000000000014</c:v>
                </c:pt>
                <c:pt idx="96">
                  <c:v>0.38030000000000014</c:v>
                </c:pt>
                <c:pt idx="97">
                  <c:v>0.3806000000000001</c:v>
                </c:pt>
                <c:pt idx="98">
                  <c:v>0.38070000000000004</c:v>
                </c:pt>
                <c:pt idx="99">
                  <c:v>0.38080000000000014</c:v>
                </c:pt>
                <c:pt idx="100">
                  <c:v>0.38080000000000014</c:v>
                </c:pt>
                <c:pt idx="101">
                  <c:v>0.3806000000000001</c:v>
                </c:pt>
                <c:pt idx="102">
                  <c:v>0.37940000000000007</c:v>
                </c:pt>
                <c:pt idx="103">
                  <c:v>0.37880000000000014</c:v>
                </c:pt>
                <c:pt idx="104">
                  <c:v>0.37870000000000004</c:v>
                </c:pt>
                <c:pt idx="105">
                  <c:v>0.37870000000000004</c:v>
                </c:pt>
                <c:pt idx="106">
                  <c:v>0.3786000000000001</c:v>
                </c:pt>
                <c:pt idx="107">
                  <c:v>0.37820000000000004</c:v>
                </c:pt>
                <c:pt idx="108">
                  <c:v>0.37780000000000008</c:v>
                </c:pt>
                <c:pt idx="109">
                  <c:v>0.3781000000000001</c:v>
                </c:pt>
                <c:pt idx="110">
                  <c:v>0.38330000000000003</c:v>
                </c:pt>
                <c:pt idx="111">
                  <c:v>0.38430000000000003</c:v>
                </c:pt>
                <c:pt idx="112">
                  <c:v>0.3842000000000001</c:v>
                </c:pt>
                <c:pt idx="113">
                  <c:v>0.38390000000000007</c:v>
                </c:pt>
                <c:pt idx="114">
                  <c:v>0.3837000000000001</c:v>
                </c:pt>
                <c:pt idx="115">
                  <c:v>0.3837000000000001</c:v>
                </c:pt>
                <c:pt idx="116">
                  <c:v>0.38380000000000003</c:v>
                </c:pt>
                <c:pt idx="117">
                  <c:v>0.38340000000000007</c:v>
                </c:pt>
                <c:pt idx="118">
                  <c:v>0.38020000000000004</c:v>
                </c:pt>
                <c:pt idx="119">
                  <c:v>0.3791000000000001</c:v>
                </c:pt>
                <c:pt idx="120">
                  <c:v>0.3786000000000001</c:v>
                </c:pt>
                <c:pt idx="121">
                  <c:v>0.37840000000000007</c:v>
                </c:pt>
                <c:pt idx="122">
                  <c:v>0.37830000000000014</c:v>
                </c:pt>
                <c:pt idx="123">
                  <c:v>0.37840000000000007</c:v>
                </c:pt>
                <c:pt idx="124">
                  <c:v>0.37850000000000006</c:v>
                </c:pt>
                <c:pt idx="125">
                  <c:v>0.37830000000000014</c:v>
                </c:pt>
                <c:pt idx="126">
                  <c:v>0.37800000000000006</c:v>
                </c:pt>
                <c:pt idx="127">
                  <c:v>0.37770000000000004</c:v>
                </c:pt>
                <c:pt idx="128">
                  <c:v>0.37770000000000004</c:v>
                </c:pt>
                <c:pt idx="129">
                  <c:v>0.37780000000000008</c:v>
                </c:pt>
                <c:pt idx="130">
                  <c:v>0.37800000000000006</c:v>
                </c:pt>
                <c:pt idx="131">
                  <c:v>0.37820000000000004</c:v>
                </c:pt>
                <c:pt idx="132">
                  <c:v>0.3781000000000001</c:v>
                </c:pt>
                <c:pt idx="133">
                  <c:v>0.37800000000000006</c:v>
                </c:pt>
                <c:pt idx="134">
                  <c:v>0.3781000000000001</c:v>
                </c:pt>
                <c:pt idx="135">
                  <c:v>0.37830000000000014</c:v>
                </c:pt>
                <c:pt idx="136">
                  <c:v>0.37870000000000004</c:v>
                </c:pt>
                <c:pt idx="137">
                  <c:v>0.37880000000000014</c:v>
                </c:pt>
                <c:pt idx="138">
                  <c:v>0.37870000000000004</c:v>
                </c:pt>
                <c:pt idx="139">
                  <c:v>0.37850000000000006</c:v>
                </c:pt>
                <c:pt idx="140">
                  <c:v>0.37820000000000004</c:v>
                </c:pt>
                <c:pt idx="141">
                  <c:v>0.37800000000000006</c:v>
                </c:pt>
                <c:pt idx="142">
                  <c:v>0.37820000000000004</c:v>
                </c:pt>
                <c:pt idx="143">
                  <c:v>0.37820000000000004</c:v>
                </c:pt>
                <c:pt idx="144">
                  <c:v>0.37800000000000006</c:v>
                </c:pt>
                <c:pt idx="145">
                  <c:v>0.3776000000000001</c:v>
                </c:pt>
                <c:pt idx="146">
                  <c:v>0.37740000000000007</c:v>
                </c:pt>
                <c:pt idx="147">
                  <c:v>0.37690000000000007</c:v>
                </c:pt>
                <c:pt idx="148">
                  <c:v>0.37640000000000007</c:v>
                </c:pt>
                <c:pt idx="149">
                  <c:v>0.37640000000000007</c:v>
                </c:pt>
                <c:pt idx="150">
                  <c:v>0.37640000000000007</c:v>
                </c:pt>
                <c:pt idx="151">
                  <c:v>0.37620000000000003</c:v>
                </c:pt>
                <c:pt idx="152">
                  <c:v>0.37600000000000006</c:v>
                </c:pt>
                <c:pt idx="153">
                  <c:v>0.37570000000000003</c:v>
                </c:pt>
                <c:pt idx="154">
                  <c:v>0.37570000000000003</c:v>
                </c:pt>
                <c:pt idx="155">
                  <c:v>0.37570000000000003</c:v>
                </c:pt>
                <c:pt idx="156">
                  <c:v>0.3756000000000001</c:v>
                </c:pt>
                <c:pt idx="157">
                  <c:v>0.37480000000000008</c:v>
                </c:pt>
                <c:pt idx="158">
                  <c:v>0.37440000000000007</c:v>
                </c:pt>
                <c:pt idx="159">
                  <c:v>0.37390000000000007</c:v>
                </c:pt>
                <c:pt idx="160">
                  <c:v>0.37350000000000005</c:v>
                </c:pt>
                <c:pt idx="161">
                  <c:v>0.37330000000000008</c:v>
                </c:pt>
                <c:pt idx="162">
                  <c:v>0.37370000000000003</c:v>
                </c:pt>
                <c:pt idx="163">
                  <c:v>0.3736000000000001</c:v>
                </c:pt>
                <c:pt idx="164">
                  <c:v>0.37340000000000007</c:v>
                </c:pt>
                <c:pt idx="165">
                  <c:v>0.37320000000000003</c:v>
                </c:pt>
                <c:pt idx="166">
                  <c:v>0.37300000000000005</c:v>
                </c:pt>
                <c:pt idx="167">
                  <c:v>0.37300000000000005</c:v>
                </c:pt>
                <c:pt idx="168">
                  <c:v>0.3731000000000001</c:v>
                </c:pt>
                <c:pt idx="169">
                  <c:v>0.37320000000000003</c:v>
                </c:pt>
                <c:pt idx="170">
                  <c:v>0.37330000000000008</c:v>
                </c:pt>
                <c:pt idx="171">
                  <c:v>0.37330000000000008</c:v>
                </c:pt>
                <c:pt idx="172">
                  <c:v>0.37330000000000008</c:v>
                </c:pt>
                <c:pt idx="173">
                  <c:v>0.37350000000000005</c:v>
                </c:pt>
                <c:pt idx="174">
                  <c:v>0.37380000000000008</c:v>
                </c:pt>
                <c:pt idx="175">
                  <c:v>0.37390000000000007</c:v>
                </c:pt>
                <c:pt idx="176">
                  <c:v>0.37390000000000007</c:v>
                </c:pt>
                <c:pt idx="177">
                  <c:v>0.37390000000000007</c:v>
                </c:pt>
                <c:pt idx="178">
                  <c:v>0.37370000000000003</c:v>
                </c:pt>
                <c:pt idx="179">
                  <c:v>0.37390000000000007</c:v>
                </c:pt>
                <c:pt idx="180">
                  <c:v>0.37420000000000003</c:v>
                </c:pt>
                <c:pt idx="181">
                  <c:v>0.37440000000000007</c:v>
                </c:pt>
                <c:pt idx="182">
                  <c:v>0.37430000000000008</c:v>
                </c:pt>
                <c:pt idx="183">
                  <c:v>0.37400000000000005</c:v>
                </c:pt>
                <c:pt idx="184">
                  <c:v>0.37330000000000008</c:v>
                </c:pt>
                <c:pt idx="185">
                  <c:v>0.37270000000000003</c:v>
                </c:pt>
                <c:pt idx="186">
                  <c:v>0.37230000000000008</c:v>
                </c:pt>
                <c:pt idx="187">
                  <c:v>0.37200000000000005</c:v>
                </c:pt>
                <c:pt idx="188">
                  <c:v>0.37180000000000007</c:v>
                </c:pt>
                <c:pt idx="189">
                  <c:v>0.37170000000000003</c:v>
                </c:pt>
                <c:pt idx="190">
                  <c:v>0.37150000000000005</c:v>
                </c:pt>
                <c:pt idx="191">
                  <c:v>0.37150000000000005</c:v>
                </c:pt>
                <c:pt idx="192">
                  <c:v>0.37120000000000003</c:v>
                </c:pt>
                <c:pt idx="193">
                  <c:v>0.37100000000000005</c:v>
                </c:pt>
                <c:pt idx="194">
                  <c:v>0.37080000000000007</c:v>
                </c:pt>
                <c:pt idx="195">
                  <c:v>0.37090000000000006</c:v>
                </c:pt>
                <c:pt idx="196">
                  <c:v>0.37120000000000003</c:v>
                </c:pt>
                <c:pt idx="197">
                  <c:v>0.37130000000000007</c:v>
                </c:pt>
                <c:pt idx="198">
                  <c:v>0.37130000000000007</c:v>
                </c:pt>
                <c:pt idx="199">
                  <c:v>0.37140000000000006</c:v>
                </c:pt>
                <c:pt idx="200">
                  <c:v>0.3716000000000001</c:v>
                </c:pt>
                <c:pt idx="201">
                  <c:v>0.37200000000000005</c:v>
                </c:pt>
                <c:pt idx="202">
                  <c:v>0.3721000000000001</c:v>
                </c:pt>
                <c:pt idx="203">
                  <c:v>0.37200000000000005</c:v>
                </c:pt>
                <c:pt idx="204">
                  <c:v>0.37170000000000003</c:v>
                </c:pt>
                <c:pt idx="205">
                  <c:v>0.37130000000000007</c:v>
                </c:pt>
                <c:pt idx="206">
                  <c:v>0.37100000000000005</c:v>
                </c:pt>
                <c:pt idx="207">
                  <c:v>0.37100000000000005</c:v>
                </c:pt>
                <c:pt idx="208">
                  <c:v>0.37080000000000007</c:v>
                </c:pt>
                <c:pt idx="209">
                  <c:v>0.37050000000000005</c:v>
                </c:pt>
                <c:pt idx="210">
                  <c:v>0.37030000000000007</c:v>
                </c:pt>
                <c:pt idx="211">
                  <c:v>0.37020000000000003</c:v>
                </c:pt>
                <c:pt idx="212">
                  <c:v>0.37040000000000006</c:v>
                </c:pt>
                <c:pt idx="213">
                  <c:v>0.37050000000000005</c:v>
                </c:pt>
                <c:pt idx="214">
                  <c:v>0.37070000000000003</c:v>
                </c:pt>
                <c:pt idx="215">
                  <c:v>0.3716000000000001</c:v>
                </c:pt>
                <c:pt idx="216">
                  <c:v>0.37200000000000005</c:v>
                </c:pt>
                <c:pt idx="217">
                  <c:v>0.37220000000000003</c:v>
                </c:pt>
                <c:pt idx="218">
                  <c:v>0.37270000000000003</c:v>
                </c:pt>
                <c:pt idx="219">
                  <c:v>0.37330000000000008</c:v>
                </c:pt>
                <c:pt idx="220">
                  <c:v>0.37400000000000005</c:v>
                </c:pt>
                <c:pt idx="221">
                  <c:v>0.3746000000000001</c:v>
                </c:pt>
                <c:pt idx="222">
                  <c:v>0.3746000000000001</c:v>
                </c:pt>
                <c:pt idx="223">
                  <c:v>0.37500000000000006</c:v>
                </c:pt>
                <c:pt idx="224">
                  <c:v>0.37520000000000003</c:v>
                </c:pt>
                <c:pt idx="225">
                  <c:v>0.37540000000000007</c:v>
                </c:pt>
                <c:pt idx="226">
                  <c:v>0.37570000000000003</c:v>
                </c:pt>
                <c:pt idx="227">
                  <c:v>0.37630000000000008</c:v>
                </c:pt>
                <c:pt idx="228">
                  <c:v>0.37650000000000006</c:v>
                </c:pt>
                <c:pt idx="229">
                  <c:v>0.37650000000000006</c:v>
                </c:pt>
                <c:pt idx="230">
                  <c:v>0.37640000000000007</c:v>
                </c:pt>
                <c:pt idx="231">
                  <c:v>0.37630000000000008</c:v>
                </c:pt>
                <c:pt idx="232">
                  <c:v>0.37620000000000003</c:v>
                </c:pt>
                <c:pt idx="233">
                  <c:v>0.37620000000000003</c:v>
                </c:pt>
                <c:pt idx="234">
                  <c:v>0.37620000000000003</c:v>
                </c:pt>
                <c:pt idx="235">
                  <c:v>0.3761000000000001</c:v>
                </c:pt>
                <c:pt idx="236">
                  <c:v>0.37580000000000008</c:v>
                </c:pt>
                <c:pt idx="237">
                  <c:v>0.37550000000000006</c:v>
                </c:pt>
                <c:pt idx="238">
                  <c:v>0.37490000000000007</c:v>
                </c:pt>
                <c:pt idx="239">
                  <c:v>0.37450000000000006</c:v>
                </c:pt>
                <c:pt idx="240">
                  <c:v>0.37420000000000003</c:v>
                </c:pt>
                <c:pt idx="241">
                  <c:v>0.37420000000000003</c:v>
                </c:pt>
                <c:pt idx="242">
                  <c:v>0.37430000000000008</c:v>
                </c:pt>
                <c:pt idx="243">
                  <c:v>0.37440000000000007</c:v>
                </c:pt>
                <c:pt idx="244">
                  <c:v>0.37440000000000007</c:v>
                </c:pt>
                <c:pt idx="245">
                  <c:v>0.37450000000000006</c:v>
                </c:pt>
                <c:pt idx="246">
                  <c:v>0.37470000000000003</c:v>
                </c:pt>
                <c:pt idx="247">
                  <c:v>0.3751000000000001</c:v>
                </c:pt>
                <c:pt idx="248">
                  <c:v>0.37540000000000007</c:v>
                </c:pt>
                <c:pt idx="249">
                  <c:v>0.37550000000000006</c:v>
                </c:pt>
                <c:pt idx="250">
                  <c:v>0.37570000000000003</c:v>
                </c:pt>
                <c:pt idx="251">
                  <c:v>0.37590000000000007</c:v>
                </c:pt>
                <c:pt idx="252">
                  <c:v>0.3761000000000001</c:v>
                </c:pt>
                <c:pt idx="253">
                  <c:v>0.37620000000000003</c:v>
                </c:pt>
                <c:pt idx="254">
                  <c:v>0.37620000000000003</c:v>
                </c:pt>
                <c:pt idx="255">
                  <c:v>0.37600000000000006</c:v>
                </c:pt>
                <c:pt idx="256">
                  <c:v>0.37580000000000008</c:v>
                </c:pt>
                <c:pt idx="257">
                  <c:v>0.3771000000000001</c:v>
                </c:pt>
                <c:pt idx="258">
                  <c:v>0.37700000000000006</c:v>
                </c:pt>
                <c:pt idx="259">
                  <c:v>0.37700000000000006</c:v>
                </c:pt>
                <c:pt idx="260">
                  <c:v>0.37720000000000004</c:v>
                </c:pt>
                <c:pt idx="261">
                  <c:v>0.37730000000000008</c:v>
                </c:pt>
                <c:pt idx="262">
                  <c:v>0.3771000000000001</c:v>
                </c:pt>
                <c:pt idx="263">
                  <c:v>0.37690000000000007</c:v>
                </c:pt>
                <c:pt idx="264">
                  <c:v>0.37680000000000008</c:v>
                </c:pt>
                <c:pt idx="265">
                  <c:v>0.37690000000000007</c:v>
                </c:pt>
                <c:pt idx="266">
                  <c:v>0.3771000000000001</c:v>
                </c:pt>
                <c:pt idx="267">
                  <c:v>0.37720000000000004</c:v>
                </c:pt>
                <c:pt idx="268">
                  <c:v>0.3771000000000001</c:v>
                </c:pt>
                <c:pt idx="269">
                  <c:v>0.37700000000000006</c:v>
                </c:pt>
                <c:pt idx="270">
                  <c:v>0.37720000000000004</c:v>
                </c:pt>
                <c:pt idx="271">
                  <c:v>0.37730000000000008</c:v>
                </c:pt>
                <c:pt idx="272">
                  <c:v>0.37750000000000006</c:v>
                </c:pt>
                <c:pt idx="273">
                  <c:v>0.37770000000000004</c:v>
                </c:pt>
                <c:pt idx="274">
                  <c:v>0.37790000000000007</c:v>
                </c:pt>
                <c:pt idx="275">
                  <c:v>0.37790000000000007</c:v>
                </c:pt>
                <c:pt idx="276">
                  <c:v>0.37790000000000007</c:v>
                </c:pt>
                <c:pt idx="277">
                  <c:v>0.37800000000000006</c:v>
                </c:pt>
                <c:pt idx="278">
                  <c:v>0.37830000000000014</c:v>
                </c:pt>
                <c:pt idx="279">
                  <c:v>0.37850000000000006</c:v>
                </c:pt>
                <c:pt idx="280">
                  <c:v>0.37870000000000004</c:v>
                </c:pt>
                <c:pt idx="281">
                  <c:v>0.37890000000000007</c:v>
                </c:pt>
                <c:pt idx="282">
                  <c:v>0.37930000000000014</c:v>
                </c:pt>
                <c:pt idx="283">
                  <c:v>0.37970000000000004</c:v>
                </c:pt>
                <c:pt idx="284">
                  <c:v>0.3801000000000001</c:v>
                </c:pt>
                <c:pt idx="285">
                  <c:v>0.38020000000000004</c:v>
                </c:pt>
                <c:pt idx="286">
                  <c:v>0.38050000000000006</c:v>
                </c:pt>
                <c:pt idx="287">
                  <c:v>0.3806000000000001</c:v>
                </c:pt>
                <c:pt idx="288">
                  <c:v>0.38080000000000014</c:v>
                </c:pt>
                <c:pt idx="289">
                  <c:v>0.38080000000000014</c:v>
                </c:pt>
                <c:pt idx="290">
                  <c:v>0.38070000000000004</c:v>
                </c:pt>
                <c:pt idx="291">
                  <c:v>0.38220000000000004</c:v>
                </c:pt>
                <c:pt idx="292">
                  <c:v>0.38210000000000005</c:v>
                </c:pt>
                <c:pt idx="293">
                  <c:v>0.38160000000000011</c:v>
                </c:pt>
                <c:pt idx="294">
                  <c:v>0.38110000000000011</c:v>
                </c:pt>
                <c:pt idx="295">
                  <c:v>0.38080000000000014</c:v>
                </c:pt>
                <c:pt idx="296">
                  <c:v>0.38050000000000006</c:v>
                </c:pt>
                <c:pt idx="297">
                  <c:v>0.38020000000000004</c:v>
                </c:pt>
                <c:pt idx="298">
                  <c:v>0.3796000000000001</c:v>
                </c:pt>
                <c:pt idx="299">
                  <c:v>0.38230000000000003</c:v>
                </c:pt>
                <c:pt idx="300">
                  <c:v>0.38180000000000003</c:v>
                </c:pt>
                <c:pt idx="301">
                  <c:v>0.38180000000000003</c:v>
                </c:pt>
                <c:pt idx="302">
                  <c:v>0.38200000000000006</c:v>
                </c:pt>
                <c:pt idx="303">
                  <c:v>0.38240000000000007</c:v>
                </c:pt>
                <c:pt idx="304">
                  <c:v>0.38270000000000004</c:v>
                </c:pt>
                <c:pt idx="305">
                  <c:v>0.38310000000000005</c:v>
                </c:pt>
                <c:pt idx="306">
                  <c:v>0.38340000000000007</c:v>
                </c:pt>
                <c:pt idx="307">
                  <c:v>0.38380000000000003</c:v>
                </c:pt>
                <c:pt idx="308">
                  <c:v>0.38440000000000007</c:v>
                </c:pt>
                <c:pt idx="309">
                  <c:v>0.3847000000000001</c:v>
                </c:pt>
                <c:pt idx="310">
                  <c:v>0.38500000000000006</c:v>
                </c:pt>
                <c:pt idx="311">
                  <c:v>0.3852000000000001</c:v>
                </c:pt>
                <c:pt idx="312">
                  <c:v>0.3852000000000001</c:v>
                </c:pt>
                <c:pt idx="313">
                  <c:v>0.3852000000000001</c:v>
                </c:pt>
                <c:pt idx="314">
                  <c:v>0.38530000000000003</c:v>
                </c:pt>
                <c:pt idx="315">
                  <c:v>0.38510000000000005</c:v>
                </c:pt>
                <c:pt idx="316">
                  <c:v>0.38510000000000005</c:v>
                </c:pt>
                <c:pt idx="317">
                  <c:v>0.38490000000000008</c:v>
                </c:pt>
                <c:pt idx="318">
                  <c:v>0.38490000000000008</c:v>
                </c:pt>
                <c:pt idx="319">
                  <c:v>0.38460000000000005</c:v>
                </c:pt>
                <c:pt idx="320">
                  <c:v>0.38460000000000005</c:v>
                </c:pt>
                <c:pt idx="321">
                  <c:v>0.3842000000000001</c:v>
                </c:pt>
                <c:pt idx="322">
                  <c:v>0.38430000000000003</c:v>
                </c:pt>
                <c:pt idx="323">
                  <c:v>0.38430000000000003</c:v>
                </c:pt>
                <c:pt idx="324">
                  <c:v>0.38450000000000006</c:v>
                </c:pt>
                <c:pt idx="325">
                  <c:v>0.38450000000000006</c:v>
                </c:pt>
                <c:pt idx="326">
                  <c:v>0.38460000000000005</c:v>
                </c:pt>
                <c:pt idx="327">
                  <c:v>0.38450000000000006</c:v>
                </c:pt>
                <c:pt idx="328">
                  <c:v>0.38490000000000008</c:v>
                </c:pt>
                <c:pt idx="329">
                  <c:v>0.38480000000000003</c:v>
                </c:pt>
                <c:pt idx="330">
                  <c:v>0.38500000000000006</c:v>
                </c:pt>
                <c:pt idx="331">
                  <c:v>0.38500000000000006</c:v>
                </c:pt>
                <c:pt idx="332">
                  <c:v>0.38500000000000006</c:v>
                </c:pt>
                <c:pt idx="333">
                  <c:v>0.38490000000000008</c:v>
                </c:pt>
                <c:pt idx="334">
                  <c:v>0.3847000000000001</c:v>
                </c:pt>
                <c:pt idx="335">
                  <c:v>0.38450000000000006</c:v>
                </c:pt>
                <c:pt idx="336">
                  <c:v>0.38460000000000005</c:v>
                </c:pt>
                <c:pt idx="337">
                  <c:v>0.38480000000000003</c:v>
                </c:pt>
                <c:pt idx="338">
                  <c:v>0.38490000000000008</c:v>
                </c:pt>
                <c:pt idx="341">
                  <c:v>0.38230000000000003</c:v>
                </c:pt>
                <c:pt idx="342">
                  <c:v>0.38120000000000004</c:v>
                </c:pt>
                <c:pt idx="343">
                  <c:v>0.38070000000000004</c:v>
                </c:pt>
                <c:pt idx="344">
                  <c:v>0.38070000000000004</c:v>
                </c:pt>
                <c:pt idx="345">
                  <c:v>0.38080000000000014</c:v>
                </c:pt>
                <c:pt idx="346">
                  <c:v>0.38100000000000006</c:v>
                </c:pt>
                <c:pt idx="347">
                  <c:v>0.38100000000000006</c:v>
                </c:pt>
                <c:pt idx="348">
                  <c:v>0.38110000000000011</c:v>
                </c:pt>
                <c:pt idx="349">
                  <c:v>0.38120000000000004</c:v>
                </c:pt>
                <c:pt idx="350">
                  <c:v>0.38160000000000011</c:v>
                </c:pt>
                <c:pt idx="351">
                  <c:v>0.38180000000000003</c:v>
                </c:pt>
                <c:pt idx="352">
                  <c:v>0.38180000000000003</c:v>
                </c:pt>
                <c:pt idx="353">
                  <c:v>0.38180000000000003</c:v>
                </c:pt>
                <c:pt idx="354">
                  <c:v>0.38180000000000003</c:v>
                </c:pt>
                <c:pt idx="355">
                  <c:v>0.38170000000000004</c:v>
                </c:pt>
                <c:pt idx="356">
                  <c:v>0.38170000000000004</c:v>
                </c:pt>
                <c:pt idx="357">
                  <c:v>0.38170000000000004</c:v>
                </c:pt>
                <c:pt idx="358">
                  <c:v>0.38180000000000003</c:v>
                </c:pt>
                <c:pt idx="359">
                  <c:v>0.38180000000000003</c:v>
                </c:pt>
                <c:pt idx="360">
                  <c:v>0.38080000000000014</c:v>
                </c:pt>
                <c:pt idx="361">
                  <c:v>0.37930000000000014</c:v>
                </c:pt>
                <c:pt idx="362">
                  <c:v>0.37880000000000014</c:v>
                </c:pt>
                <c:pt idx="363">
                  <c:v>0.3786000000000001</c:v>
                </c:pt>
                <c:pt idx="364">
                  <c:v>0.37830000000000014</c:v>
                </c:pt>
                <c:pt idx="365">
                  <c:v>0.3781000000000001</c:v>
                </c:pt>
                <c:pt idx="366">
                  <c:v>0.37790000000000007</c:v>
                </c:pt>
                <c:pt idx="367">
                  <c:v>0.37790000000000007</c:v>
                </c:pt>
                <c:pt idx="368">
                  <c:v>0.37780000000000008</c:v>
                </c:pt>
                <c:pt idx="369">
                  <c:v>0.37800000000000006</c:v>
                </c:pt>
                <c:pt idx="370">
                  <c:v>0.37850000000000006</c:v>
                </c:pt>
                <c:pt idx="371">
                  <c:v>0.37880000000000014</c:v>
                </c:pt>
                <c:pt idx="372">
                  <c:v>0.38030000000000014</c:v>
                </c:pt>
                <c:pt idx="373">
                  <c:v>0.38220000000000004</c:v>
                </c:pt>
                <c:pt idx="374">
                  <c:v>0.38240000000000007</c:v>
                </c:pt>
                <c:pt idx="375">
                  <c:v>0.38260000000000005</c:v>
                </c:pt>
                <c:pt idx="376">
                  <c:v>0.3832000000000001</c:v>
                </c:pt>
                <c:pt idx="377">
                  <c:v>0.38400000000000006</c:v>
                </c:pt>
                <c:pt idx="378">
                  <c:v>0.3847000000000001</c:v>
                </c:pt>
                <c:pt idx="379">
                  <c:v>0.38530000000000003</c:v>
                </c:pt>
                <c:pt idx="380">
                  <c:v>0.38560000000000005</c:v>
                </c:pt>
                <c:pt idx="381">
                  <c:v>0.38580000000000003</c:v>
                </c:pt>
                <c:pt idx="382">
                  <c:v>0.38590000000000008</c:v>
                </c:pt>
                <c:pt idx="383">
                  <c:v>0.38590000000000008</c:v>
                </c:pt>
                <c:pt idx="384">
                  <c:v>0.38600000000000007</c:v>
                </c:pt>
                <c:pt idx="385">
                  <c:v>0.38600000000000007</c:v>
                </c:pt>
                <c:pt idx="386">
                  <c:v>0.38580000000000003</c:v>
                </c:pt>
                <c:pt idx="387">
                  <c:v>0.38540000000000008</c:v>
                </c:pt>
                <c:pt idx="388">
                  <c:v>0.38510000000000005</c:v>
                </c:pt>
                <c:pt idx="389">
                  <c:v>0.38480000000000003</c:v>
                </c:pt>
                <c:pt idx="390">
                  <c:v>0.38450000000000006</c:v>
                </c:pt>
                <c:pt idx="391">
                  <c:v>0.38430000000000003</c:v>
                </c:pt>
                <c:pt idx="392">
                  <c:v>0.38400000000000006</c:v>
                </c:pt>
                <c:pt idx="393">
                  <c:v>0.38400000000000006</c:v>
                </c:pt>
                <c:pt idx="394">
                  <c:v>0.38100000000000006</c:v>
                </c:pt>
                <c:pt idx="395">
                  <c:v>0.38090000000000007</c:v>
                </c:pt>
                <c:pt idx="396">
                  <c:v>0.38090000000000007</c:v>
                </c:pt>
                <c:pt idx="397">
                  <c:v>0.38090000000000007</c:v>
                </c:pt>
                <c:pt idx="398">
                  <c:v>0.38110000000000011</c:v>
                </c:pt>
                <c:pt idx="399">
                  <c:v>0.38110000000000011</c:v>
                </c:pt>
                <c:pt idx="400">
                  <c:v>0.38120000000000004</c:v>
                </c:pt>
                <c:pt idx="401">
                  <c:v>0.38130000000000003</c:v>
                </c:pt>
                <c:pt idx="402">
                  <c:v>0.38140000000000007</c:v>
                </c:pt>
                <c:pt idx="403">
                  <c:v>0.38170000000000004</c:v>
                </c:pt>
                <c:pt idx="404">
                  <c:v>0.38180000000000003</c:v>
                </c:pt>
                <c:pt idx="405">
                  <c:v>0.38180000000000003</c:v>
                </c:pt>
                <c:pt idx="406">
                  <c:v>0.38190000000000007</c:v>
                </c:pt>
                <c:pt idx="407">
                  <c:v>0.38190000000000007</c:v>
                </c:pt>
                <c:pt idx="408">
                  <c:v>0.38200000000000006</c:v>
                </c:pt>
                <c:pt idx="409">
                  <c:v>0.38210000000000005</c:v>
                </c:pt>
                <c:pt idx="410">
                  <c:v>0.38210000000000005</c:v>
                </c:pt>
                <c:pt idx="411">
                  <c:v>0.38200000000000006</c:v>
                </c:pt>
                <c:pt idx="412">
                  <c:v>0.38180000000000003</c:v>
                </c:pt>
                <c:pt idx="413">
                  <c:v>0.38180000000000003</c:v>
                </c:pt>
                <c:pt idx="414">
                  <c:v>0.38180000000000003</c:v>
                </c:pt>
                <c:pt idx="415">
                  <c:v>0.38180000000000003</c:v>
                </c:pt>
                <c:pt idx="416">
                  <c:v>0.38190000000000007</c:v>
                </c:pt>
                <c:pt idx="417">
                  <c:v>0.38160000000000011</c:v>
                </c:pt>
                <c:pt idx="418">
                  <c:v>0.38150000000000006</c:v>
                </c:pt>
                <c:pt idx="419">
                  <c:v>0.38170000000000004</c:v>
                </c:pt>
                <c:pt idx="420">
                  <c:v>0.38190000000000007</c:v>
                </c:pt>
                <c:pt idx="421">
                  <c:v>0.38190000000000007</c:v>
                </c:pt>
                <c:pt idx="422">
                  <c:v>0.38190000000000007</c:v>
                </c:pt>
                <c:pt idx="423">
                  <c:v>0.38190000000000007</c:v>
                </c:pt>
                <c:pt idx="424">
                  <c:v>0.38180000000000003</c:v>
                </c:pt>
                <c:pt idx="425">
                  <c:v>0.38140000000000007</c:v>
                </c:pt>
                <c:pt idx="426">
                  <c:v>0.38130000000000003</c:v>
                </c:pt>
                <c:pt idx="427">
                  <c:v>0.38130000000000003</c:v>
                </c:pt>
                <c:pt idx="428">
                  <c:v>0.38180000000000003</c:v>
                </c:pt>
                <c:pt idx="429">
                  <c:v>0.38240000000000007</c:v>
                </c:pt>
                <c:pt idx="430">
                  <c:v>0.38240000000000007</c:v>
                </c:pt>
                <c:pt idx="431">
                  <c:v>0.3832000000000001</c:v>
                </c:pt>
                <c:pt idx="432">
                  <c:v>0.38390000000000007</c:v>
                </c:pt>
                <c:pt idx="433">
                  <c:v>0.38390000000000007</c:v>
                </c:pt>
                <c:pt idx="434">
                  <c:v>0.38460000000000005</c:v>
                </c:pt>
                <c:pt idx="435">
                  <c:v>0.3852000000000001</c:v>
                </c:pt>
                <c:pt idx="436">
                  <c:v>0.38550000000000006</c:v>
                </c:pt>
                <c:pt idx="437">
                  <c:v>0.38550000000000006</c:v>
                </c:pt>
                <c:pt idx="438">
                  <c:v>0.38560000000000005</c:v>
                </c:pt>
                <c:pt idx="439">
                  <c:v>0.3857000000000001</c:v>
                </c:pt>
                <c:pt idx="440">
                  <c:v>0.38590000000000008</c:v>
                </c:pt>
                <c:pt idx="441">
                  <c:v>0.38590000000000008</c:v>
                </c:pt>
                <c:pt idx="442">
                  <c:v>0.3857000000000001</c:v>
                </c:pt>
                <c:pt idx="443">
                  <c:v>0.38560000000000005</c:v>
                </c:pt>
                <c:pt idx="444">
                  <c:v>0.38550000000000006</c:v>
                </c:pt>
                <c:pt idx="445">
                  <c:v>0.38550000000000006</c:v>
                </c:pt>
                <c:pt idx="446">
                  <c:v>0.38550000000000006</c:v>
                </c:pt>
                <c:pt idx="447">
                  <c:v>0.38530000000000003</c:v>
                </c:pt>
                <c:pt idx="448">
                  <c:v>0.38500000000000006</c:v>
                </c:pt>
                <c:pt idx="449">
                  <c:v>0.38450000000000006</c:v>
                </c:pt>
                <c:pt idx="450">
                  <c:v>0.38400000000000006</c:v>
                </c:pt>
                <c:pt idx="451">
                  <c:v>0.3837000000000001</c:v>
                </c:pt>
                <c:pt idx="452">
                  <c:v>0.38340000000000007</c:v>
                </c:pt>
                <c:pt idx="453">
                  <c:v>0.38340000000000007</c:v>
                </c:pt>
                <c:pt idx="454">
                  <c:v>0.38310000000000005</c:v>
                </c:pt>
                <c:pt idx="455">
                  <c:v>0.38290000000000007</c:v>
                </c:pt>
                <c:pt idx="456">
                  <c:v>0.38260000000000005</c:v>
                </c:pt>
                <c:pt idx="457">
                  <c:v>0.38230000000000003</c:v>
                </c:pt>
                <c:pt idx="458">
                  <c:v>0.38240000000000007</c:v>
                </c:pt>
                <c:pt idx="459">
                  <c:v>0.38270000000000004</c:v>
                </c:pt>
                <c:pt idx="460">
                  <c:v>0.38290000000000007</c:v>
                </c:pt>
                <c:pt idx="461">
                  <c:v>0.38330000000000003</c:v>
                </c:pt>
                <c:pt idx="462">
                  <c:v>0.38340000000000007</c:v>
                </c:pt>
                <c:pt idx="463">
                  <c:v>0.38330000000000003</c:v>
                </c:pt>
                <c:pt idx="464">
                  <c:v>0.3832000000000001</c:v>
                </c:pt>
                <c:pt idx="465">
                  <c:v>0.38310000000000005</c:v>
                </c:pt>
                <c:pt idx="466">
                  <c:v>0.38290000000000007</c:v>
                </c:pt>
                <c:pt idx="467">
                  <c:v>0.38270000000000004</c:v>
                </c:pt>
                <c:pt idx="468">
                  <c:v>0.38230000000000003</c:v>
                </c:pt>
                <c:pt idx="469">
                  <c:v>0.38200000000000006</c:v>
                </c:pt>
                <c:pt idx="470">
                  <c:v>0.38190000000000007</c:v>
                </c:pt>
                <c:pt idx="471">
                  <c:v>0.38180000000000003</c:v>
                </c:pt>
                <c:pt idx="472">
                  <c:v>0.38150000000000006</c:v>
                </c:pt>
                <c:pt idx="473">
                  <c:v>0.38120000000000004</c:v>
                </c:pt>
                <c:pt idx="474">
                  <c:v>0.38100000000000006</c:v>
                </c:pt>
                <c:pt idx="475">
                  <c:v>0.38100000000000006</c:v>
                </c:pt>
                <c:pt idx="476">
                  <c:v>0.38130000000000003</c:v>
                </c:pt>
                <c:pt idx="477">
                  <c:v>0.38130000000000003</c:v>
                </c:pt>
                <c:pt idx="478">
                  <c:v>0.38160000000000011</c:v>
                </c:pt>
                <c:pt idx="479">
                  <c:v>0.38180000000000003</c:v>
                </c:pt>
                <c:pt idx="480">
                  <c:v>0.38180000000000003</c:v>
                </c:pt>
                <c:pt idx="481">
                  <c:v>0.38180000000000003</c:v>
                </c:pt>
                <c:pt idx="482">
                  <c:v>0.38200000000000006</c:v>
                </c:pt>
                <c:pt idx="483">
                  <c:v>0.38240000000000007</c:v>
                </c:pt>
                <c:pt idx="484">
                  <c:v>0.38270000000000004</c:v>
                </c:pt>
                <c:pt idx="485">
                  <c:v>0.38270000000000004</c:v>
                </c:pt>
                <c:pt idx="486">
                  <c:v>0.38250000000000006</c:v>
                </c:pt>
                <c:pt idx="487">
                  <c:v>0.38230000000000003</c:v>
                </c:pt>
                <c:pt idx="488">
                  <c:v>0.38230000000000003</c:v>
                </c:pt>
                <c:pt idx="489">
                  <c:v>0.38220000000000004</c:v>
                </c:pt>
                <c:pt idx="490">
                  <c:v>0.38190000000000007</c:v>
                </c:pt>
                <c:pt idx="491">
                  <c:v>0.38140000000000007</c:v>
                </c:pt>
                <c:pt idx="492">
                  <c:v>0.38090000000000007</c:v>
                </c:pt>
                <c:pt idx="493">
                  <c:v>0.38070000000000004</c:v>
                </c:pt>
                <c:pt idx="494">
                  <c:v>0.38080000000000014</c:v>
                </c:pt>
                <c:pt idx="495">
                  <c:v>0.38090000000000007</c:v>
                </c:pt>
                <c:pt idx="496">
                  <c:v>0.38090000000000007</c:v>
                </c:pt>
                <c:pt idx="497">
                  <c:v>0.38080000000000014</c:v>
                </c:pt>
                <c:pt idx="498">
                  <c:v>0.3806000000000001</c:v>
                </c:pt>
                <c:pt idx="499">
                  <c:v>0.38050000000000006</c:v>
                </c:pt>
                <c:pt idx="500">
                  <c:v>0.38050000000000006</c:v>
                </c:pt>
                <c:pt idx="501">
                  <c:v>0.38070000000000004</c:v>
                </c:pt>
                <c:pt idx="502">
                  <c:v>0.38090000000000007</c:v>
                </c:pt>
                <c:pt idx="503">
                  <c:v>0.38100000000000006</c:v>
                </c:pt>
                <c:pt idx="504">
                  <c:v>0.38100000000000006</c:v>
                </c:pt>
                <c:pt idx="505">
                  <c:v>0.38130000000000003</c:v>
                </c:pt>
                <c:pt idx="506">
                  <c:v>0.38140000000000007</c:v>
                </c:pt>
                <c:pt idx="507">
                  <c:v>0.38170000000000004</c:v>
                </c:pt>
                <c:pt idx="508">
                  <c:v>0.38170000000000004</c:v>
                </c:pt>
                <c:pt idx="509">
                  <c:v>0.38160000000000011</c:v>
                </c:pt>
                <c:pt idx="510">
                  <c:v>0.38150000000000006</c:v>
                </c:pt>
                <c:pt idx="511">
                  <c:v>0.38150000000000006</c:v>
                </c:pt>
                <c:pt idx="512">
                  <c:v>0.38170000000000004</c:v>
                </c:pt>
                <c:pt idx="513">
                  <c:v>0.38190000000000007</c:v>
                </c:pt>
                <c:pt idx="514">
                  <c:v>0.38210000000000005</c:v>
                </c:pt>
                <c:pt idx="515">
                  <c:v>0.38210000000000005</c:v>
                </c:pt>
                <c:pt idx="516">
                  <c:v>0.38210000000000005</c:v>
                </c:pt>
                <c:pt idx="517">
                  <c:v>0.38200000000000006</c:v>
                </c:pt>
                <c:pt idx="518">
                  <c:v>0.38200000000000006</c:v>
                </c:pt>
                <c:pt idx="519">
                  <c:v>0.38230000000000003</c:v>
                </c:pt>
                <c:pt idx="520">
                  <c:v>0.38230000000000003</c:v>
                </c:pt>
                <c:pt idx="521">
                  <c:v>0.38230000000000003</c:v>
                </c:pt>
                <c:pt idx="522">
                  <c:v>0.38210000000000005</c:v>
                </c:pt>
                <c:pt idx="523">
                  <c:v>0.38200000000000006</c:v>
                </c:pt>
                <c:pt idx="524">
                  <c:v>0.38210000000000005</c:v>
                </c:pt>
                <c:pt idx="525">
                  <c:v>0.38210000000000005</c:v>
                </c:pt>
                <c:pt idx="526">
                  <c:v>0.38220000000000004</c:v>
                </c:pt>
                <c:pt idx="527">
                  <c:v>0.38200000000000006</c:v>
                </c:pt>
                <c:pt idx="528">
                  <c:v>0.38190000000000007</c:v>
                </c:pt>
                <c:pt idx="529">
                  <c:v>0.38190000000000007</c:v>
                </c:pt>
                <c:pt idx="530">
                  <c:v>0.38210000000000005</c:v>
                </c:pt>
                <c:pt idx="531">
                  <c:v>0.38240000000000007</c:v>
                </c:pt>
                <c:pt idx="532">
                  <c:v>0.38250000000000006</c:v>
                </c:pt>
                <c:pt idx="533">
                  <c:v>0.38250000000000006</c:v>
                </c:pt>
                <c:pt idx="534">
                  <c:v>0.38260000000000005</c:v>
                </c:pt>
                <c:pt idx="535">
                  <c:v>0.38250000000000006</c:v>
                </c:pt>
                <c:pt idx="536">
                  <c:v>0.38300000000000006</c:v>
                </c:pt>
                <c:pt idx="537">
                  <c:v>0.38330000000000003</c:v>
                </c:pt>
                <c:pt idx="538">
                  <c:v>0.3832000000000001</c:v>
                </c:pt>
                <c:pt idx="539">
                  <c:v>0.38300000000000006</c:v>
                </c:pt>
                <c:pt idx="540">
                  <c:v>0.38270000000000004</c:v>
                </c:pt>
                <c:pt idx="541">
                  <c:v>0.38260000000000005</c:v>
                </c:pt>
                <c:pt idx="542">
                  <c:v>0.38260000000000005</c:v>
                </c:pt>
                <c:pt idx="543">
                  <c:v>0.38260000000000005</c:v>
                </c:pt>
                <c:pt idx="544">
                  <c:v>0.38250000000000006</c:v>
                </c:pt>
                <c:pt idx="545">
                  <c:v>0.38230000000000003</c:v>
                </c:pt>
                <c:pt idx="546">
                  <c:v>0.38220000000000004</c:v>
                </c:pt>
                <c:pt idx="547">
                  <c:v>0.38240000000000007</c:v>
                </c:pt>
                <c:pt idx="548">
                  <c:v>0.38260000000000005</c:v>
                </c:pt>
                <c:pt idx="549">
                  <c:v>0.38260000000000005</c:v>
                </c:pt>
                <c:pt idx="550">
                  <c:v>0.38260000000000005</c:v>
                </c:pt>
                <c:pt idx="551">
                  <c:v>0.38250000000000006</c:v>
                </c:pt>
                <c:pt idx="552">
                  <c:v>0.38260000000000005</c:v>
                </c:pt>
                <c:pt idx="553">
                  <c:v>0.38270000000000004</c:v>
                </c:pt>
                <c:pt idx="554">
                  <c:v>0.38270000000000004</c:v>
                </c:pt>
                <c:pt idx="555">
                  <c:v>0.38260000000000005</c:v>
                </c:pt>
                <c:pt idx="556">
                  <c:v>0.38230000000000003</c:v>
                </c:pt>
                <c:pt idx="557">
                  <c:v>0.38180000000000003</c:v>
                </c:pt>
                <c:pt idx="558">
                  <c:v>0.38150000000000006</c:v>
                </c:pt>
                <c:pt idx="559">
                  <c:v>0.38150000000000006</c:v>
                </c:pt>
                <c:pt idx="560">
                  <c:v>0.38150000000000006</c:v>
                </c:pt>
                <c:pt idx="561">
                  <c:v>0.38150000000000006</c:v>
                </c:pt>
                <c:pt idx="562">
                  <c:v>0.38150000000000006</c:v>
                </c:pt>
                <c:pt idx="563">
                  <c:v>0.38100000000000006</c:v>
                </c:pt>
                <c:pt idx="564">
                  <c:v>0.38080000000000014</c:v>
                </c:pt>
                <c:pt idx="565">
                  <c:v>0.38080000000000014</c:v>
                </c:pt>
                <c:pt idx="566">
                  <c:v>0.38080000000000014</c:v>
                </c:pt>
                <c:pt idx="567">
                  <c:v>0.38100000000000006</c:v>
                </c:pt>
                <c:pt idx="568">
                  <c:v>0.38100000000000006</c:v>
                </c:pt>
                <c:pt idx="569">
                  <c:v>0.38090000000000007</c:v>
                </c:pt>
                <c:pt idx="570">
                  <c:v>0.38090000000000007</c:v>
                </c:pt>
                <c:pt idx="571">
                  <c:v>0.38090000000000007</c:v>
                </c:pt>
                <c:pt idx="572">
                  <c:v>0.38100000000000006</c:v>
                </c:pt>
                <c:pt idx="573">
                  <c:v>0.38110000000000011</c:v>
                </c:pt>
                <c:pt idx="574">
                  <c:v>0.38100000000000006</c:v>
                </c:pt>
                <c:pt idx="575">
                  <c:v>0.38090000000000007</c:v>
                </c:pt>
                <c:pt idx="576">
                  <c:v>0.3806000000000001</c:v>
                </c:pt>
                <c:pt idx="577">
                  <c:v>0.38050000000000006</c:v>
                </c:pt>
                <c:pt idx="578">
                  <c:v>0.38050000000000006</c:v>
                </c:pt>
                <c:pt idx="579">
                  <c:v>0.38070000000000004</c:v>
                </c:pt>
                <c:pt idx="580">
                  <c:v>0.38080000000000014</c:v>
                </c:pt>
                <c:pt idx="581">
                  <c:v>0.38080000000000014</c:v>
                </c:pt>
                <c:pt idx="582">
                  <c:v>0.3806000000000001</c:v>
                </c:pt>
                <c:pt idx="583">
                  <c:v>0.38050000000000006</c:v>
                </c:pt>
                <c:pt idx="584">
                  <c:v>0.3806000000000001</c:v>
                </c:pt>
                <c:pt idx="585">
                  <c:v>0.38090000000000007</c:v>
                </c:pt>
                <c:pt idx="586">
                  <c:v>0.38110000000000011</c:v>
                </c:pt>
                <c:pt idx="587">
                  <c:v>0.38100000000000006</c:v>
                </c:pt>
                <c:pt idx="588">
                  <c:v>0.38100000000000006</c:v>
                </c:pt>
                <c:pt idx="589">
                  <c:v>0.38100000000000006</c:v>
                </c:pt>
                <c:pt idx="590">
                  <c:v>0.38120000000000004</c:v>
                </c:pt>
                <c:pt idx="591">
                  <c:v>0.38140000000000007</c:v>
                </c:pt>
                <c:pt idx="592">
                  <c:v>0.38150000000000006</c:v>
                </c:pt>
                <c:pt idx="593">
                  <c:v>0.38150000000000006</c:v>
                </c:pt>
                <c:pt idx="594">
                  <c:v>0.38140000000000007</c:v>
                </c:pt>
                <c:pt idx="595">
                  <c:v>0.38090000000000007</c:v>
                </c:pt>
                <c:pt idx="596">
                  <c:v>0.38040000000000007</c:v>
                </c:pt>
                <c:pt idx="597">
                  <c:v>0.37990000000000007</c:v>
                </c:pt>
                <c:pt idx="598">
                  <c:v>0.37940000000000007</c:v>
                </c:pt>
                <c:pt idx="599">
                  <c:v>0.37870000000000004</c:v>
                </c:pt>
                <c:pt idx="600">
                  <c:v>0.3781000000000001</c:v>
                </c:pt>
                <c:pt idx="601">
                  <c:v>0.3776000000000001</c:v>
                </c:pt>
                <c:pt idx="602">
                  <c:v>0.37730000000000008</c:v>
                </c:pt>
                <c:pt idx="603">
                  <c:v>0.37740000000000007</c:v>
                </c:pt>
                <c:pt idx="604">
                  <c:v>0.37790000000000007</c:v>
                </c:pt>
                <c:pt idx="605">
                  <c:v>0.37820000000000004</c:v>
                </c:pt>
                <c:pt idx="606">
                  <c:v>0.37850000000000006</c:v>
                </c:pt>
                <c:pt idx="607">
                  <c:v>0.37880000000000014</c:v>
                </c:pt>
                <c:pt idx="608">
                  <c:v>0.37930000000000014</c:v>
                </c:pt>
                <c:pt idx="609">
                  <c:v>0.38000000000000006</c:v>
                </c:pt>
                <c:pt idx="610">
                  <c:v>0.3806000000000001</c:v>
                </c:pt>
                <c:pt idx="611">
                  <c:v>0.38110000000000011</c:v>
                </c:pt>
                <c:pt idx="612">
                  <c:v>0.38160000000000011</c:v>
                </c:pt>
                <c:pt idx="613">
                  <c:v>0.38170000000000004</c:v>
                </c:pt>
                <c:pt idx="614">
                  <c:v>0.38190000000000007</c:v>
                </c:pt>
                <c:pt idx="615">
                  <c:v>0.38220000000000004</c:v>
                </c:pt>
                <c:pt idx="616">
                  <c:v>0.38250000000000006</c:v>
                </c:pt>
                <c:pt idx="617">
                  <c:v>0.38280000000000003</c:v>
                </c:pt>
                <c:pt idx="618">
                  <c:v>0.38290000000000007</c:v>
                </c:pt>
                <c:pt idx="619">
                  <c:v>0.38270000000000004</c:v>
                </c:pt>
                <c:pt idx="620">
                  <c:v>0.38250000000000006</c:v>
                </c:pt>
                <c:pt idx="621">
                  <c:v>0.38250000000000006</c:v>
                </c:pt>
                <c:pt idx="622">
                  <c:v>0.38240000000000007</c:v>
                </c:pt>
                <c:pt idx="623">
                  <c:v>0.38230000000000003</c:v>
                </c:pt>
                <c:pt idx="624">
                  <c:v>0.38210000000000005</c:v>
                </c:pt>
                <c:pt idx="625">
                  <c:v>0.38190000000000007</c:v>
                </c:pt>
                <c:pt idx="626">
                  <c:v>0.38190000000000007</c:v>
                </c:pt>
                <c:pt idx="627">
                  <c:v>0.38180000000000003</c:v>
                </c:pt>
                <c:pt idx="628">
                  <c:v>0.38200000000000006</c:v>
                </c:pt>
                <c:pt idx="629">
                  <c:v>0.38200000000000006</c:v>
                </c:pt>
                <c:pt idx="630">
                  <c:v>0.38190000000000007</c:v>
                </c:pt>
                <c:pt idx="631">
                  <c:v>0.38190000000000007</c:v>
                </c:pt>
                <c:pt idx="632">
                  <c:v>0.38160000000000011</c:v>
                </c:pt>
                <c:pt idx="633">
                  <c:v>0.38100000000000006</c:v>
                </c:pt>
                <c:pt idx="634">
                  <c:v>0.38280000000000003</c:v>
                </c:pt>
                <c:pt idx="635">
                  <c:v>0.38390000000000007</c:v>
                </c:pt>
                <c:pt idx="636">
                  <c:v>0.3837000000000001</c:v>
                </c:pt>
                <c:pt idx="637">
                  <c:v>0.38360000000000005</c:v>
                </c:pt>
                <c:pt idx="638">
                  <c:v>0.38340000000000007</c:v>
                </c:pt>
                <c:pt idx="639">
                  <c:v>0.38340000000000007</c:v>
                </c:pt>
                <c:pt idx="640">
                  <c:v>0.38330000000000003</c:v>
                </c:pt>
                <c:pt idx="641">
                  <c:v>0.38330000000000003</c:v>
                </c:pt>
                <c:pt idx="642">
                  <c:v>0.38340000000000007</c:v>
                </c:pt>
                <c:pt idx="643">
                  <c:v>0.38340000000000007</c:v>
                </c:pt>
                <c:pt idx="644">
                  <c:v>0.38340000000000007</c:v>
                </c:pt>
                <c:pt idx="645">
                  <c:v>0.38330000000000003</c:v>
                </c:pt>
                <c:pt idx="646">
                  <c:v>0.38340000000000007</c:v>
                </c:pt>
                <c:pt idx="647">
                  <c:v>0.38360000000000005</c:v>
                </c:pt>
                <c:pt idx="648">
                  <c:v>0.38360000000000005</c:v>
                </c:pt>
                <c:pt idx="649">
                  <c:v>0.38360000000000005</c:v>
                </c:pt>
                <c:pt idx="650">
                  <c:v>0.38350000000000006</c:v>
                </c:pt>
                <c:pt idx="651">
                  <c:v>0.38310000000000005</c:v>
                </c:pt>
                <c:pt idx="652">
                  <c:v>0.38290000000000007</c:v>
                </c:pt>
                <c:pt idx="655">
                  <c:v>0.38280000000000003</c:v>
                </c:pt>
                <c:pt idx="656">
                  <c:v>0.38280000000000003</c:v>
                </c:pt>
                <c:pt idx="657">
                  <c:v>0.38290000000000007</c:v>
                </c:pt>
                <c:pt idx="658">
                  <c:v>0.38270000000000004</c:v>
                </c:pt>
                <c:pt idx="659">
                  <c:v>0.38240000000000007</c:v>
                </c:pt>
                <c:pt idx="660">
                  <c:v>0.38230000000000003</c:v>
                </c:pt>
                <c:pt idx="661">
                  <c:v>0.38240000000000007</c:v>
                </c:pt>
                <c:pt idx="662">
                  <c:v>0.38280000000000003</c:v>
                </c:pt>
                <c:pt idx="663">
                  <c:v>0.38290000000000007</c:v>
                </c:pt>
                <c:pt idx="664">
                  <c:v>0.38290000000000007</c:v>
                </c:pt>
                <c:pt idx="665">
                  <c:v>0.38290000000000007</c:v>
                </c:pt>
                <c:pt idx="666">
                  <c:v>0.38300000000000006</c:v>
                </c:pt>
                <c:pt idx="667">
                  <c:v>0.3832000000000001</c:v>
                </c:pt>
                <c:pt idx="668">
                  <c:v>0.38340000000000007</c:v>
                </c:pt>
                <c:pt idx="669">
                  <c:v>0.38360000000000005</c:v>
                </c:pt>
                <c:pt idx="670">
                  <c:v>0.38210000000000005</c:v>
                </c:pt>
                <c:pt idx="671">
                  <c:v>0.38170000000000004</c:v>
                </c:pt>
                <c:pt idx="672">
                  <c:v>0.38150000000000006</c:v>
                </c:pt>
                <c:pt idx="673">
                  <c:v>0.38170000000000004</c:v>
                </c:pt>
                <c:pt idx="674">
                  <c:v>0.38180000000000003</c:v>
                </c:pt>
                <c:pt idx="675">
                  <c:v>0.38210000000000005</c:v>
                </c:pt>
                <c:pt idx="676">
                  <c:v>0.38260000000000005</c:v>
                </c:pt>
                <c:pt idx="677">
                  <c:v>0.38230000000000003</c:v>
                </c:pt>
                <c:pt idx="678">
                  <c:v>0.38200000000000006</c:v>
                </c:pt>
                <c:pt idx="679">
                  <c:v>0.38190000000000007</c:v>
                </c:pt>
                <c:pt idx="680">
                  <c:v>0.38190000000000007</c:v>
                </c:pt>
                <c:pt idx="681">
                  <c:v>0.38190000000000007</c:v>
                </c:pt>
                <c:pt idx="682">
                  <c:v>0.38170000000000004</c:v>
                </c:pt>
                <c:pt idx="683">
                  <c:v>0.38160000000000011</c:v>
                </c:pt>
                <c:pt idx="684">
                  <c:v>0.38140000000000007</c:v>
                </c:pt>
                <c:pt idx="685">
                  <c:v>0.38120000000000004</c:v>
                </c:pt>
                <c:pt idx="686">
                  <c:v>0.38090000000000007</c:v>
                </c:pt>
                <c:pt idx="687">
                  <c:v>0.38040000000000007</c:v>
                </c:pt>
                <c:pt idx="688">
                  <c:v>0.37990000000000007</c:v>
                </c:pt>
                <c:pt idx="689">
                  <c:v>0.37950000000000006</c:v>
                </c:pt>
                <c:pt idx="690">
                  <c:v>0.3791000000000001</c:v>
                </c:pt>
                <c:pt idx="691">
                  <c:v>0.3776000000000001</c:v>
                </c:pt>
                <c:pt idx="692">
                  <c:v>0.37740000000000007</c:v>
                </c:pt>
                <c:pt idx="693">
                  <c:v>0.37740000000000007</c:v>
                </c:pt>
                <c:pt idx="694">
                  <c:v>0.37740000000000007</c:v>
                </c:pt>
                <c:pt idx="695">
                  <c:v>0.37740000000000007</c:v>
                </c:pt>
                <c:pt idx="696">
                  <c:v>0.37740000000000007</c:v>
                </c:pt>
                <c:pt idx="697">
                  <c:v>0.3776000000000001</c:v>
                </c:pt>
                <c:pt idx="698">
                  <c:v>0.37790000000000007</c:v>
                </c:pt>
                <c:pt idx="699">
                  <c:v>0.37850000000000006</c:v>
                </c:pt>
                <c:pt idx="700">
                  <c:v>0.3786000000000001</c:v>
                </c:pt>
                <c:pt idx="701">
                  <c:v>0.37930000000000014</c:v>
                </c:pt>
                <c:pt idx="702">
                  <c:v>0.37990000000000007</c:v>
                </c:pt>
                <c:pt idx="703">
                  <c:v>0.38020000000000004</c:v>
                </c:pt>
                <c:pt idx="704">
                  <c:v>0.38020000000000004</c:v>
                </c:pt>
                <c:pt idx="705">
                  <c:v>0.38030000000000014</c:v>
                </c:pt>
                <c:pt idx="706">
                  <c:v>0.38030000000000014</c:v>
                </c:pt>
                <c:pt idx="707">
                  <c:v>0.38030000000000014</c:v>
                </c:pt>
                <c:pt idx="708">
                  <c:v>0.3801000000000001</c:v>
                </c:pt>
                <c:pt idx="709">
                  <c:v>0.37990000000000007</c:v>
                </c:pt>
                <c:pt idx="710">
                  <c:v>0.37970000000000004</c:v>
                </c:pt>
                <c:pt idx="711">
                  <c:v>0.3796000000000001</c:v>
                </c:pt>
                <c:pt idx="712">
                  <c:v>0.37950000000000006</c:v>
                </c:pt>
                <c:pt idx="713">
                  <c:v>0.37940000000000007</c:v>
                </c:pt>
                <c:pt idx="714">
                  <c:v>0.37920000000000004</c:v>
                </c:pt>
                <c:pt idx="715">
                  <c:v>0.37920000000000004</c:v>
                </c:pt>
                <c:pt idx="716">
                  <c:v>0.37890000000000007</c:v>
                </c:pt>
                <c:pt idx="717">
                  <c:v>0.37890000000000007</c:v>
                </c:pt>
                <c:pt idx="718">
                  <c:v>0.37900000000000006</c:v>
                </c:pt>
                <c:pt idx="719">
                  <c:v>0.37900000000000006</c:v>
                </c:pt>
                <c:pt idx="720">
                  <c:v>0.37880000000000014</c:v>
                </c:pt>
                <c:pt idx="721">
                  <c:v>0.37820000000000004</c:v>
                </c:pt>
                <c:pt idx="722">
                  <c:v>0.3776000000000001</c:v>
                </c:pt>
                <c:pt idx="723">
                  <c:v>0.37780000000000008</c:v>
                </c:pt>
                <c:pt idx="724">
                  <c:v>0.37800000000000006</c:v>
                </c:pt>
                <c:pt idx="725">
                  <c:v>0.37800000000000006</c:v>
                </c:pt>
                <c:pt idx="726">
                  <c:v>0.3781000000000001</c:v>
                </c:pt>
                <c:pt idx="727">
                  <c:v>0.37820000000000004</c:v>
                </c:pt>
                <c:pt idx="728">
                  <c:v>0.37790000000000007</c:v>
                </c:pt>
                <c:pt idx="729">
                  <c:v>0.37790000000000007</c:v>
                </c:pt>
                <c:pt idx="730">
                  <c:v>0.37790000000000007</c:v>
                </c:pt>
                <c:pt idx="731">
                  <c:v>0.37800000000000006</c:v>
                </c:pt>
                <c:pt idx="732">
                  <c:v>0.37800000000000006</c:v>
                </c:pt>
                <c:pt idx="733">
                  <c:v>0.37770000000000004</c:v>
                </c:pt>
                <c:pt idx="734">
                  <c:v>0.3776000000000001</c:v>
                </c:pt>
                <c:pt idx="735">
                  <c:v>0.37750000000000006</c:v>
                </c:pt>
                <c:pt idx="736">
                  <c:v>0.3776000000000001</c:v>
                </c:pt>
                <c:pt idx="737">
                  <c:v>0.37780000000000008</c:v>
                </c:pt>
                <c:pt idx="738">
                  <c:v>0.37790000000000007</c:v>
                </c:pt>
                <c:pt idx="739">
                  <c:v>0.37790000000000007</c:v>
                </c:pt>
                <c:pt idx="740">
                  <c:v>0.37770000000000004</c:v>
                </c:pt>
                <c:pt idx="741">
                  <c:v>0.37770000000000004</c:v>
                </c:pt>
                <c:pt idx="742">
                  <c:v>0.37770000000000004</c:v>
                </c:pt>
                <c:pt idx="743">
                  <c:v>0.37750000000000006</c:v>
                </c:pt>
                <c:pt idx="744">
                  <c:v>0.37740000000000007</c:v>
                </c:pt>
                <c:pt idx="745">
                  <c:v>0.37700000000000006</c:v>
                </c:pt>
                <c:pt idx="746">
                  <c:v>0.37640000000000007</c:v>
                </c:pt>
                <c:pt idx="747">
                  <c:v>0.3761000000000001</c:v>
                </c:pt>
                <c:pt idx="748">
                  <c:v>0.37580000000000008</c:v>
                </c:pt>
                <c:pt idx="749">
                  <c:v>0.37570000000000003</c:v>
                </c:pt>
                <c:pt idx="750">
                  <c:v>0.37600000000000006</c:v>
                </c:pt>
                <c:pt idx="751">
                  <c:v>0.37600000000000006</c:v>
                </c:pt>
                <c:pt idx="752">
                  <c:v>0.37590000000000007</c:v>
                </c:pt>
                <c:pt idx="753">
                  <c:v>0.37600000000000006</c:v>
                </c:pt>
                <c:pt idx="754">
                  <c:v>0.37630000000000008</c:v>
                </c:pt>
                <c:pt idx="755">
                  <c:v>0.3766000000000001</c:v>
                </c:pt>
                <c:pt idx="756">
                  <c:v>0.3766000000000001</c:v>
                </c:pt>
                <c:pt idx="757">
                  <c:v>0.3771000000000001</c:v>
                </c:pt>
                <c:pt idx="758">
                  <c:v>0.37720000000000004</c:v>
                </c:pt>
                <c:pt idx="759">
                  <c:v>0.37870000000000004</c:v>
                </c:pt>
                <c:pt idx="760">
                  <c:v>0.37890000000000007</c:v>
                </c:pt>
                <c:pt idx="761">
                  <c:v>0.37930000000000014</c:v>
                </c:pt>
                <c:pt idx="762">
                  <c:v>0.37950000000000006</c:v>
                </c:pt>
                <c:pt idx="763">
                  <c:v>0.37940000000000007</c:v>
                </c:pt>
                <c:pt idx="764">
                  <c:v>0.37920000000000004</c:v>
                </c:pt>
                <c:pt idx="765">
                  <c:v>0.37900000000000006</c:v>
                </c:pt>
                <c:pt idx="766">
                  <c:v>0.37870000000000004</c:v>
                </c:pt>
                <c:pt idx="767">
                  <c:v>0.3786000000000001</c:v>
                </c:pt>
                <c:pt idx="768">
                  <c:v>0.3786000000000001</c:v>
                </c:pt>
                <c:pt idx="769">
                  <c:v>0.37850000000000006</c:v>
                </c:pt>
                <c:pt idx="770">
                  <c:v>0.37840000000000007</c:v>
                </c:pt>
                <c:pt idx="771">
                  <c:v>0.37820000000000004</c:v>
                </c:pt>
                <c:pt idx="772">
                  <c:v>0.3781000000000001</c:v>
                </c:pt>
                <c:pt idx="773">
                  <c:v>0.37830000000000014</c:v>
                </c:pt>
                <c:pt idx="774">
                  <c:v>0.37840000000000007</c:v>
                </c:pt>
                <c:pt idx="775">
                  <c:v>0.37840000000000007</c:v>
                </c:pt>
                <c:pt idx="776">
                  <c:v>0.3786000000000001</c:v>
                </c:pt>
                <c:pt idx="777">
                  <c:v>0.37870000000000004</c:v>
                </c:pt>
                <c:pt idx="778">
                  <c:v>0.37880000000000014</c:v>
                </c:pt>
                <c:pt idx="779">
                  <c:v>0.37900000000000006</c:v>
                </c:pt>
                <c:pt idx="780">
                  <c:v>0.3791000000000001</c:v>
                </c:pt>
                <c:pt idx="781">
                  <c:v>0.3791000000000001</c:v>
                </c:pt>
                <c:pt idx="782">
                  <c:v>0.37900000000000006</c:v>
                </c:pt>
                <c:pt idx="783">
                  <c:v>0.37880000000000014</c:v>
                </c:pt>
                <c:pt idx="784">
                  <c:v>0.3786000000000001</c:v>
                </c:pt>
                <c:pt idx="785">
                  <c:v>0.37850000000000006</c:v>
                </c:pt>
                <c:pt idx="786">
                  <c:v>0.37840000000000007</c:v>
                </c:pt>
                <c:pt idx="787">
                  <c:v>0.37820000000000004</c:v>
                </c:pt>
                <c:pt idx="788">
                  <c:v>0.37820000000000004</c:v>
                </c:pt>
                <c:pt idx="789">
                  <c:v>0.37880000000000014</c:v>
                </c:pt>
                <c:pt idx="790">
                  <c:v>0.37840000000000007</c:v>
                </c:pt>
                <c:pt idx="791">
                  <c:v>0.3781000000000001</c:v>
                </c:pt>
                <c:pt idx="792">
                  <c:v>0.37820000000000004</c:v>
                </c:pt>
                <c:pt idx="793">
                  <c:v>0.37840000000000007</c:v>
                </c:pt>
                <c:pt idx="794">
                  <c:v>0.37870000000000004</c:v>
                </c:pt>
                <c:pt idx="795">
                  <c:v>0.37880000000000014</c:v>
                </c:pt>
                <c:pt idx="796">
                  <c:v>0.37880000000000014</c:v>
                </c:pt>
                <c:pt idx="797">
                  <c:v>0.37890000000000007</c:v>
                </c:pt>
                <c:pt idx="798">
                  <c:v>0.37900000000000006</c:v>
                </c:pt>
                <c:pt idx="799">
                  <c:v>0.37930000000000014</c:v>
                </c:pt>
                <c:pt idx="800">
                  <c:v>0.37930000000000014</c:v>
                </c:pt>
                <c:pt idx="801">
                  <c:v>0.37920000000000004</c:v>
                </c:pt>
                <c:pt idx="802">
                  <c:v>0.37950000000000006</c:v>
                </c:pt>
                <c:pt idx="803">
                  <c:v>0.3791000000000001</c:v>
                </c:pt>
                <c:pt idx="804">
                  <c:v>0.37880000000000014</c:v>
                </c:pt>
                <c:pt idx="805">
                  <c:v>0.37870000000000004</c:v>
                </c:pt>
                <c:pt idx="806">
                  <c:v>0.37870000000000004</c:v>
                </c:pt>
                <c:pt idx="807">
                  <c:v>0.37850000000000006</c:v>
                </c:pt>
                <c:pt idx="808">
                  <c:v>0.37830000000000014</c:v>
                </c:pt>
                <c:pt idx="809">
                  <c:v>0.37820000000000004</c:v>
                </c:pt>
                <c:pt idx="810">
                  <c:v>0.37830000000000014</c:v>
                </c:pt>
                <c:pt idx="811">
                  <c:v>0.37850000000000006</c:v>
                </c:pt>
                <c:pt idx="812">
                  <c:v>0.37870000000000004</c:v>
                </c:pt>
                <c:pt idx="813">
                  <c:v>0.37880000000000014</c:v>
                </c:pt>
                <c:pt idx="814">
                  <c:v>0.37890000000000007</c:v>
                </c:pt>
                <c:pt idx="815">
                  <c:v>0.37900000000000006</c:v>
                </c:pt>
                <c:pt idx="816">
                  <c:v>0.37930000000000014</c:v>
                </c:pt>
                <c:pt idx="817">
                  <c:v>0.37930000000000014</c:v>
                </c:pt>
                <c:pt idx="818">
                  <c:v>0.37940000000000007</c:v>
                </c:pt>
                <c:pt idx="819">
                  <c:v>0.37920000000000004</c:v>
                </c:pt>
                <c:pt idx="820">
                  <c:v>0.3791000000000001</c:v>
                </c:pt>
                <c:pt idx="821">
                  <c:v>0.3791000000000001</c:v>
                </c:pt>
                <c:pt idx="822">
                  <c:v>0.37920000000000004</c:v>
                </c:pt>
                <c:pt idx="823">
                  <c:v>0.37940000000000007</c:v>
                </c:pt>
                <c:pt idx="824">
                  <c:v>0.37950000000000006</c:v>
                </c:pt>
                <c:pt idx="825">
                  <c:v>0.37940000000000007</c:v>
                </c:pt>
                <c:pt idx="826">
                  <c:v>0.37950000000000006</c:v>
                </c:pt>
                <c:pt idx="827">
                  <c:v>0.37980000000000014</c:v>
                </c:pt>
                <c:pt idx="828">
                  <c:v>0.3801000000000001</c:v>
                </c:pt>
                <c:pt idx="829">
                  <c:v>0.38040000000000007</c:v>
                </c:pt>
                <c:pt idx="830">
                  <c:v>0.38040000000000007</c:v>
                </c:pt>
                <c:pt idx="831">
                  <c:v>0.3806000000000001</c:v>
                </c:pt>
                <c:pt idx="832">
                  <c:v>0.38090000000000007</c:v>
                </c:pt>
                <c:pt idx="833">
                  <c:v>0.38160000000000011</c:v>
                </c:pt>
                <c:pt idx="834">
                  <c:v>0.38190000000000007</c:v>
                </c:pt>
                <c:pt idx="835">
                  <c:v>0.38180000000000003</c:v>
                </c:pt>
                <c:pt idx="836">
                  <c:v>0.38160000000000011</c:v>
                </c:pt>
                <c:pt idx="837">
                  <c:v>0.38120000000000004</c:v>
                </c:pt>
                <c:pt idx="838">
                  <c:v>0.38100000000000006</c:v>
                </c:pt>
                <c:pt idx="839">
                  <c:v>0.38080000000000014</c:v>
                </c:pt>
                <c:pt idx="840">
                  <c:v>0.38070000000000004</c:v>
                </c:pt>
                <c:pt idx="841">
                  <c:v>0.38050000000000006</c:v>
                </c:pt>
                <c:pt idx="842">
                  <c:v>0.38030000000000014</c:v>
                </c:pt>
                <c:pt idx="843">
                  <c:v>0.38000000000000006</c:v>
                </c:pt>
                <c:pt idx="844">
                  <c:v>0.3801000000000001</c:v>
                </c:pt>
                <c:pt idx="845">
                  <c:v>0.38040000000000007</c:v>
                </c:pt>
                <c:pt idx="846">
                  <c:v>0.38080000000000014</c:v>
                </c:pt>
                <c:pt idx="847">
                  <c:v>0.38100000000000006</c:v>
                </c:pt>
                <c:pt idx="848">
                  <c:v>0.38110000000000011</c:v>
                </c:pt>
                <c:pt idx="849">
                  <c:v>0.38090000000000007</c:v>
                </c:pt>
                <c:pt idx="850">
                  <c:v>0.38080000000000014</c:v>
                </c:pt>
                <c:pt idx="851">
                  <c:v>0.38090000000000007</c:v>
                </c:pt>
                <c:pt idx="852">
                  <c:v>0.38090000000000007</c:v>
                </c:pt>
                <c:pt idx="853">
                  <c:v>0.38090000000000007</c:v>
                </c:pt>
                <c:pt idx="854">
                  <c:v>0.38160000000000011</c:v>
                </c:pt>
                <c:pt idx="855">
                  <c:v>0.38160000000000011</c:v>
                </c:pt>
                <c:pt idx="856">
                  <c:v>0.38180000000000003</c:v>
                </c:pt>
                <c:pt idx="857">
                  <c:v>0.38210000000000005</c:v>
                </c:pt>
                <c:pt idx="858">
                  <c:v>0.38240000000000007</c:v>
                </c:pt>
                <c:pt idx="859">
                  <c:v>0.38260000000000005</c:v>
                </c:pt>
                <c:pt idx="860">
                  <c:v>0.38280000000000003</c:v>
                </c:pt>
                <c:pt idx="861">
                  <c:v>0.38310000000000005</c:v>
                </c:pt>
                <c:pt idx="862">
                  <c:v>0.38330000000000003</c:v>
                </c:pt>
                <c:pt idx="863">
                  <c:v>0.38350000000000006</c:v>
                </c:pt>
                <c:pt idx="864">
                  <c:v>0.3837000000000001</c:v>
                </c:pt>
                <c:pt idx="865">
                  <c:v>0.38380000000000003</c:v>
                </c:pt>
                <c:pt idx="866">
                  <c:v>0.38380000000000003</c:v>
                </c:pt>
                <c:pt idx="867">
                  <c:v>0.38400000000000006</c:v>
                </c:pt>
                <c:pt idx="868">
                  <c:v>0.3842000000000001</c:v>
                </c:pt>
                <c:pt idx="869">
                  <c:v>0.38440000000000007</c:v>
                </c:pt>
                <c:pt idx="870">
                  <c:v>0.38440000000000007</c:v>
                </c:pt>
                <c:pt idx="871">
                  <c:v>0.38400000000000006</c:v>
                </c:pt>
                <c:pt idx="872">
                  <c:v>0.38280000000000003</c:v>
                </c:pt>
                <c:pt idx="873">
                  <c:v>0.38280000000000003</c:v>
                </c:pt>
                <c:pt idx="874">
                  <c:v>0.38280000000000003</c:v>
                </c:pt>
                <c:pt idx="875">
                  <c:v>0.38280000000000003</c:v>
                </c:pt>
                <c:pt idx="876">
                  <c:v>0.38280000000000003</c:v>
                </c:pt>
                <c:pt idx="877">
                  <c:v>0.38250000000000006</c:v>
                </c:pt>
                <c:pt idx="878">
                  <c:v>0.38240000000000007</c:v>
                </c:pt>
                <c:pt idx="879">
                  <c:v>0.38240000000000007</c:v>
                </c:pt>
                <c:pt idx="880">
                  <c:v>0.38240000000000007</c:v>
                </c:pt>
                <c:pt idx="881">
                  <c:v>0.38250000000000006</c:v>
                </c:pt>
                <c:pt idx="882">
                  <c:v>0.38250000000000006</c:v>
                </c:pt>
                <c:pt idx="883">
                  <c:v>0.38250000000000006</c:v>
                </c:pt>
                <c:pt idx="886">
                  <c:v>0.38260000000000005</c:v>
                </c:pt>
                <c:pt idx="887">
                  <c:v>0.38280000000000003</c:v>
                </c:pt>
                <c:pt idx="888">
                  <c:v>0.38290000000000007</c:v>
                </c:pt>
                <c:pt idx="889">
                  <c:v>0.38290000000000007</c:v>
                </c:pt>
                <c:pt idx="890">
                  <c:v>0.38280000000000003</c:v>
                </c:pt>
                <c:pt idx="891">
                  <c:v>0.38270000000000004</c:v>
                </c:pt>
                <c:pt idx="892">
                  <c:v>0.38290000000000007</c:v>
                </c:pt>
                <c:pt idx="893">
                  <c:v>0.38290000000000007</c:v>
                </c:pt>
                <c:pt idx="894">
                  <c:v>0.38270000000000004</c:v>
                </c:pt>
                <c:pt idx="895">
                  <c:v>0.38270000000000004</c:v>
                </c:pt>
                <c:pt idx="896">
                  <c:v>0.38270000000000004</c:v>
                </c:pt>
                <c:pt idx="897">
                  <c:v>0.38270000000000004</c:v>
                </c:pt>
                <c:pt idx="898">
                  <c:v>0.38270000000000004</c:v>
                </c:pt>
                <c:pt idx="899">
                  <c:v>0.38280000000000003</c:v>
                </c:pt>
                <c:pt idx="900">
                  <c:v>0.38300000000000006</c:v>
                </c:pt>
                <c:pt idx="901">
                  <c:v>0.3832000000000001</c:v>
                </c:pt>
                <c:pt idx="902">
                  <c:v>0.38330000000000003</c:v>
                </c:pt>
                <c:pt idx="903">
                  <c:v>0.38340000000000007</c:v>
                </c:pt>
                <c:pt idx="904">
                  <c:v>0.3837000000000001</c:v>
                </c:pt>
                <c:pt idx="905">
                  <c:v>0.38380000000000003</c:v>
                </c:pt>
                <c:pt idx="906">
                  <c:v>0.38400000000000006</c:v>
                </c:pt>
                <c:pt idx="907">
                  <c:v>0.38410000000000005</c:v>
                </c:pt>
                <c:pt idx="908">
                  <c:v>0.38430000000000003</c:v>
                </c:pt>
                <c:pt idx="909">
                  <c:v>0.38440000000000007</c:v>
                </c:pt>
                <c:pt idx="910">
                  <c:v>0.38450000000000006</c:v>
                </c:pt>
                <c:pt idx="911">
                  <c:v>0.3847000000000001</c:v>
                </c:pt>
                <c:pt idx="912">
                  <c:v>0.38490000000000008</c:v>
                </c:pt>
                <c:pt idx="913">
                  <c:v>0.38490000000000008</c:v>
                </c:pt>
                <c:pt idx="914">
                  <c:v>0.38460000000000005</c:v>
                </c:pt>
                <c:pt idx="915">
                  <c:v>0.3842000000000001</c:v>
                </c:pt>
                <c:pt idx="916">
                  <c:v>0.38400000000000006</c:v>
                </c:pt>
                <c:pt idx="917">
                  <c:v>0.3842000000000001</c:v>
                </c:pt>
                <c:pt idx="918">
                  <c:v>0.38440000000000007</c:v>
                </c:pt>
                <c:pt idx="919">
                  <c:v>0.38440000000000007</c:v>
                </c:pt>
                <c:pt idx="920">
                  <c:v>0.38440000000000007</c:v>
                </c:pt>
                <c:pt idx="921">
                  <c:v>0.38440000000000007</c:v>
                </c:pt>
                <c:pt idx="922">
                  <c:v>0.38430000000000003</c:v>
                </c:pt>
                <c:pt idx="923">
                  <c:v>0.38450000000000006</c:v>
                </c:pt>
                <c:pt idx="924">
                  <c:v>0.3847000000000001</c:v>
                </c:pt>
                <c:pt idx="925">
                  <c:v>0.38490000000000008</c:v>
                </c:pt>
                <c:pt idx="926">
                  <c:v>0.38500000000000006</c:v>
                </c:pt>
                <c:pt idx="927">
                  <c:v>0.38490000000000008</c:v>
                </c:pt>
                <c:pt idx="928">
                  <c:v>0.38490000000000008</c:v>
                </c:pt>
                <c:pt idx="929">
                  <c:v>0.38500000000000006</c:v>
                </c:pt>
                <c:pt idx="930">
                  <c:v>0.38510000000000005</c:v>
                </c:pt>
                <c:pt idx="931">
                  <c:v>0.3852000000000001</c:v>
                </c:pt>
                <c:pt idx="932">
                  <c:v>0.38530000000000003</c:v>
                </c:pt>
                <c:pt idx="933">
                  <c:v>0.38560000000000005</c:v>
                </c:pt>
                <c:pt idx="934">
                  <c:v>0.38600000000000007</c:v>
                </c:pt>
                <c:pt idx="935">
                  <c:v>0.38650000000000007</c:v>
                </c:pt>
                <c:pt idx="936">
                  <c:v>0.3867000000000001</c:v>
                </c:pt>
                <c:pt idx="937">
                  <c:v>0.38680000000000003</c:v>
                </c:pt>
                <c:pt idx="938">
                  <c:v>0.38690000000000008</c:v>
                </c:pt>
                <c:pt idx="939">
                  <c:v>0.38690000000000008</c:v>
                </c:pt>
                <c:pt idx="940">
                  <c:v>0.38730000000000003</c:v>
                </c:pt>
                <c:pt idx="941">
                  <c:v>0.3872000000000001</c:v>
                </c:pt>
                <c:pt idx="942">
                  <c:v>0.38700000000000007</c:v>
                </c:pt>
                <c:pt idx="943">
                  <c:v>0.3867000000000001</c:v>
                </c:pt>
                <c:pt idx="944">
                  <c:v>0.38640000000000008</c:v>
                </c:pt>
                <c:pt idx="945">
                  <c:v>0.38630000000000003</c:v>
                </c:pt>
                <c:pt idx="946">
                  <c:v>0.38640000000000008</c:v>
                </c:pt>
                <c:pt idx="947">
                  <c:v>0.38660000000000005</c:v>
                </c:pt>
                <c:pt idx="948">
                  <c:v>0.38700000000000007</c:v>
                </c:pt>
                <c:pt idx="949">
                  <c:v>0.38700000000000007</c:v>
                </c:pt>
                <c:pt idx="950">
                  <c:v>0.38710000000000006</c:v>
                </c:pt>
                <c:pt idx="951">
                  <c:v>0.38710000000000006</c:v>
                </c:pt>
                <c:pt idx="952">
                  <c:v>0.3877000000000001</c:v>
                </c:pt>
                <c:pt idx="953">
                  <c:v>0.38790000000000008</c:v>
                </c:pt>
                <c:pt idx="954">
                  <c:v>0.38810000000000006</c:v>
                </c:pt>
                <c:pt idx="955">
                  <c:v>0.38730000000000003</c:v>
                </c:pt>
                <c:pt idx="956">
                  <c:v>0.38740000000000008</c:v>
                </c:pt>
                <c:pt idx="957">
                  <c:v>0.38760000000000006</c:v>
                </c:pt>
                <c:pt idx="958">
                  <c:v>0.3877000000000001</c:v>
                </c:pt>
                <c:pt idx="959">
                  <c:v>0.38760000000000006</c:v>
                </c:pt>
                <c:pt idx="960">
                  <c:v>0.3872000000000001</c:v>
                </c:pt>
                <c:pt idx="961">
                  <c:v>0.3872000000000001</c:v>
                </c:pt>
                <c:pt idx="962">
                  <c:v>0.38710000000000006</c:v>
                </c:pt>
                <c:pt idx="963">
                  <c:v>0.38710000000000006</c:v>
                </c:pt>
                <c:pt idx="964">
                  <c:v>0.38710000000000006</c:v>
                </c:pt>
                <c:pt idx="965">
                  <c:v>0.38660000000000005</c:v>
                </c:pt>
                <c:pt idx="966">
                  <c:v>0.38630000000000003</c:v>
                </c:pt>
                <c:pt idx="967">
                  <c:v>0.3862000000000001</c:v>
                </c:pt>
                <c:pt idx="968">
                  <c:v>0.38630000000000003</c:v>
                </c:pt>
                <c:pt idx="969">
                  <c:v>0.38700000000000007</c:v>
                </c:pt>
                <c:pt idx="970">
                  <c:v>0.38710000000000006</c:v>
                </c:pt>
                <c:pt idx="971">
                  <c:v>0.38730000000000003</c:v>
                </c:pt>
                <c:pt idx="972">
                  <c:v>0.3877000000000001</c:v>
                </c:pt>
                <c:pt idx="973">
                  <c:v>0.38760000000000006</c:v>
                </c:pt>
                <c:pt idx="974">
                  <c:v>0.38740000000000008</c:v>
                </c:pt>
                <c:pt idx="975">
                  <c:v>0.38690000000000008</c:v>
                </c:pt>
                <c:pt idx="976">
                  <c:v>0.38690000000000008</c:v>
                </c:pt>
                <c:pt idx="977">
                  <c:v>0.38700000000000007</c:v>
                </c:pt>
                <c:pt idx="978">
                  <c:v>0.3872000000000001</c:v>
                </c:pt>
                <c:pt idx="979">
                  <c:v>0.3867000000000001</c:v>
                </c:pt>
                <c:pt idx="980">
                  <c:v>0.38640000000000008</c:v>
                </c:pt>
                <c:pt idx="981">
                  <c:v>0.38660000000000005</c:v>
                </c:pt>
                <c:pt idx="982">
                  <c:v>0.38660000000000005</c:v>
                </c:pt>
                <c:pt idx="983">
                  <c:v>0.38660000000000005</c:v>
                </c:pt>
                <c:pt idx="984">
                  <c:v>0.38640000000000008</c:v>
                </c:pt>
                <c:pt idx="985">
                  <c:v>0.38640000000000008</c:v>
                </c:pt>
                <c:pt idx="986">
                  <c:v>0.38690000000000008</c:v>
                </c:pt>
                <c:pt idx="987">
                  <c:v>0.38760000000000006</c:v>
                </c:pt>
                <c:pt idx="988">
                  <c:v>0.3877000000000001</c:v>
                </c:pt>
                <c:pt idx="989">
                  <c:v>0.3877000000000001</c:v>
                </c:pt>
                <c:pt idx="990">
                  <c:v>0.3877000000000001</c:v>
                </c:pt>
                <c:pt idx="991">
                  <c:v>0.38740000000000008</c:v>
                </c:pt>
                <c:pt idx="992">
                  <c:v>0.38760000000000006</c:v>
                </c:pt>
                <c:pt idx="993">
                  <c:v>0.3877000000000001</c:v>
                </c:pt>
                <c:pt idx="994">
                  <c:v>0.38760000000000006</c:v>
                </c:pt>
                <c:pt idx="995">
                  <c:v>0.38750000000000007</c:v>
                </c:pt>
                <c:pt idx="996">
                  <c:v>0.3877000000000001</c:v>
                </c:pt>
                <c:pt idx="997">
                  <c:v>0.38780000000000003</c:v>
                </c:pt>
                <c:pt idx="998">
                  <c:v>0.38780000000000003</c:v>
                </c:pt>
                <c:pt idx="999">
                  <c:v>0.3877000000000001</c:v>
                </c:pt>
                <c:pt idx="1000">
                  <c:v>0.38760000000000006</c:v>
                </c:pt>
                <c:pt idx="1001">
                  <c:v>0.38790000000000008</c:v>
                </c:pt>
                <c:pt idx="1002">
                  <c:v>0.38790000000000008</c:v>
                </c:pt>
                <c:pt idx="1003">
                  <c:v>0.3877000000000001</c:v>
                </c:pt>
                <c:pt idx="1004">
                  <c:v>0.38750000000000007</c:v>
                </c:pt>
                <c:pt idx="1005">
                  <c:v>0.38730000000000003</c:v>
                </c:pt>
                <c:pt idx="1006">
                  <c:v>0.3872000000000001</c:v>
                </c:pt>
                <c:pt idx="1007">
                  <c:v>0.3872000000000001</c:v>
                </c:pt>
                <c:pt idx="1008">
                  <c:v>0.3872000000000001</c:v>
                </c:pt>
                <c:pt idx="1009">
                  <c:v>0.38710000000000006</c:v>
                </c:pt>
                <c:pt idx="1010">
                  <c:v>0.38680000000000003</c:v>
                </c:pt>
                <c:pt idx="1011">
                  <c:v>0.38680000000000003</c:v>
                </c:pt>
                <c:pt idx="1012">
                  <c:v>0.38710000000000006</c:v>
                </c:pt>
                <c:pt idx="1013">
                  <c:v>0.38750000000000007</c:v>
                </c:pt>
                <c:pt idx="1014">
                  <c:v>0.38760000000000006</c:v>
                </c:pt>
                <c:pt idx="1015">
                  <c:v>0.3877000000000001</c:v>
                </c:pt>
                <c:pt idx="1016">
                  <c:v>0.38760000000000006</c:v>
                </c:pt>
                <c:pt idx="1017">
                  <c:v>0.38780000000000003</c:v>
                </c:pt>
                <c:pt idx="1018">
                  <c:v>0.38810000000000006</c:v>
                </c:pt>
                <c:pt idx="1019">
                  <c:v>0.38860000000000006</c:v>
                </c:pt>
                <c:pt idx="1020">
                  <c:v>0.38860000000000006</c:v>
                </c:pt>
                <c:pt idx="1021">
                  <c:v>0.38840000000000008</c:v>
                </c:pt>
                <c:pt idx="1022">
                  <c:v>0.38810000000000006</c:v>
                </c:pt>
                <c:pt idx="1023">
                  <c:v>0.38780000000000003</c:v>
                </c:pt>
                <c:pt idx="1024">
                  <c:v>0.38780000000000003</c:v>
                </c:pt>
                <c:pt idx="1025">
                  <c:v>0.38760000000000006</c:v>
                </c:pt>
                <c:pt idx="1026">
                  <c:v>0.38730000000000003</c:v>
                </c:pt>
                <c:pt idx="1027">
                  <c:v>0.38700000000000007</c:v>
                </c:pt>
                <c:pt idx="1028">
                  <c:v>0.38700000000000007</c:v>
                </c:pt>
                <c:pt idx="1029">
                  <c:v>0.38730000000000003</c:v>
                </c:pt>
                <c:pt idx="1030">
                  <c:v>0.38780000000000003</c:v>
                </c:pt>
                <c:pt idx="1031">
                  <c:v>0.38790000000000008</c:v>
                </c:pt>
                <c:pt idx="1032">
                  <c:v>0.38790000000000008</c:v>
                </c:pt>
                <c:pt idx="1033">
                  <c:v>0.38850000000000007</c:v>
                </c:pt>
                <c:pt idx="1034">
                  <c:v>0.38880000000000003</c:v>
                </c:pt>
                <c:pt idx="1035">
                  <c:v>0.38810000000000006</c:v>
                </c:pt>
                <c:pt idx="1036">
                  <c:v>0.38900000000000007</c:v>
                </c:pt>
                <c:pt idx="1037">
                  <c:v>0.3887000000000001</c:v>
                </c:pt>
                <c:pt idx="1038">
                  <c:v>0.3882000000000001</c:v>
                </c:pt>
                <c:pt idx="1039">
                  <c:v>0.38810000000000006</c:v>
                </c:pt>
                <c:pt idx="1040">
                  <c:v>0.38800000000000007</c:v>
                </c:pt>
                <c:pt idx="1041">
                  <c:v>0.38780000000000003</c:v>
                </c:pt>
                <c:pt idx="1042">
                  <c:v>0.38740000000000008</c:v>
                </c:pt>
                <c:pt idx="1043">
                  <c:v>0.38690000000000008</c:v>
                </c:pt>
                <c:pt idx="1044">
                  <c:v>0.38690000000000008</c:v>
                </c:pt>
                <c:pt idx="1045">
                  <c:v>0.38740000000000008</c:v>
                </c:pt>
                <c:pt idx="1046">
                  <c:v>0.38780000000000003</c:v>
                </c:pt>
                <c:pt idx="1047">
                  <c:v>0.38810000000000006</c:v>
                </c:pt>
                <c:pt idx="1048">
                  <c:v>0.38840000000000008</c:v>
                </c:pt>
                <c:pt idx="1049">
                  <c:v>0.38880000000000003</c:v>
                </c:pt>
                <c:pt idx="1050">
                  <c:v>0.38880000000000003</c:v>
                </c:pt>
                <c:pt idx="1051">
                  <c:v>0.3887000000000001</c:v>
                </c:pt>
                <c:pt idx="1052">
                  <c:v>0.38850000000000007</c:v>
                </c:pt>
                <c:pt idx="1053">
                  <c:v>0.38830000000000003</c:v>
                </c:pt>
                <c:pt idx="1054">
                  <c:v>0.38830000000000003</c:v>
                </c:pt>
                <c:pt idx="1055">
                  <c:v>0.38800000000000007</c:v>
                </c:pt>
                <c:pt idx="1056">
                  <c:v>0.38830000000000003</c:v>
                </c:pt>
                <c:pt idx="1057">
                  <c:v>0.38830000000000003</c:v>
                </c:pt>
                <c:pt idx="1058">
                  <c:v>0.38810000000000006</c:v>
                </c:pt>
                <c:pt idx="1059">
                  <c:v>0.38800000000000007</c:v>
                </c:pt>
                <c:pt idx="1060">
                  <c:v>0.38800000000000007</c:v>
                </c:pt>
                <c:pt idx="1061">
                  <c:v>0.3882000000000001</c:v>
                </c:pt>
                <c:pt idx="1062">
                  <c:v>0.38840000000000008</c:v>
                </c:pt>
                <c:pt idx="1063">
                  <c:v>0.38800000000000007</c:v>
                </c:pt>
                <c:pt idx="1064">
                  <c:v>0.38800000000000007</c:v>
                </c:pt>
                <c:pt idx="1065">
                  <c:v>0.38900000000000007</c:v>
                </c:pt>
                <c:pt idx="1066">
                  <c:v>0.38940000000000008</c:v>
                </c:pt>
                <c:pt idx="1067">
                  <c:v>0.38980000000000004</c:v>
                </c:pt>
                <c:pt idx="1068">
                  <c:v>0.3897000000000001</c:v>
                </c:pt>
                <c:pt idx="1069">
                  <c:v>0.3897000000000001</c:v>
                </c:pt>
                <c:pt idx="1070">
                  <c:v>0.3897000000000001</c:v>
                </c:pt>
                <c:pt idx="1071">
                  <c:v>0.38960000000000006</c:v>
                </c:pt>
                <c:pt idx="1072">
                  <c:v>0.3892000000000001</c:v>
                </c:pt>
                <c:pt idx="1073">
                  <c:v>0.3892000000000001</c:v>
                </c:pt>
                <c:pt idx="1074">
                  <c:v>0.38980000000000004</c:v>
                </c:pt>
                <c:pt idx="1075">
                  <c:v>0.39050000000000007</c:v>
                </c:pt>
                <c:pt idx="1076">
                  <c:v>0.39060000000000006</c:v>
                </c:pt>
                <c:pt idx="1077">
                  <c:v>0.3897000000000001</c:v>
                </c:pt>
                <c:pt idx="1078">
                  <c:v>0.38810000000000006</c:v>
                </c:pt>
                <c:pt idx="1079">
                  <c:v>0.3882000000000001</c:v>
                </c:pt>
                <c:pt idx="1080">
                  <c:v>0.38790000000000008</c:v>
                </c:pt>
                <c:pt idx="1081">
                  <c:v>0.38800000000000007</c:v>
                </c:pt>
                <c:pt idx="1082">
                  <c:v>0.3882000000000001</c:v>
                </c:pt>
                <c:pt idx="1083">
                  <c:v>0.38800000000000007</c:v>
                </c:pt>
                <c:pt idx="1084">
                  <c:v>0.38880000000000003</c:v>
                </c:pt>
                <c:pt idx="1085">
                  <c:v>0.38880000000000003</c:v>
                </c:pt>
                <c:pt idx="1086">
                  <c:v>0.38840000000000008</c:v>
                </c:pt>
                <c:pt idx="1087">
                  <c:v>0.3882000000000001</c:v>
                </c:pt>
                <c:pt idx="1088">
                  <c:v>0.38800000000000007</c:v>
                </c:pt>
                <c:pt idx="1089">
                  <c:v>0.38890000000000008</c:v>
                </c:pt>
                <c:pt idx="1090">
                  <c:v>0.38890000000000008</c:v>
                </c:pt>
                <c:pt idx="1091">
                  <c:v>0.3897000000000001</c:v>
                </c:pt>
                <c:pt idx="1092">
                  <c:v>0.38960000000000006</c:v>
                </c:pt>
                <c:pt idx="1093">
                  <c:v>0.39000000000000007</c:v>
                </c:pt>
                <c:pt idx="1094">
                  <c:v>0.38990000000000008</c:v>
                </c:pt>
                <c:pt idx="1095">
                  <c:v>0.38950000000000007</c:v>
                </c:pt>
                <c:pt idx="1096">
                  <c:v>0.38940000000000008</c:v>
                </c:pt>
                <c:pt idx="1097">
                  <c:v>0.38940000000000008</c:v>
                </c:pt>
                <c:pt idx="1098">
                  <c:v>0.38960000000000006</c:v>
                </c:pt>
                <c:pt idx="1099">
                  <c:v>0.3897000000000001</c:v>
                </c:pt>
                <c:pt idx="1100">
                  <c:v>0.38960000000000006</c:v>
                </c:pt>
                <c:pt idx="1101">
                  <c:v>0.38980000000000004</c:v>
                </c:pt>
                <c:pt idx="1102">
                  <c:v>0.39000000000000007</c:v>
                </c:pt>
                <c:pt idx="1103">
                  <c:v>0.39200000000000007</c:v>
                </c:pt>
                <c:pt idx="1104">
                  <c:v>0.39200000000000007</c:v>
                </c:pt>
                <c:pt idx="1105">
                  <c:v>0.39190000000000014</c:v>
                </c:pt>
                <c:pt idx="1106">
                  <c:v>0.39190000000000014</c:v>
                </c:pt>
                <c:pt idx="1107">
                  <c:v>0.39200000000000007</c:v>
                </c:pt>
                <c:pt idx="1108">
                  <c:v>0.3922000000000001</c:v>
                </c:pt>
                <c:pt idx="1109">
                  <c:v>0.39260000000000006</c:v>
                </c:pt>
                <c:pt idx="1110">
                  <c:v>0.39260000000000006</c:v>
                </c:pt>
                <c:pt idx="1111">
                  <c:v>0.39260000000000006</c:v>
                </c:pt>
                <c:pt idx="1112">
                  <c:v>0.3927000000000001</c:v>
                </c:pt>
                <c:pt idx="1113">
                  <c:v>0.39300000000000007</c:v>
                </c:pt>
                <c:pt idx="1114">
                  <c:v>0.39300000000000007</c:v>
                </c:pt>
                <c:pt idx="1115">
                  <c:v>0.39280000000000004</c:v>
                </c:pt>
                <c:pt idx="1116">
                  <c:v>0.3927000000000001</c:v>
                </c:pt>
                <c:pt idx="1117">
                  <c:v>0.3927000000000001</c:v>
                </c:pt>
                <c:pt idx="1118">
                  <c:v>0.39210000000000006</c:v>
                </c:pt>
                <c:pt idx="1119">
                  <c:v>0.39210000000000006</c:v>
                </c:pt>
                <c:pt idx="1120">
                  <c:v>0.39180000000000004</c:v>
                </c:pt>
                <c:pt idx="1121">
                  <c:v>0.39140000000000014</c:v>
                </c:pt>
                <c:pt idx="1122">
                  <c:v>0.39090000000000014</c:v>
                </c:pt>
                <c:pt idx="1123">
                  <c:v>0.39090000000000014</c:v>
                </c:pt>
                <c:pt idx="1124">
                  <c:v>0.3907000000000001</c:v>
                </c:pt>
                <c:pt idx="1125">
                  <c:v>0.39060000000000006</c:v>
                </c:pt>
                <c:pt idx="1126">
                  <c:v>0.39030000000000004</c:v>
                </c:pt>
                <c:pt idx="1127">
                  <c:v>0.39000000000000007</c:v>
                </c:pt>
                <c:pt idx="1128">
                  <c:v>0.39010000000000006</c:v>
                </c:pt>
                <c:pt idx="1129">
                  <c:v>0.3902000000000001</c:v>
                </c:pt>
                <c:pt idx="1130">
                  <c:v>0.39040000000000008</c:v>
                </c:pt>
                <c:pt idx="1131">
                  <c:v>0.39030000000000004</c:v>
                </c:pt>
                <c:pt idx="1132">
                  <c:v>0.39030000000000004</c:v>
                </c:pt>
                <c:pt idx="1133">
                  <c:v>0.3902000000000001</c:v>
                </c:pt>
                <c:pt idx="1134">
                  <c:v>0.3902000000000001</c:v>
                </c:pt>
                <c:pt idx="1135">
                  <c:v>0.39030000000000004</c:v>
                </c:pt>
                <c:pt idx="1136">
                  <c:v>0.39060000000000006</c:v>
                </c:pt>
                <c:pt idx="1137">
                  <c:v>0.39030000000000004</c:v>
                </c:pt>
                <c:pt idx="1138">
                  <c:v>0.39030000000000004</c:v>
                </c:pt>
                <c:pt idx="1139">
                  <c:v>0.39010000000000006</c:v>
                </c:pt>
                <c:pt idx="1140">
                  <c:v>0.39030000000000004</c:v>
                </c:pt>
                <c:pt idx="1141">
                  <c:v>0.3907000000000001</c:v>
                </c:pt>
                <c:pt idx="1142">
                  <c:v>0.3907000000000001</c:v>
                </c:pt>
                <c:pt idx="1143">
                  <c:v>0.39100000000000007</c:v>
                </c:pt>
                <c:pt idx="1144">
                  <c:v>0.39180000000000004</c:v>
                </c:pt>
                <c:pt idx="1145">
                  <c:v>0.3917000000000001</c:v>
                </c:pt>
                <c:pt idx="1146">
                  <c:v>0.3912000000000001</c:v>
                </c:pt>
                <c:pt idx="1147">
                  <c:v>0.38940000000000008</c:v>
                </c:pt>
                <c:pt idx="1148">
                  <c:v>0.38980000000000004</c:v>
                </c:pt>
                <c:pt idx="1149">
                  <c:v>0.39010000000000006</c:v>
                </c:pt>
                <c:pt idx="1150">
                  <c:v>0.39050000000000007</c:v>
                </c:pt>
                <c:pt idx="1151">
                  <c:v>0.39190000000000014</c:v>
                </c:pt>
                <c:pt idx="1152">
                  <c:v>0.39180000000000004</c:v>
                </c:pt>
                <c:pt idx="1153">
                  <c:v>0.39180000000000004</c:v>
                </c:pt>
                <c:pt idx="1154">
                  <c:v>0.39190000000000014</c:v>
                </c:pt>
                <c:pt idx="1155">
                  <c:v>0.39200000000000007</c:v>
                </c:pt>
                <c:pt idx="1156">
                  <c:v>0.39200000000000007</c:v>
                </c:pt>
                <c:pt idx="1157">
                  <c:v>0.39130000000000004</c:v>
                </c:pt>
                <c:pt idx="1158">
                  <c:v>0.39090000000000014</c:v>
                </c:pt>
                <c:pt idx="1159">
                  <c:v>0.39080000000000004</c:v>
                </c:pt>
                <c:pt idx="1160">
                  <c:v>0.39080000000000004</c:v>
                </c:pt>
                <c:pt idx="1161">
                  <c:v>0.39100000000000007</c:v>
                </c:pt>
                <c:pt idx="1162">
                  <c:v>0.39090000000000014</c:v>
                </c:pt>
                <c:pt idx="1163">
                  <c:v>0.39080000000000004</c:v>
                </c:pt>
                <c:pt idx="1164">
                  <c:v>0.39060000000000006</c:v>
                </c:pt>
                <c:pt idx="1165">
                  <c:v>0.39150000000000007</c:v>
                </c:pt>
                <c:pt idx="1166">
                  <c:v>0.39160000000000006</c:v>
                </c:pt>
                <c:pt idx="1167">
                  <c:v>0.39160000000000006</c:v>
                </c:pt>
                <c:pt idx="1168">
                  <c:v>0.39160000000000006</c:v>
                </c:pt>
                <c:pt idx="1169">
                  <c:v>0.39160000000000006</c:v>
                </c:pt>
                <c:pt idx="1170">
                  <c:v>0.39160000000000006</c:v>
                </c:pt>
                <c:pt idx="1171">
                  <c:v>0.39160000000000006</c:v>
                </c:pt>
                <c:pt idx="1172">
                  <c:v>0.39200000000000007</c:v>
                </c:pt>
                <c:pt idx="1173">
                  <c:v>0.39200000000000007</c:v>
                </c:pt>
                <c:pt idx="1174">
                  <c:v>0.39190000000000014</c:v>
                </c:pt>
                <c:pt idx="1175">
                  <c:v>0.39190000000000014</c:v>
                </c:pt>
                <c:pt idx="1176">
                  <c:v>0.39200000000000007</c:v>
                </c:pt>
                <c:pt idx="1177">
                  <c:v>0.3917000000000001</c:v>
                </c:pt>
                <c:pt idx="1178">
                  <c:v>0.3917000000000001</c:v>
                </c:pt>
                <c:pt idx="1179">
                  <c:v>0.39140000000000014</c:v>
                </c:pt>
                <c:pt idx="1180">
                  <c:v>0.39110000000000006</c:v>
                </c:pt>
                <c:pt idx="1181">
                  <c:v>0.39110000000000006</c:v>
                </c:pt>
                <c:pt idx="1182">
                  <c:v>0.39100000000000007</c:v>
                </c:pt>
                <c:pt idx="1183">
                  <c:v>0.39090000000000014</c:v>
                </c:pt>
                <c:pt idx="1184">
                  <c:v>0.39100000000000007</c:v>
                </c:pt>
                <c:pt idx="1185">
                  <c:v>0.39100000000000007</c:v>
                </c:pt>
                <c:pt idx="1186">
                  <c:v>0.3912000000000001</c:v>
                </c:pt>
                <c:pt idx="1187">
                  <c:v>0.3912000000000001</c:v>
                </c:pt>
                <c:pt idx="1188">
                  <c:v>0.39260000000000006</c:v>
                </c:pt>
                <c:pt idx="1189">
                  <c:v>0.39240000000000014</c:v>
                </c:pt>
                <c:pt idx="1190">
                  <c:v>0.3922000000000001</c:v>
                </c:pt>
                <c:pt idx="1191">
                  <c:v>0.39210000000000006</c:v>
                </c:pt>
                <c:pt idx="1192">
                  <c:v>0.39210000000000006</c:v>
                </c:pt>
                <c:pt idx="1193">
                  <c:v>0.3922000000000001</c:v>
                </c:pt>
                <c:pt idx="1194">
                  <c:v>0.39230000000000004</c:v>
                </c:pt>
                <c:pt idx="1195">
                  <c:v>0.39230000000000004</c:v>
                </c:pt>
                <c:pt idx="1196">
                  <c:v>0.39180000000000004</c:v>
                </c:pt>
                <c:pt idx="1197">
                  <c:v>0.39010000000000006</c:v>
                </c:pt>
                <c:pt idx="1198">
                  <c:v>0.39000000000000007</c:v>
                </c:pt>
                <c:pt idx="1199">
                  <c:v>0.39010000000000006</c:v>
                </c:pt>
                <c:pt idx="1200">
                  <c:v>0.39030000000000004</c:v>
                </c:pt>
                <c:pt idx="1201">
                  <c:v>0.3902000000000001</c:v>
                </c:pt>
                <c:pt idx="1202">
                  <c:v>0.39010000000000006</c:v>
                </c:pt>
                <c:pt idx="1203">
                  <c:v>0.3907000000000001</c:v>
                </c:pt>
                <c:pt idx="1204">
                  <c:v>0.39210000000000006</c:v>
                </c:pt>
                <c:pt idx="1205">
                  <c:v>0.3922000000000001</c:v>
                </c:pt>
                <c:pt idx="1206">
                  <c:v>0.39240000000000014</c:v>
                </c:pt>
                <c:pt idx="1207">
                  <c:v>0.39240000000000014</c:v>
                </c:pt>
                <c:pt idx="1208">
                  <c:v>0.39230000000000004</c:v>
                </c:pt>
                <c:pt idx="1209">
                  <c:v>0.39230000000000004</c:v>
                </c:pt>
                <c:pt idx="1210">
                  <c:v>0.39240000000000014</c:v>
                </c:pt>
                <c:pt idx="1211">
                  <c:v>0.39260000000000006</c:v>
                </c:pt>
                <c:pt idx="1212">
                  <c:v>0.39400000000000007</c:v>
                </c:pt>
                <c:pt idx="1213">
                  <c:v>0.39410000000000006</c:v>
                </c:pt>
                <c:pt idx="1214">
                  <c:v>0.39400000000000007</c:v>
                </c:pt>
                <c:pt idx="1215">
                  <c:v>0.39400000000000007</c:v>
                </c:pt>
                <c:pt idx="1216">
                  <c:v>0.39410000000000006</c:v>
                </c:pt>
                <c:pt idx="1217">
                  <c:v>0.39410000000000006</c:v>
                </c:pt>
                <c:pt idx="1218">
                  <c:v>0.39370000000000011</c:v>
                </c:pt>
                <c:pt idx="1219">
                  <c:v>0.39360000000000006</c:v>
                </c:pt>
                <c:pt idx="1220">
                  <c:v>0.39330000000000004</c:v>
                </c:pt>
                <c:pt idx="1221">
                  <c:v>0.39300000000000007</c:v>
                </c:pt>
                <c:pt idx="1222">
                  <c:v>0.3927000000000001</c:v>
                </c:pt>
                <c:pt idx="1223">
                  <c:v>0.39250000000000007</c:v>
                </c:pt>
                <c:pt idx="1224">
                  <c:v>0.39250000000000007</c:v>
                </c:pt>
                <c:pt idx="1225">
                  <c:v>0.39230000000000004</c:v>
                </c:pt>
                <c:pt idx="1226">
                  <c:v>0.39210000000000006</c:v>
                </c:pt>
                <c:pt idx="1227">
                  <c:v>0.39180000000000004</c:v>
                </c:pt>
                <c:pt idx="1228">
                  <c:v>0.3917000000000001</c:v>
                </c:pt>
                <c:pt idx="1229">
                  <c:v>0.3917000000000001</c:v>
                </c:pt>
                <c:pt idx="1230">
                  <c:v>0.39190000000000014</c:v>
                </c:pt>
                <c:pt idx="1231">
                  <c:v>0.39190000000000014</c:v>
                </c:pt>
                <c:pt idx="1232">
                  <c:v>0.3912000000000001</c:v>
                </c:pt>
                <c:pt idx="1233">
                  <c:v>0.39110000000000006</c:v>
                </c:pt>
                <c:pt idx="1234">
                  <c:v>0.3912000000000001</c:v>
                </c:pt>
                <c:pt idx="1235">
                  <c:v>0.39140000000000014</c:v>
                </c:pt>
                <c:pt idx="1236">
                  <c:v>0.39150000000000007</c:v>
                </c:pt>
                <c:pt idx="1237">
                  <c:v>0.39140000000000014</c:v>
                </c:pt>
                <c:pt idx="1238">
                  <c:v>0.39140000000000014</c:v>
                </c:pt>
                <c:pt idx="1239">
                  <c:v>0.39110000000000006</c:v>
                </c:pt>
                <c:pt idx="1240">
                  <c:v>0.39100000000000007</c:v>
                </c:pt>
                <c:pt idx="1241">
                  <c:v>0.39090000000000014</c:v>
                </c:pt>
                <c:pt idx="1242">
                  <c:v>0.39090000000000014</c:v>
                </c:pt>
                <c:pt idx="1243">
                  <c:v>0.3907000000000001</c:v>
                </c:pt>
                <c:pt idx="1244">
                  <c:v>0.39050000000000007</c:v>
                </c:pt>
                <c:pt idx="1245">
                  <c:v>0.39050000000000007</c:v>
                </c:pt>
                <c:pt idx="1246">
                  <c:v>0.3907000000000001</c:v>
                </c:pt>
                <c:pt idx="1247">
                  <c:v>0.39080000000000004</c:v>
                </c:pt>
                <c:pt idx="1248">
                  <c:v>0.39090000000000014</c:v>
                </c:pt>
                <c:pt idx="1249">
                  <c:v>0.39150000000000007</c:v>
                </c:pt>
                <c:pt idx="1250">
                  <c:v>0.39180000000000004</c:v>
                </c:pt>
                <c:pt idx="1251">
                  <c:v>0.39230000000000004</c:v>
                </c:pt>
                <c:pt idx="1252">
                  <c:v>0.39300000000000007</c:v>
                </c:pt>
                <c:pt idx="1253">
                  <c:v>0.39370000000000011</c:v>
                </c:pt>
                <c:pt idx="1254">
                  <c:v>0.39430000000000004</c:v>
                </c:pt>
                <c:pt idx="1255">
                  <c:v>0.39470000000000005</c:v>
                </c:pt>
                <c:pt idx="1256">
                  <c:v>0.39520000000000005</c:v>
                </c:pt>
                <c:pt idx="1257">
                  <c:v>0.39550000000000007</c:v>
                </c:pt>
                <c:pt idx="1258">
                  <c:v>0.39570000000000005</c:v>
                </c:pt>
                <c:pt idx="1259">
                  <c:v>0.39590000000000009</c:v>
                </c:pt>
                <c:pt idx="1260">
                  <c:v>0.39590000000000009</c:v>
                </c:pt>
                <c:pt idx="1261">
                  <c:v>0.39570000000000005</c:v>
                </c:pt>
                <c:pt idx="1262">
                  <c:v>0.39560000000000006</c:v>
                </c:pt>
                <c:pt idx="1263">
                  <c:v>0.39550000000000007</c:v>
                </c:pt>
                <c:pt idx="1264">
                  <c:v>0.3958000000000001</c:v>
                </c:pt>
                <c:pt idx="1265">
                  <c:v>0.39610000000000006</c:v>
                </c:pt>
                <c:pt idx="1266">
                  <c:v>0.39640000000000009</c:v>
                </c:pt>
                <c:pt idx="1267">
                  <c:v>0.3973000000000001</c:v>
                </c:pt>
                <c:pt idx="1268">
                  <c:v>0.39720000000000005</c:v>
                </c:pt>
                <c:pt idx="1269">
                  <c:v>0.39720000000000005</c:v>
                </c:pt>
                <c:pt idx="1270">
                  <c:v>0.3973000000000001</c:v>
                </c:pt>
                <c:pt idx="1271">
                  <c:v>0.39750000000000008</c:v>
                </c:pt>
                <c:pt idx="1272">
                  <c:v>0.39760000000000006</c:v>
                </c:pt>
                <c:pt idx="1273">
                  <c:v>0.39760000000000006</c:v>
                </c:pt>
                <c:pt idx="1274">
                  <c:v>0.39760000000000006</c:v>
                </c:pt>
                <c:pt idx="1275">
                  <c:v>0.39750000000000008</c:v>
                </c:pt>
                <c:pt idx="1276">
                  <c:v>0.39770000000000005</c:v>
                </c:pt>
                <c:pt idx="1277">
                  <c:v>0.39840000000000009</c:v>
                </c:pt>
                <c:pt idx="1278">
                  <c:v>0.39850000000000008</c:v>
                </c:pt>
                <c:pt idx="1279">
                  <c:v>0.39850000000000008</c:v>
                </c:pt>
                <c:pt idx="1280">
                  <c:v>0.39850000000000008</c:v>
                </c:pt>
                <c:pt idx="1281">
                  <c:v>0.39850000000000008</c:v>
                </c:pt>
                <c:pt idx="1282">
                  <c:v>0.39850000000000008</c:v>
                </c:pt>
                <c:pt idx="1283">
                  <c:v>0.39860000000000007</c:v>
                </c:pt>
                <c:pt idx="1284">
                  <c:v>0.39870000000000005</c:v>
                </c:pt>
                <c:pt idx="1285">
                  <c:v>0.39890000000000009</c:v>
                </c:pt>
                <c:pt idx="1286">
                  <c:v>0.39890000000000009</c:v>
                </c:pt>
                <c:pt idx="1287">
                  <c:v>0.39920000000000005</c:v>
                </c:pt>
                <c:pt idx="1288">
                  <c:v>0.39940000000000009</c:v>
                </c:pt>
                <c:pt idx="1289">
                  <c:v>0.3998000000000001</c:v>
                </c:pt>
                <c:pt idx="1290">
                  <c:v>0.4</c:v>
                </c:pt>
                <c:pt idx="1291">
                  <c:v>0.39990000000000009</c:v>
                </c:pt>
                <c:pt idx="1292">
                  <c:v>0.39970000000000006</c:v>
                </c:pt>
                <c:pt idx="1293">
                  <c:v>0.4002</c:v>
                </c:pt>
                <c:pt idx="1294">
                  <c:v>0.40030000000000004</c:v>
                </c:pt>
                <c:pt idx="1295">
                  <c:v>0.40050000000000002</c:v>
                </c:pt>
                <c:pt idx="1296">
                  <c:v>0.4007</c:v>
                </c:pt>
                <c:pt idx="1297">
                  <c:v>0.40090000000000003</c:v>
                </c:pt>
                <c:pt idx="1298">
                  <c:v>0.40100000000000002</c:v>
                </c:pt>
                <c:pt idx="1299">
                  <c:v>0.40110000000000001</c:v>
                </c:pt>
                <c:pt idx="1300">
                  <c:v>0.40150000000000002</c:v>
                </c:pt>
                <c:pt idx="1301">
                  <c:v>0.40190000000000003</c:v>
                </c:pt>
                <c:pt idx="1302">
                  <c:v>0.40230000000000005</c:v>
                </c:pt>
                <c:pt idx="1303">
                  <c:v>0.40250000000000002</c:v>
                </c:pt>
                <c:pt idx="1304">
                  <c:v>0.40260000000000001</c:v>
                </c:pt>
                <c:pt idx="1305">
                  <c:v>0.40230000000000005</c:v>
                </c:pt>
                <c:pt idx="1306">
                  <c:v>0.40240000000000004</c:v>
                </c:pt>
                <c:pt idx="1307">
                  <c:v>0.40250000000000002</c:v>
                </c:pt>
                <c:pt idx="1308">
                  <c:v>0.40260000000000001</c:v>
                </c:pt>
                <c:pt idx="1309">
                  <c:v>0.40250000000000002</c:v>
                </c:pt>
                <c:pt idx="1310">
                  <c:v>0.40230000000000005</c:v>
                </c:pt>
                <c:pt idx="1311">
                  <c:v>0.4022</c:v>
                </c:pt>
                <c:pt idx="1312">
                  <c:v>0.4022</c:v>
                </c:pt>
                <c:pt idx="1313">
                  <c:v>0.4022</c:v>
                </c:pt>
                <c:pt idx="1314">
                  <c:v>0.40180000000000005</c:v>
                </c:pt>
                <c:pt idx="1315">
                  <c:v>0.40130000000000005</c:v>
                </c:pt>
                <c:pt idx="1316">
                  <c:v>0.40130000000000005</c:v>
                </c:pt>
                <c:pt idx="1317">
                  <c:v>0.40140000000000003</c:v>
                </c:pt>
                <c:pt idx="1318">
                  <c:v>0.4017</c:v>
                </c:pt>
                <c:pt idx="1319">
                  <c:v>0.40210000000000001</c:v>
                </c:pt>
                <c:pt idx="1320">
                  <c:v>0.40250000000000002</c:v>
                </c:pt>
                <c:pt idx="1321">
                  <c:v>0.40240000000000004</c:v>
                </c:pt>
                <c:pt idx="1322">
                  <c:v>0.40230000000000005</c:v>
                </c:pt>
                <c:pt idx="1323">
                  <c:v>0.40210000000000001</c:v>
                </c:pt>
                <c:pt idx="1324">
                  <c:v>0.40190000000000003</c:v>
                </c:pt>
                <c:pt idx="1325">
                  <c:v>0.40150000000000002</c:v>
                </c:pt>
                <c:pt idx="1326">
                  <c:v>0.40090000000000003</c:v>
                </c:pt>
                <c:pt idx="1327">
                  <c:v>0.40010000000000001</c:v>
                </c:pt>
                <c:pt idx="1328">
                  <c:v>0.3993000000000001</c:v>
                </c:pt>
                <c:pt idx="1329">
                  <c:v>0.39870000000000005</c:v>
                </c:pt>
                <c:pt idx="1330">
                  <c:v>0.39860000000000007</c:v>
                </c:pt>
                <c:pt idx="1331">
                  <c:v>0.39840000000000009</c:v>
                </c:pt>
                <c:pt idx="1332">
                  <c:v>0.39870000000000005</c:v>
                </c:pt>
                <c:pt idx="1333">
                  <c:v>0.39960000000000007</c:v>
                </c:pt>
                <c:pt idx="1334">
                  <c:v>0.40040000000000003</c:v>
                </c:pt>
                <c:pt idx="1335">
                  <c:v>0.40110000000000001</c:v>
                </c:pt>
                <c:pt idx="1336">
                  <c:v>0.40160000000000001</c:v>
                </c:pt>
                <c:pt idx="1337">
                  <c:v>0.4022</c:v>
                </c:pt>
                <c:pt idx="1338">
                  <c:v>0.40310000000000001</c:v>
                </c:pt>
                <c:pt idx="1339">
                  <c:v>0.40430000000000005</c:v>
                </c:pt>
                <c:pt idx="1340">
                  <c:v>0.40650000000000003</c:v>
                </c:pt>
                <c:pt idx="1341">
                  <c:v>0.40870000000000001</c:v>
                </c:pt>
                <c:pt idx="1342">
                  <c:v>0.40930000000000005</c:v>
                </c:pt>
                <c:pt idx="1343">
                  <c:v>0.40910000000000002</c:v>
                </c:pt>
                <c:pt idx="1344">
                  <c:v>0.40860000000000002</c:v>
                </c:pt>
                <c:pt idx="1345">
                  <c:v>0.40810000000000002</c:v>
                </c:pt>
                <c:pt idx="1346">
                  <c:v>0.40770000000000001</c:v>
                </c:pt>
                <c:pt idx="1347">
                  <c:v>0.40740000000000004</c:v>
                </c:pt>
                <c:pt idx="1348">
                  <c:v>0.40750000000000003</c:v>
                </c:pt>
                <c:pt idx="1349">
                  <c:v>0.40750000000000003</c:v>
                </c:pt>
                <c:pt idx="1350">
                  <c:v>0.40750000000000003</c:v>
                </c:pt>
                <c:pt idx="1351">
                  <c:v>0.40710000000000002</c:v>
                </c:pt>
                <c:pt idx="1352">
                  <c:v>0.40690000000000004</c:v>
                </c:pt>
                <c:pt idx="1353">
                  <c:v>0.40690000000000004</c:v>
                </c:pt>
                <c:pt idx="1354">
                  <c:v>0.40660000000000002</c:v>
                </c:pt>
                <c:pt idx="1355">
                  <c:v>0.40660000000000002</c:v>
                </c:pt>
                <c:pt idx="1356">
                  <c:v>0.40660000000000002</c:v>
                </c:pt>
                <c:pt idx="1357">
                  <c:v>0.40680000000000005</c:v>
                </c:pt>
                <c:pt idx="1358">
                  <c:v>0.40680000000000005</c:v>
                </c:pt>
                <c:pt idx="1359">
                  <c:v>0.40760000000000002</c:v>
                </c:pt>
                <c:pt idx="1360">
                  <c:v>0.40760000000000002</c:v>
                </c:pt>
                <c:pt idx="1361">
                  <c:v>0.4084000000000001</c:v>
                </c:pt>
                <c:pt idx="1362">
                  <c:v>0.40970000000000001</c:v>
                </c:pt>
                <c:pt idx="1363">
                  <c:v>0.40970000000000001</c:v>
                </c:pt>
                <c:pt idx="1364">
                  <c:v>0.41060000000000002</c:v>
                </c:pt>
                <c:pt idx="1365">
                  <c:v>0.41120000000000001</c:v>
                </c:pt>
                <c:pt idx="1366">
                  <c:v>0.41060000000000002</c:v>
                </c:pt>
                <c:pt idx="1367">
                  <c:v>0.41170000000000001</c:v>
                </c:pt>
                <c:pt idx="1368">
                  <c:v>0.41160000000000002</c:v>
                </c:pt>
                <c:pt idx="1369">
                  <c:v>0.41180000000000005</c:v>
                </c:pt>
                <c:pt idx="1370">
                  <c:v>0.41230000000000006</c:v>
                </c:pt>
                <c:pt idx="1371">
                  <c:v>0.41250000000000003</c:v>
                </c:pt>
                <c:pt idx="1372">
                  <c:v>0.41270000000000001</c:v>
                </c:pt>
                <c:pt idx="1373">
                  <c:v>0.41260000000000002</c:v>
                </c:pt>
                <c:pt idx="1374">
                  <c:v>0.4124000000000001</c:v>
                </c:pt>
                <c:pt idx="1375">
                  <c:v>0.41200000000000003</c:v>
                </c:pt>
                <c:pt idx="1376">
                  <c:v>0.41170000000000001</c:v>
                </c:pt>
                <c:pt idx="1377">
                  <c:v>0.4114000000000001</c:v>
                </c:pt>
                <c:pt idx="1378">
                  <c:v>0.41120000000000001</c:v>
                </c:pt>
                <c:pt idx="1379">
                  <c:v>0.41110000000000002</c:v>
                </c:pt>
                <c:pt idx="1380">
                  <c:v>0.41100000000000003</c:v>
                </c:pt>
                <c:pt idx="1381">
                  <c:v>0.41120000000000001</c:v>
                </c:pt>
                <c:pt idx="1382">
                  <c:v>0.41110000000000002</c:v>
                </c:pt>
                <c:pt idx="1383">
                  <c:v>0.41080000000000005</c:v>
                </c:pt>
                <c:pt idx="1384">
                  <c:v>0.41050000000000003</c:v>
                </c:pt>
                <c:pt idx="1385">
                  <c:v>0.41010000000000002</c:v>
                </c:pt>
                <c:pt idx="1386">
                  <c:v>0.40980000000000005</c:v>
                </c:pt>
                <c:pt idx="1387">
                  <c:v>0.40960000000000002</c:v>
                </c:pt>
                <c:pt idx="1388">
                  <c:v>0.40980000000000005</c:v>
                </c:pt>
                <c:pt idx="1389">
                  <c:v>0.41160000000000002</c:v>
                </c:pt>
                <c:pt idx="1390">
                  <c:v>0.41150000000000003</c:v>
                </c:pt>
                <c:pt idx="1391">
                  <c:v>0.41160000000000002</c:v>
                </c:pt>
                <c:pt idx="1392">
                  <c:v>0.41170000000000001</c:v>
                </c:pt>
                <c:pt idx="1393">
                  <c:v>0.41180000000000005</c:v>
                </c:pt>
                <c:pt idx="1394">
                  <c:v>0.41160000000000002</c:v>
                </c:pt>
                <c:pt idx="1395">
                  <c:v>0.41150000000000003</c:v>
                </c:pt>
                <c:pt idx="1396">
                  <c:v>0.41130000000000005</c:v>
                </c:pt>
                <c:pt idx="1397">
                  <c:v>0.41120000000000001</c:v>
                </c:pt>
                <c:pt idx="1398">
                  <c:v>0.41120000000000001</c:v>
                </c:pt>
                <c:pt idx="1399">
                  <c:v>0.41130000000000005</c:v>
                </c:pt>
                <c:pt idx="1400">
                  <c:v>0.4114000000000001</c:v>
                </c:pt>
                <c:pt idx="1401">
                  <c:v>0.41150000000000003</c:v>
                </c:pt>
                <c:pt idx="1402">
                  <c:v>0.41130000000000005</c:v>
                </c:pt>
                <c:pt idx="1403">
                  <c:v>0.41120000000000001</c:v>
                </c:pt>
                <c:pt idx="1404">
                  <c:v>0.41120000000000001</c:v>
                </c:pt>
                <c:pt idx="1405">
                  <c:v>0.41130000000000005</c:v>
                </c:pt>
                <c:pt idx="1406">
                  <c:v>0.41120000000000001</c:v>
                </c:pt>
                <c:pt idx="1407">
                  <c:v>0.41100000000000003</c:v>
                </c:pt>
                <c:pt idx="1408">
                  <c:v>0.41220000000000001</c:v>
                </c:pt>
                <c:pt idx="1409">
                  <c:v>0.41260000000000002</c:v>
                </c:pt>
                <c:pt idx="1410">
                  <c:v>0.4129000000000001</c:v>
                </c:pt>
                <c:pt idx="1411">
                  <c:v>0.41260000000000002</c:v>
                </c:pt>
                <c:pt idx="1412">
                  <c:v>0.41360000000000002</c:v>
                </c:pt>
                <c:pt idx="1413">
                  <c:v>0.41360000000000002</c:v>
                </c:pt>
                <c:pt idx="1414">
                  <c:v>0.41560000000000002</c:v>
                </c:pt>
                <c:pt idx="1415">
                  <c:v>0.41580000000000006</c:v>
                </c:pt>
                <c:pt idx="1416">
                  <c:v>0.41580000000000006</c:v>
                </c:pt>
                <c:pt idx="1417">
                  <c:v>0.41570000000000001</c:v>
                </c:pt>
                <c:pt idx="1418">
                  <c:v>0.41550000000000004</c:v>
                </c:pt>
                <c:pt idx="1419">
                  <c:v>0.41530000000000006</c:v>
                </c:pt>
                <c:pt idx="1420">
                  <c:v>0.41500000000000004</c:v>
                </c:pt>
                <c:pt idx="1421">
                  <c:v>0.41480000000000006</c:v>
                </c:pt>
                <c:pt idx="1422">
                  <c:v>0.41460000000000002</c:v>
                </c:pt>
                <c:pt idx="1423">
                  <c:v>0.41580000000000006</c:v>
                </c:pt>
                <c:pt idx="1424">
                  <c:v>0.41380000000000006</c:v>
                </c:pt>
                <c:pt idx="1425">
                  <c:v>0.41350000000000003</c:v>
                </c:pt>
                <c:pt idx="1426">
                  <c:v>0.41330000000000006</c:v>
                </c:pt>
                <c:pt idx="1427">
                  <c:v>0.41300000000000003</c:v>
                </c:pt>
                <c:pt idx="1428">
                  <c:v>0.4124000000000001</c:v>
                </c:pt>
                <c:pt idx="1429">
                  <c:v>0.41180000000000005</c:v>
                </c:pt>
                <c:pt idx="1430">
                  <c:v>0.41100000000000003</c:v>
                </c:pt>
                <c:pt idx="1431">
                  <c:v>0.41010000000000002</c:v>
                </c:pt>
                <c:pt idx="1432">
                  <c:v>0.40930000000000005</c:v>
                </c:pt>
                <c:pt idx="1433">
                  <c:v>0.4084000000000001</c:v>
                </c:pt>
                <c:pt idx="1434">
                  <c:v>0.40760000000000002</c:v>
                </c:pt>
                <c:pt idx="1435">
                  <c:v>0.40690000000000004</c:v>
                </c:pt>
                <c:pt idx="1436">
                  <c:v>0.40640000000000004</c:v>
                </c:pt>
                <c:pt idx="1437">
                  <c:v>0.40640000000000004</c:v>
                </c:pt>
                <c:pt idx="1438">
                  <c:v>0.40540000000000004</c:v>
                </c:pt>
                <c:pt idx="1439">
                  <c:v>0.40460000000000002</c:v>
                </c:pt>
                <c:pt idx="1440">
                  <c:v>0.40380000000000005</c:v>
                </c:pt>
                <c:pt idx="1441">
                  <c:v>0.40300000000000002</c:v>
                </c:pt>
                <c:pt idx="1442">
                  <c:v>0.40240000000000004</c:v>
                </c:pt>
                <c:pt idx="1443">
                  <c:v>0.40160000000000001</c:v>
                </c:pt>
                <c:pt idx="1444">
                  <c:v>0.40080000000000005</c:v>
                </c:pt>
                <c:pt idx="1445">
                  <c:v>0.39990000000000009</c:v>
                </c:pt>
                <c:pt idx="1446">
                  <c:v>0.39920000000000005</c:v>
                </c:pt>
                <c:pt idx="1447">
                  <c:v>0.39870000000000005</c:v>
                </c:pt>
                <c:pt idx="1448">
                  <c:v>0.39760000000000006</c:v>
                </c:pt>
                <c:pt idx="1449">
                  <c:v>0.39710000000000006</c:v>
                </c:pt>
                <c:pt idx="1450">
                  <c:v>0.39670000000000005</c:v>
                </c:pt>
                <c:pt idx="1451">
                  <c:v>0.39550000000000007</c:v>
                </c:pt>
                <c:pt idx="1452">
                  <c:v>0.39530000000000004</c:v>
                </c:pt>
                <c:pt idx="1453">
                  <c:v>0.39560000000000006</c:v>
                </c:pt>
                <c:pt idx="1454">
                  <c:v>0.39570000000000005</c:v>
                </c:pt>
                <c:pt idx="1455">
                  <c:v>0.39610000000000006</c:v>
                </c:pt>
                <c:pt idx="1456">
                  <c:v>0.39660000000000006</c:v>
                </c:pt>
                <c:pt idx="1457">
                  <c:v>0.39720000000000005</c:v>
                </c:pt>
                <c:pt idx="1458">
                  <c:v>0.39800000000000008</c:v>
                </c:pt>
                <c:pt idx="1459">
                  <c:v>0.3988000000000001</c:v>
                </c:pt>
                <c:pt idx="1460">
                  <c:v>0.39940000000000009</c:v>
                </c:pt>
                <c:pt idx="1461">
                  <c:v>0.39940000000000009</c:v>
                </c:pt>
                <c:pt idx="1462">
                  <c:v>0.40010000000000001</c:v>
                </c:pt>
                <c:pt idx="1463">
                  <c:v>0.4007</c:v>
                </c:pt>
                <c:pt idx="1464">
                  <c:v>0.40130000000000005</c:v>
                </c:pt>
                <c:pt idx="1465">
                  <c:v>0.4017</c:v>
                </c:pt>
                <c:pt idx="1466">
                  <c:v>0.4017</c:v>
                </c:pt>
                <c:pt idx="1467">
                  <c:v>0.40230000000000005</c:v>
                </c:pt>
                <c:pt idx="1468">
                  <c:v>0.40250000000000002</c:v>
                </c:pt>
                <c:pt idx="1469">
                  <c:v>0.40300000000000002</c:v>
                </c:pt>
                <c:pt idx="1470">
                  <c:v>0.40400000000000008</c:v>
                </c:pt>
                <c:pt idx="1471">
                  <c:v>0.40380000000000005</c:v>
                </c:pt>
                <c:pt idx="1472">
                  <c:v>0.40350000000000008</c:v>
                </c:pt>
                <c:pt idx="1473">
                  <c:v>0.40360000000000001</c:v>
                </c:pt>
                <c:pt idx="1474">
                  <c:v>0.4037</c:v>
                </c:pt>
                <c:pt idx="1475">
                  <c:v>0.40380000000000005</c:v>
                </c:pt>
                <c:pt idx="1476">
                  <c:v>0.4032</c:v>
                </c:pt>
                <c:pt idx="1477">
                  <c:v>0.40310000000000001</c:v>
                </c:pt>
                <c:pt idx="1478">
                  <c:v>0.40310000000000001</c:v>
                </c:pt>
                <c:pt idx="1479">
                  <c:v>0.40300000000000002</c:v>
                </c:pt>
                <c:pt idx="1480">
                  <c:v>0.40280000000000005</c:v>
                </c:pt>
                <c:pt idx="1481">
                  <c:v>0.40240000000000004</c:v>
                </c:pt>
                <c:pt idx="1482">
                  <c:v>0.40180000000000005</c:v>
                </c:pt>
                <c:pt idx="1483">
                  <c:v>0.40140000000000003</c:v>
                </c:pt>
                <c:pt idx="1484">
                  <c:v>0.40080000000000005</c:v>
                </c:pt>
                <c:pt idx="1485">
                  <c:v>0.40030000000000004</c:v>
                </c:pt>
                <c:pt idx="1486">
                  <c:v>0.39950000000000008</c:v>
                </c:pt>
                <c:pt idx="1487">
                  <c:v>0.39860000000000007</c:v>
                </c:pt>
                <c:pt idx="1488">
                  <c:v>0.3978000000000001</c:v>
                </c:pt>
                <c:pt idx="1489">
                  <c:v>0.39720000000000005</c:v>
                </c:pt>
                <c:pt idx="1490">
                  <c:v>0.39750000000000008</c:v>
                </c:pt>
                <c:pt idx="1491">
                  <c:v>0.39720000000000005</c:v>
                </c:pt>
                <c:pt idx="1492">
                  <c:v>0.39710000000000006</c:v>
                </c:pt>
                <c:pt idx="1493">
                  <c:v>0.39710000000000006</c:v>
                </c:pt>
                <c:pt idx="1494">
                  <c:v>0.39760000000000006</c:v>
                </c:pt>
                <c:pt idx="1495">
                  <c:v>0.39760000000000006</c:v>
                </c:pt>
                <c:pt idx="1496">
                  <c:v>0.39810000000000006</c:v>
                </c:pt>
                <c:pt idx="1497">
                  <c:v>0.4</c:v>
                </c:pt>
                <c:pt idx="1498">
                  <c:v>0.4007</c:v>
                </c:pt>
                <c:pt idx="1499">
                  <c:v>0.40140000000000003</c:v>
                </c:pt>
                <c:pt idx="1500">
                  <c:v>0.40290000000000004</c:v>
                </c:pt>
                <c:pt idx="1501">
                  <c:v>0.4037</c:v>
                </c:pt>
                <c:pt idx="1502">
                  <c:v>0.40430000000000005</c:v>
                </c:pt>
                <c:pt idx="1503">
                  <c:v>0.40580000000000005</c:v>
                </c:pt>
                <c:pt idx="1504">
                  <c:v>0.40630000000000005</c:v>
                </c:pt>
                <c:pt idx="1505">
                  <c:v>0.40640000000000004</c:v>
                </c:pt>
                <c:pt idx="1506">
                  <c:v>0.40650000000000003</c:v>
                </c:pt>
                <c:pt idx="1507">
                  <c:v>0.40660000000000002</c:v>
                </c:pt>
                <c:pt idx="1508">
                  <c:v>0.40680000000000005</c:v>
                </c:pt>
                <c:pt idx="1509">
                  <c:v>0.40690000000000004</c:v>
                </c:pt>
                <c:pt idx="1510">
                  <c:v>0.40690000000000004</c:v>
                </c:pt>
                <c:pt idx="1511">
                  <c:v>0.40660000000000002</c:v>
                </c:pt>
                <c:pt idx="1512">
                  <c:v>0.40580000000000005</c:v>
                </c:pt>
                <c:pt idx="1513">
                  <c:v>0.40500000000000008</c:v>
                </c:pt>
                <c:pt idx="1514">
                  <c:v>0.40430000000000005</c:v>
                </c:pt>
                <c:pt idx="1515">
                  <c:v>0.4037</c:v>
                </c:pt>
                <c:pt idx="1516">
                  <c:v>0.40380000000000005</c:v>
                </c:pt>
                <c:pt idx="1517">
                  <c:v>0.4037</c:v>
                </c:pt>
                <c:pt idx="1518">
                  <c:v>0.40400000000000008</c:v>
                </c:pt>
                <c:pt idx="1519">
                  <c:v>0.40450000000000008</c:v>
                </c:pt>
                <c:pt idx="1520">
                  <c:v>0.40500000000000008</c:v>
                </c:pt>
                <c:pt idx="1521">
                  <c:v>0.40540000000000004</c:v>
                </c:pt>
                <c:pt idx="1522">
                  <c:v>0.40570000000000001</c:v>
                </c:pt>
                <c:pt idx="1523">
                  <c:v>0.40590000000000004</c:v>
                </c:pt>
                <c:pt idx="1524">
                  <c:v>0.40630000000000005</c:v>
                </c:pt>
                <c:pt idx="1525">
                  <c:v>0.40660000000000002</c:v>
                </c:pt>
                <c:pt idx="1526">
                  <c:v>0.40680000000000005</c:v>
                </c:pt>
                <c:pt idx="1527">
                  <c:v>0.40700000000000003</c:v>
                </c:pt>
                <c:pt idx="1528">
                  <c:v>0.40700000000000003</c:v>
                </c:pt>
                <c:pt idx="1529">
                  <c:v>0.40660000000000002</c:v>
                </c:pt>
                <c:pt idx="1530">
                  <c:v>0.40580000000000005</c:v>
                </c:pt>
                <c:pt idx="1531">
                  <c:v>0.40430000000000005</c:v>
                </c:pt>
                <c:pt idx="1532">
                  <c:v>0.40280000000000005</c:v>
                </c:pt>
                <c:pt idx="1533">
                  <c:v>0.40110000000000001</c:v>
                </c:pt>
                <c:pt idx="1534">
                  <c:v>0.39950000000000008</c:v>
                </c:pt>
                <c:pt idx="1535">
                  <c:v>0.39810000000000006</c:v>
                </c:pt>
                <c:pt idx="1536">
                  <c:v>0.39710000000000006</c:v>
                </c:pt>
                <c:pt idx="1537">
                  <c:v>0.3958000000000001</c:v>
                </c:pt>
                <c:pt idx="1538">
                  <c:v>0.39460000000000006</c:v>
                </c:pt>
                <c:pt idx="1539">
                  <c:v>0.39330000000000004</c:v>
                </c:pt>
                <c:pt idx="1540">
                  <c:v>0.39710000000000006</c:v>
                </c:pt>
                <c:pt idx="1541">
                  <c:v>0.39330000000000004</c:v>
                </c:pt>
                <c:pt idx="1542">
                  <c:v>0.3932000000000001</c:v>
                </c:pt>
                <c:pt idx="1543">
                  <c:v>0.39300000000000007</c:v>
                </c:pt>
                <c:pt idx="1544">
                  <c:v>0.39370000000000011</c:v>
                </c:pt>
                <c:pt idx="1545">
                  <c:v>0.39330000000000004</c:v>
                </c:pt>
                <c:pt idx="1546">
                  <c:v>0.39440000000000008</c:v>
                </c:pt>
                <c:pt idx="1547">
                  <c:v>0.39450000000000007</c:v>
                </c:pt>
                <c:pt idx="1548">
                  <c:v>0.39460000000000006</c:v>
                </c:pt>
                <c:pt idx="1549">
                  <c:v>0.39480000000000004</c:v>
                </c:pt>
                <c:pt idx="1550">
                  <c:v>0.39520000000000005</c:v>
                </c:pt>
                <c:pt idx="1551">
                  <c:v>0.39570000000000005</c:v>
                </c:pt>
                <c:pt idx="1552">
                  <c:v>0.3958000000000001</c:v>
                </c:pt>
                <c:pt idx="1553">
                  <c:v>0.3958000000000001</c:v>
                </c:pt>
                <c:pt idx="1554">
                  <c:v>0.39620000000000005</c:v>
                </c:pt>
                <c:pt idx="1555">
                  <c:v>0.39640000000000009</c:v>
                </c:pt>
                <c:pt idx="1556">
                  <c:v>0.39660000000000006</c:v>
                </c:pt>
                <c:pt idx="1557">
                  <c:v>0.39650000000000007</c:v>
                </c:pt>
                <c:pt idx="1558">
                  <c:v>0.3963000000000001</c:v>
                </c:pt>
                <c:pt idx="1559">
                  <c:v>0.39590000000000009</c:v>
                </c:pt>
                <c:pt idx="1560">
                  <c:v>0.39530000000000004</c:v>
                </c:pt>
                <c:pt idx="1561">
                  <c:v>0.39550000000000007</c:v>
                </c:pt>
                <c:pt idx="1562">
                  <c:v>0.39500000000000007</c:v>
                </c:pt>
                <c:pt idx="1563">
                  <c:v>0.39470000000000005</c:v>
                </c:pt>
                <c:pt idx="1564">
                  <c:v>0.39420000000000011</c:v>
                </c:pt>
                <c:pt idx="1565">
                  <c:v>0.39370000000000011</c:v>
                </c:pt>
                <c:pt idx="1566">
                  <c:v>0.39310000000000006</c:v>
                </c:pt>
                <c:pt idx="1567">
                  <c:v>0.39330000000000004</c:v>
                </c:pt>
                <c:pt idx="1568">
                  <c:v>0.39350000000000007</c:v>
                </c:pt>
                <c:pt idx="1569">
                  <c:v>0.39370000000000011</c:v>
                </c:pt>
                <c:pt idx="1570">
                  <c:v>0.39350000000000007</c:v>
                </c:pt>
                <c:pt idx="1571">
                  <c:v>0.39350000000000007</c:v>
                </c:pt>
                <c:pt idx="1572">
                  <c:v>0.39330000000000004</c:v>
                </c:pt>
                <c:pt idx="1573">
                  <c:v>0.3932000000000001</c:v>
                </c:pt>
                <c:pt idx="1574">
                  <c:v>0.3932000000000001</c:v>
                </c:pt>
                <c:pt idx="1575">
                  <c:v>0.39300000000000007</c:v>
                </c:pt>
                <c:pt idx="1576">
                  <c:v>0.39260000000000006</c:v>
                </c:pt>
                <c:pt idx="1577">
                  <c:v>0.39240000000000014</c:v>
                </c:pt>
                <c:pt idx="1578">
                  <c:v>0.39240000000000014</c:v>
                </c:pt>
                <c:pt idx="1579">
                  <c:v>0.39250000000000007</c:v>
                </c:pt>
                <c:pt idx="1580">
                  <c:v>0.3927000000000001</c:v>
                </c:pt>
                <c:pt idx="1581">
                  <c:v>0.3932000000000001</c:v>
                </c:pt>
                <c:pt idx="1582">
                  <c:v>0.39360000000000006</c:v>
                </c:pt>
                <c:pt idx="1583">
                  <c:v>0.39380000000000004</c:v>
                </c:pt>
                <c:pt idx="1584">
                  <c:v>0.39400000000000007</c:v>
                </c:pt>
                <c:pt idx="1585">
                  <c:v>0.39470000000000005</c:v>
                </c:pt>
                <c:pt idx="1586">
                  <c:v>0.39460000000000006</c:v>
                </c:pt>
                <c:pt idx="1587">
                  <c:v>0.39490000000000008</c:v>
                </c:pt>
                <c:pt idx="1588">
                  <c:v>0.39500000000000007</c:v>
                </c:pt>
                <c:pt idx="1589">
                  <c:v>0.39440000000000008</c:v>
                </c:pt>
                <c:pt idx="1590">
                  <c:v>0.39380000000000004</c:v>
                </c:pt>
                <c:pt idx="1591">
                  <c:v>0.39310000000000006</c:v>
                </c:pt>
                <c:pt idx="1592">
                  <c:v>0.39290000000000014</c:v>
                </c:pt>
                <c:pt idx="1593">
                  <c:v>0.39240000000000014</c:v>
                </c:pt>
                <c:pt idx="1594">
                  <c:v>0.39240000000000014</c:v>
                </c:pt>
                <c:pt idx="1595">
                  <c:v>0.3922000000000001</c:v>
                </c:pt>
                <c:pt idx="1596">
                  <c:v>0.3917000000000001</c:v>
                </c:pt>
                <c:pt idx="1597">
                  <c:v>0.39080000000000004</c:v>
                </c:pt>
                <c:pt idx="1598">
                  <c:v>0.39040000000000008</c:v>
                </c:pt>
                <c:pt idx="1599">
                  <c:v>0.39030000000000004</c:v>
                </c:pt>
                <c:pt idx="1600">
                  <c:v>0.39030000000000004</c:v>
                </c:pt>
                <c:pt idx="1601">
                  <c:v>0.39060000000000006</c:v>
                </c:pt>
                <c:pt idx="1602">
                  <c:v>0.39030000000000004</c:v>
                </c:pt>
                <c:pt idx="1603">
                  <c:v>0.39060000000000006</c:v>
                </c:pt>
                <c:pt idx="1604">
                  <c:v>0.39100000000000007</c:v>
                </c:pt>
                <c:pt idx="1605">
                  <c:v>0.39140000000000014</c:v>
                </c:pt>
                <c:pt idx="1606">
                  <c:v>0.39180000000000004</c:v>
                </c:pt>
                <c:pt idx="1607">
                  <c:v>0.39210000000000006</c:v>
                </c:pt>
                <c:pt idx="1608">
                  <c:v>0.3922000000000001</c:v>
                </c:pt>
                <c:pt idx="1609">
                  <c:v>0.3922000000000001</c:v>
                </c:pt>
                <c:pt idx="1610">
                  <c:v>0.39210000000000006</c:v>
                </c:pt>
                <c:pt idx="1611">
                  <c:v>0.39200000000000007</c:v>
                </c:pt>
                <c:pt idx="1612">
                  <c:v>0.39180000000000004</c:v>
                </c:pt>
                <c:pt idx="1613">
                  <c:v>0.39150000000000007</c:v>
                </c:pt>
                <c:pt idx="1614">
                  <c:v>0.39130000000000004</c:v>
                </c:pt>
                <c:pt idx="1615">
                  <c:v>0.39130000000000004</c:v>
                </c:pt>
                <c:pt idx="1616">
                  <c:v>0.39150000000000007</c:v>
                </c:pt>
                <c:pt idx="1617">
                  <c:v>0.3917000000000001</c:v>
                </c:pt>
                <c:pt idx="1618">
                  <c:v>0.3917000000000001</c:v>
                </c:pt>
                <c:pt idx="1619">
                  <c:v>0.39190000000000014</c:v>
                </c:pt>
                <c:pt idx="1620">
                  <c:v>0.39200000000000007</c:v>
                </c:pt>
                <c:pt idx="1621">
                  <c:v>0.39210000000000006</c:v>
                </c:pt>
                <c:pt idx="1622">
                  <c:v>0.39240000000000014</c:v>
                </c:pt>
                <c:pt idx="1623">
                  <c:v>0.39250000000000007</c:v>
                </c:pt>
                <c:pt idx="1624">
                  <c:v>0.39260000000000006</c:v>
                </c:pt>
                <c:pt idx="1625">
                  <c:v>0.39260000000000006</c:v>
                </c:pt>
                <c:pt idx="1626">
                  <c:v>0.39280000000000004</c:v>
                </c:pt>
                <c:pt idx="1627">
                  <c:v>0.39280000000000004</c:v>
                </c:pt>
                <c:pt idx="1628">
                  <c:v>0.39280000000000004</c:v>
                </c:pt>
                <c:pt idx="1629">
                  <c:v>0.3927000000000001</c:v>
                </c:pt>
                <c:pt idx="1630">
                  <c:v>0.39240000000000014</c:v>
                </c:pt>
                <c:pt idx="1631">
                  <c:v>0.39230000000000004</c:v>
                </c:pt>
                <c:pt idx="1632">
                  <c:v>0.39250000000000007</c:v>
                </c:pt>
                <c:pt idx="1633">
                  <c:v>0.3927000000000001</c:v>
                </c:pt>
                <c:pt idx="1634">
                  <c:v>0.39300000000000007</c:v>
                </c:pt>
                <c:pt idx="1635">
                  <c:v>0.39290000000000014</c:v>
                </c:pt>
                <c:pt idx="1636">
                  <c:v>0.39300000000000007</c:v>
                </c:pt>
                <c:pt idx="1637">
                  <c:v>0.3932000000000001</c:v>
                </c:pt>
                <c:pt idx="1638">
                  <c:v>0.39330000000000004</c:v>
                </c:pt>
                <c:pt idx="1639">
                  <c:v>0.39360000000000006</c:v>
                </c:pt>
                <c:pt idx="1640">
                  <c:v>0.39360000000000006</c:v>
                </c:pt>
                <c:pt idx="1641">
                  <c:v>0.39350000000000007</c:v>
                </c:pt>
                <c:pt idx="1642">
                  <c:v>0.39290000000000014</c:v>
                </c:pt>
                <c:pt idx="1643">
                  <c:v>0.39290000000000014</c:v>
                </c:pt>
                <c:pt idx="1644">
                  <c:v>0.39260000000000006</c:v>
                </c:pt>
                <c:pt idx="1645">
                  <c:v>0.39260000000000006</c:v>
                </c:pt>
                <c:pt idx="1646">
                  <c:v>0.39260000000000006</c:v>
                </c:pt>
                <c:pt idx="1647">
                  <c:v>0.39280000000000004</c:v>
                </c:pt>
                <c:pt idx="1648">
                  <c:v>0.39290000000000014</c:v>
                </c:pt>
                <c:pt idx="1649">
                  <c:v>0.39290000000000014</c:v>
                </c:pt>
                <c:pt idx="1650">
                  <c:v>0.3932000000000001</c:v>
                </c:pt>
                <c:pt idx="1651">
                  <c:v>0.3932000000000001</c:v>
                </c:pt>
                <c:pt idx="1652">
                  <c:v>0.39310000000000006</c:v>
                </c:pt>
                <c:pt idx="1653">
                  <c:v>0.39310000000000006</c:v>
                </c:pt>
                <c:pt idx="1654">
                  <c:v>0.39340000000000014</c:v>
                </c:pt>
                <c:pt idx="1655">
                  <c:v>0.39360000000000006</c:v>
                </c:pt>
                <c:pt idx="1656">
                  <c:v>0.39390000000000008</c:v>
                </c:pt>
                <c:pt idx="1657">
                  <c:v>0.39400000000000007</c:v>
                </c:pt>
                <c:pt idx="1658">
                  <c:v>0.39410000000000006</c:v>
                </c:pt>
                <c:pt idx="1659">
                  <c:v>0.39380000000000004</c:v>
                </c:pt>
                <c:pt idx="1660">
                  <c:v>0.39360000000000006</c:v>
                </c:pt>
                <c:pt idx="1661">
                  <c:v>0.39340000000000014</c:v>
                </c:pt>
                <c:pt idx="1662">
                  <c:v>0.39340000000000014</c:v>
                </c:pt>
                <c:pt idx="1663">
                  <c:v>0.3932000000000001</c:v>
                </c:pt>
                <c:pt idx="1664">
                  <c:v>0.39280000000000004</c:v>
                </c:pt>
                <c:pt idx="1665">
                  <c:v>0.39260000000000006</c:v>
                </c:pt>
                <c:pt idx="1666">
                  <c:v>0.3922000000000001</c:v>
                </c:pt>
                <c:pt idx="1667">
                  <c:v>0.39250000000000007</c:v>
                </c:pt>
                <c:pt idx="1668">
                  <c:v>0.3927000000000001</c:v>
                </c:pt>
                <c:pt idx="1669">
                  <c:v>0.39300000000000007</c:v>
                </c:pt>
                <c:pt idx="1670">
                  <c:v>0.39310000000000006</c:v>
                </c:pt>
                <c:pt idx="1671">
                  <c:v>0.39330000000000004</c:v>
                </c:pt>
                <c:pt idx="1672">
                  <c:v>0.39350000000000007</c:v>
                </c:pt>
                <c:pt idx="1673">
                  <c:v>0.39390000000000008</c:v>
                </c:pt>
                <c:pt idx="1674">
                  <c:v>0.39420000000000011</c:v>
                </c:pt>
                <c:pt idx="1675">
                  <c:v>0.39410000000000006</c:v>
                </c:pt>
                <c:pt idx="1676">
                  <c:v>0.39400000000000007</c:v>
                </c:pt>
                <c:pt idx="1677">
                  <c:v>0.39390000000000008</c:v>
                </c:pt>
                <c:pt idx="1678">
                  <c:v>0.39370000000000011</c:v>
                </c:pt>
                <c:pt idx="1679">
                  <c:v>0.39350000000000007</c:v>
                </c:pt>
                <c:pt idx="1680">
                  <c:v>0.39310000000000006</c:v>
                </c:pt>
                <c:pt idx="1681">
                  <c:v>0.39300000000000007</c:v>
                </c:pt>
                <c:pt idx="1682">
                  <c:v>0.39310000000000006</c:v>
                </c:pt>
                <c:pt idx="1683">
                  <c:v>0.39330000000000004</c:v>
                </c:pt>
                <c:pt idx="1684">
                  <c:v>0.39330000000000004</c:v>
                </c:pt>
                <c:pt idx="1685">
                  <c:v>0.39390000000000008</c:v>
                </c:pt>
                <c:pt idx="1686">
                  <c:v>0.3932000000000001</c:v>
                </c:pt>
                <c:pt idx="1687">
                  <c:v>0.39300000000000007</c:v>
                </c:pt>
                <c:pt idx="1688">
                  <c:v>0.39310000000000006</c:v>
                </c:pt>
                <c:pt idx="1689">
                  <c:v>0.39330000000000004</c:v>
                </c:pt>
                <c:pt idx="1690">
                  <c:v>0.39360000000000006</c:v>
                </c:pt>
                <c:pt idx="1691">
                  <c:v>0.39450000000000007</c:v>
                </c:pt>
                <c:pt idx="1692">
                  <c:v>0.39450000000000007</c:v>
                </c:pt>
                <c:pt idx="1693">
                  <c:v>0.39500000000000007</c:v>
                </c:pt>
                <c:pt idx="1694">
                  <c:v>0.39490000000000008</c:v>
                </c:pt>
                <c:pt idx="1695">
                  <c:v>0.39510000000000006</c:v>
                </c:pt>
                <c:pt idx="1696">
                  <c:v>0.39510000000000006</c:v>
                </c:pt>
                <c:pt idx="1697">
                  <c:v>0.39510000000000006</c:v>
                </c:pt>
                <c:pt idx="1698">
                  <c:v>0.39500000000000007</c:v>
                </c:pt>
                <c:pt idx="1699">
                  <c:v>0.39490000000000008</c:v>
                </c:pt>
                <c:pt idx="1700">
                  <c:v>0.39500000000000007</c:v>
                </c:pt>
                <c:pt idx="1701">
                  <c:v>0.39530000000000004</c:v>
                </c:pt>
                <c:pt idx="1702">
                  <c:v>0.39540000000000008</c:v>
                </c:pt>
                <c:pt idx="1703">
                  <c:v>0.39540000000000008</c:v>
                </c:pt>
                <c:pt idx="1704">
                  <c:v>0.39550000000000007</c:v>
                </c:pt>
                <c:pt idx="1705">
                  <c:v>0.39560000000000006</c:v>
                </c:pt>
                <c:pt idx="1706">
                  <c:v>0.39570000000000005</c:v>
                </c:pt>
                <c:pt idx="1707">
                  <c:v>0.39550000000000007</c:v>
                </c:pt>
                <c:pt idx="1708">
                  <c:v>0.39530000000000004</c:v>
                </c:pt>
                <c:pt idx="1709">
                  <c:v>0.39500000000000007</c:v>
                </c:pt>
                <c:pt idx="1710">
                  <c:v>0.39490000000000008</c:v>
                </c:pt>
                <c:pt idx="1711">
                  <c:v>0.39470000000000005</c:v>
                </c:pt>
                <c:pt idx="1712">
                  <c:v>0.39470000000000005</c:v>
                </c:pt>
                <c:pt idx="1713">
                  <c:v>0.39420000000000011</c:v>
                </c:pt>
                <c:pt idx="1714">
                  <c:v>0.39400000000000007</c:v>
                </c:pt>
                <c:pt idx="1715">
                  <c:v>0.39400000000000007</c:v>
                </c:pt>
                <c:pt idx="1716">
                  <c:v>0.39420000000000011</c:v>
                </c:pt>
                <c:pt idx="1717">
                  <c:v>0.39430000000000004</c:v>
                </c:pt>
                <c:pt idx="1718">
                  <c:v>0.39430000000000004</c:v>
                </c:pt>
                <c:pt idx="1719">
                  <c:v>0.39420000000000011</c:v>
                </c:pt>
                <c:pt idx="1720">
                  <c:v>0.39440000000000008</c:v>
                </c:pt>
                <c:pt idx="1721">
                  <c:v>0.39760000000000006</c:v>
                </c:pt>
                <c:pt idx="1722">
                  <c:v>0.39810000000000006</c:v>
                </c:pt>
                <c:pt idx="1723">
                  <c:v>0.39870000000000005</c:v>
                </c:pt>
                <c:pt idx="1724">
                  <c:v>0.39890000000000009</c:v>
                </c:pt>
                <c:pt idx="1725">
                  <c:v>0.39910000000000007</c:v>
                </c:pt>
                <c:pt idx="1726">
                  <c:v>0.4012</c:v>
                </c:pt>
                <c:pt idx="1727">
                  <c:v>0.40130000000000005</c:v>
                </c:pt>
                <c:pt idx="1728">
                  <c:v>0.40140000000000003</c:v>
                </c:pt>
                <c:pt idx="1729">
                  <c:v>0.4012</c:v>
                </c:pt>
                <c:pt idx="1730">
                  <c:v>0.4012</c:v>
                </c:pt>
                <c:pt idx="1731">
                  <c:v>0.4012</c:v>
                </c:pt>
                <c:pt idx="1732">
                  <c:v>0.40140000000000003</c:v>
                </c:pt>
                <c:pt idx="1733">
                  <c:v>0.40150000000000002</c:v>
                </c:pt>
                <c:pt idx="1734">
                  <c:v>0.39940000000000009</c:v>
                </c:pt>
                <c:pt idx="1735">
                  <c:v>0.39820000000000005</c:v>
                </c:pt>
                <c:pt idx="1736">
                  <c:v>0.39820000000000005</c:v>
                </c:pt>
                <c:pt idx="1737">
                  <c:v>0.3983000000000001</c:v>
                </c:pt>
                <c:pt idx="1740">
                  <c:v>0.39870000000000005</c:v>
                </c:pt>
                <c:pt idx="1741">
                  <c:v>0.3988000000000001</c:v>
                </c:pt>
                <c:pt idx="1742">
                  <c:v>0.3988000000000001</c:v>
                </c:pt>
                <c:pt idx="1743">
                  <c:v>0.39890000000000009</c:v>
                </c:pt>
                <c:pt idx="1744">
                  <c:v>0.39890000000000009</c:v>
                </c:pt>
                <c:pt idx="1745">
                  <c:v>0.39890000000000009</c:v>
                </c:pt>
                <c:pt idx="1746">
                  <c:v>0.39900000000000008</c:v>
                </c:pt>
                <c:pt idx="1747">
                  <c:v>0.39890000000000009</c:v>
                </c:pt>
                <c:pt idx="1748">
                  <c:v>0.39900000000000008</c:v>
                </c:pt>
                <c:pt idx="1749">
                  <c:v>0.39870000000000005</c:v>
                </c:pt>
                <c:pt idx="1750">
                  <c:v>0.39850000000000008</c:v>
                </c:pt>
                <c:pt idx="1751">
                  <c:v>0.39850000000000008</c:v>
                </c:pt>
                <c:pt idx="1752">
                  <c:v>0.39750000000000008</c:v>
                </c:pt>
                <c:pt idx="1753">
                  <c:v>0.39750000000000008</c:v>
                </c:pt>
                <c:pt idx="1754">
                  <c:v>0.39740000000000009</c:v>
                </c:pt>
                <c:pt idx="1755">
                  <c:v>0.3973000000000001</c:v>
                </c:pt>
                <c:pt idx="1756">
                  <c:v>0.3973000000000001</c:v>
                </c:pt>
                <c:pt idx="1757">
                  <c:v>0.39710000000000006</c:v>
                </c:pt>
                <c:pt idx="1758">
                  <c:v>0.3968000000000001</c:v>
                </c:pt>
                <c:pt idx="1759">
                  <c:v>0.39650000000000007</c:v>
                </c:pt>
                <c:pt idx="1760">
                  <c:v>0.39620000000000005</c:v>
                </c:pt>
                <c:pt idx="1761">
                  <c:v>0.39550000000000007</c:v>
                </c:pt>
                <c:pt idx="1762">
                  <c:v>0.39520000000000005</c:v>
                </c:pt>
                <c:pt idx="1763">
                  <c:v>0.39490000000000008</c:v>
                </c:pt>
                <c:pt idx="1764">
                  <c:v>0.39460000000000006</c:v>
                </c:pt>
                <c:pt idx="1765">
                  <c:v>0.39420000000000011</c:v>
                </c:pt>
                <c:pt idx="1766">
                  <c:v>0.39390000000000008</c:v>
                </c:pt>
                <c:pt idx="1767">
                  <c:v>0.39360000000000006</c:v>
                </c:pt>
                <c:pt idx="1768">
                  <c:v>0.39310000000000006</c:v>
                </c:pt>
                <c:pt idx="1769">
                  <c:v>0.3927000000000001</c:v>
                </c:pt>
                <c:pt idx="1770">
                  <c:v>0.39250000000000007</c:v>
                </c:pt>
                <c:pt idx="1771">
                  <c:v>0.39250000000000007</c:v>
                </c:pt>
                <c:pt idx="1772">
                  <c:v>0.39290000000000014</c:v>
                </c:pt>
                <c:pt idx="1773">
                  <c:v>0.39280000000000004</c:v>
                </c:pt>
                <c:pt idx="1774">
                  <c:v>0.39290000000000014</c:v>
                </c:pt>
                <c:pt idx="1775">
                  <c:v>0.39340000000000014</c:v>
                </c:pt>
                <c:pt idx="1776">
                  <c:v>0.39390000000000008</c:v>
                </c:pt>
                <c:pt idx="1777">
                  <c:v>0.39430000000000004</c:v>
                </c:pt>
                <c:pt idx="1778">
                  <c:v>0.39480000000000004</c:v>
                </c:pt>
                <c:pt idx="1779">
                  <c:v>0.39550000000000007</c:v>
                </c:pt>
                <c:pt idx="1780">
                  <c:v>0.39650000000000007</c:v>
                </c:pt>
                <c:pt idx="1781">
                  <c:v>0.39820000000000005</c:v>
                </c:pt>
                <c:pt idx="1782">
                  <c:v>0.4</c:v>
                </c:pt>
                <c:pt idx="1783">
                  <c:v>0.4017</c:v>
                </c:pt>
                <c:pt idx="1784">
                  <c:v>0.40380000000000005</c:v>
                </c:pt>
                <c:pt idx="1785">
                  <c:v>0.40570000000000001</c:v>
                </c:pt>
                <c:pt idx="1786">
                  <c:v>0.40730000000000005</c:v>
                </c:pt>
                <c:pt idx="1787">
                  <c:v>0.40730000000000005</c:v>
                </c:pt>
                <c:pt idx="1788">
                  <c:v>0.40730000000000005</c:v>
                </c:pt>
                <c:pt idx="1789">
                  <c:v>0.40730000000000005</c:v>
                </c:pt>
                <c:pt idx="1790">
                  <c:v>0.41200000000000003</c:v>
                </c:pt>
                <c:pt idx="1791">
                  <c:v>0.41270000000000001</c:v>
                </c:pt>
                <c:pt idx="1792">
                  <c:v>0.41270000000000001</c:v>
                </c:pt>
                <c:pt idx="1793">
                  <c:v>0.41260000000000002</c:v>
                </c:pt>
                <c:pt idx="1794">
                  <c:v>0.41230000000000006</c:v>
                </c:pt>
                <c:pt idx="1795">
                  <c:v>0.41220000000000001</c:v>
                </c:pt>
                <c:pt idx="1796">
                  <c:v>0.41320000000000001</c:v>
                </c:pt>
                <c:pt idx="1797">
                  <c:v>0.41330000000000006</c:v>
                </c:pt>
                <c:pt idx="1798">
                  <c:v>0.41330000000000006</c:v>
                </c:pt>
                <c:pt idx="1799">
                  <c:v>0.4134000000000001</c:v>
                </c:pt>
                <c:pt idx="1800">
                  <c:v>0.41370000000000001</c:v>
                </c:pt>
                <c:pt idx="1801">
                  <c:v>0.41410000000000002</c:v>
                </c:pt>
                <c:pt idx="1802">
                  <c:v>0.41430000000000006</c:v>
                </c:pt>
                <c:pt idx="1803">
                  <c:v>0.41410000000000002</c:v>
                </c:pt>
                <c:pt idx="1804">
                  <c:v>0.4149000000000001</c:v>
                </c:pt>
                <c:pt idx="1805">
                  <c:v>0.41530000000000006</c:v>
                </c:pt>
                <c:pt idx="1806">
                  <c:v>0.41600000000000004</c:v>
                </c:pt>
                <c:pt idx="1807">
                  <c:v>0.41680000000000006</c:v>
                </c:pt>
                <c:pt idx="1808">
                  <c:v>0.4174000000000001</c:v>
                </c:pt>
                <c:pt idx="1809">
                  <c:v>0.41730000000000006</c:v>
                </c:pt>
                <c:pt idx="1810">
                  <c:v>0.4179000000000001</c:v>
                </c:pt>
                <c:pt idx="1811">
                  <c:v>0.41830000000000006</c:v>
                </c:pt>
                <c:pt idx="1812">
                  <c:v>0.41850000000000004</c:v>
                </c:pt>
                <c:pt idx="1813">
                  <c:v>0.41860000000000008</c:v>
                </c:pt>
                <c:pt idx="1814">
                  <c:v>0.41860000000000008</c:v>
                </c:pt>
                <c:pt idx="1815">
                  <c:v>0.41860000000000008</c:v>
                </c:pt>
                <c:pt idx="1816">
                  <c:v>0.41840000000000011</c:v>
                </c:pt>
                <c:pt idx="1817">
                  <c:v>0.41770000000000002</c:v>
                </c:pt>
                <c:pt idx="1818">
                  <c:v>0.41710000000000008</c:v>
                </c:pt>
                <c:pt idx="1819">
                  <c:v>0.4169000000000001</c:v>
                </c:pt>
                <c:pt idx="1820">
                  <c:v>0.41730000000000006</c:v>
                </c:pt>
                <c:pt idx="1821">
                  <c:v>0.41900000000000004</c:v>
                </c:pt>
                <c:pt idx="1822">
                  <c:v>0.41970000000000002</c:v>
                </c:pt>
                <c:pt idx="1823">
                  <c:v>0.42020000000000002</c:v>
                </c:pt>
                <c:pt idx="1824">
                  <c:v>0.42120000000000002</c:v>
                </c:pt>
                <c:pt idx="1825">
                  <c:v>0.42120000000000002</c:v>
                </c:pt>
                <c:pt idx="1826">
                  <c:v>0.42120000000000002</c:v>
                </c:pt>
                <c:pt idx="1827">
                  <c:v>0.42120000000000002</c:v>
                </c:pt>
                <c:pt idx="1828">
                  <c:v>0.42130000000000006</c:v>
                </c:pt>
                <c:pt idx="1829">
                  <c:v>0.42160000000000003</c:v>
                </c:pt>
                <c:pt idx="1830">
                  <c:v>0.42190000000000005</c:v>
                </c:pt>
                <c:pt idx="1831">
                  <c:v>0.4215000000000001</c:v>
                </c:pt>
                <c:pt idx="1832">
                  <c:v>0.42080000000000006</c:v>
                </c:pt>
                <c:pt idx="1833">
                  <c:v>0.42030000000000006</c:v>
                </c:pt>
                <c:pt idx="1834">
                  <c:v>0.42000000000000004</c:v>
                </c:pt>
                <c:pt idx="1835">
                  <c:v>0.41980000000000006</c:v>
                </c:pt>
                <c:pt idx="1836">
                  <c:v>0.41980000000000006</c:v>
                </c:pt>
                <c:pt idx="1837">
                  <c:v>0.41970000000000002</c:v>
                </c:pt>
                <c:pt idx="1838">
                  <c:v>0.41880000000000006</c:v>
                </c:pt>
                <c:pt idx="1839">
                  <c:v>0.41820000000000002</c:v>
                </c:pt>
                <c:pt idx="1840">
                  <c:v>0.41750000000000004</c:v>
                </c:pt>
                <c:pt idx="1841">
                  <c:v>0.41700000000000004</c:v>
                </c:pt>
                <c:pt idx="1842">
                  <c:v>0.41660000000000008</c:v>
                </c:pt>
                <c:pt idx="1843">
                  <c:v>0.4164000000000001</c:v>
                </c:pt>
                <c:pt idx="1844">
                  <c:v>0.41610000000000008</c:v>
                </c:pt>
                <c:pt idx="1845">
                  <c:v>0.41570000000000001</c:v>
                </c:pt>
                <c:pt idx="1846">
                  <c:v>0.41530000000000006</c:v>
                </c:pt>
                <c:pt idx="1847">
                  <c:v>0.41470000000000001</c:v>
                </c:pt>
                <c:pt idx="1848">
                  <c:v>0.41550000000000004</c:v>
                </c:pt>
                <c:pt idx="1849">
                  <c:v>0.41520000000000001</c:v>
                </c:pt>
                <c:pt idx="1850">
                  <c:v>0.41500000000000004</c:v>
                </c:pt>
                <c:pt idx="1851">
                  <c:v>0.41480000000000006</c:v>
                </c:pt>
                <c:pt idx="1852">
                  <c:v>0.41480000000000006</c:v>
                </c:pt>
                <c:pt idx="1853">
                  <c:v>0.41480000000000006</c:v>
                </c:pt>
                <c:pt idx="1854">
                  <c:v>0.41480000000000006</c:v>
                </c:pt>
                <c:pt idx="1855">
                  <c:v>0.41480000000000006</c:v>
                </c:pt>
                <c:pt idx="1856">
                  <c:v>0.4144000000000001</c:v>
                </c:pt>
                <c:pt idx="1857">
                  <c:v>0.4144000000000001</c:v>
                </c:pt>
                <c:pt idx="1858">
                  <c:v>0.4144000000000001</c:v>
                </c:pt>
                <c:pt idx="1859">
                  <c:v>0.4144000000000001</c:v>
                </c:pt>
                <c:pt idx="1860">
                  <c:v>0.41420000000000001</c:v>
                </c:pt>
                <c:pt idx="1861">
                  <c:v>0.41400000000000003</c:v>
                </c:pt>
                <c:pt idx="1862">
                  <c:v>0.41370000000000001</c:v>
                </c:pt>
                <c:pt idx="1863">
                  <c:v>0.41330000000000006</c:v>
                </c:pt>
                <c:pt idx="1864">
                  <c:v>0.41360000000000002</c:v>
                </c:pt>
                <c:pt idx="1865">
                  <c:v>0.41320000000000001</c:v>
                </c:pt>
                <c:pt idx="1866">
                  <c:v>0.4129000000000001</c:v>
                </c:pt>
                <c:pt idx="1867">
                  <c:v>0.41270000000000001</c:v>
                </c:pt>
                <c:pt idx="1868">
                  <c:v>0.41260000000000002</c:v>
                </c:pt>
                <c:pt idx="1869">
                  <c:v>0.41310000000000002</c:v>
                </c:pt>
                <c:pt idx="1870">
                  <c:v>0.4134000000000001</c:v>
                </c:pt>
                <c:pt idx="1871">
                  <c:v>0.41410000000000002</c:v>
                </c:pt>
                <c:pt idx="1872">
                  <c:v>0.41480000000000006</c:v>
                </c:pt>
                <c:pt idx="1873">
                  <c:v>0.41560000000000002</c:v>
                </c:pt>
                <c:pt idx="1874">
                  <c:v>0.41620000000000001</c:v>
                </c:pt>
                <c:pt idx="1875">
                  <c:v>0.4169000000000001</c:v>
                </c:pt>
                <c:pt idx="1876">
                  <c:v>0.4174000000000001</c:v>
                </c:pt>
                <c:pt idx="1877">
                  <c:v>0.41670000000000001</c:v>
                </c:pt>
                <c:pt idx="1878">
                  <c:v>0.41670000000000001</c:v>
                </c:pt>
                <c:pt idx="1879">
                  <c:v>0.41670000000000001</c:v>
                </c:pt>
                <c:pt idx="1880">
                  <c:v>0.41660000000000008</c:v>
                </c:pt>
                <c:pt idx="1881">
                  <c:v>0.4164000000000001</c:v>
                </c:pt>
                <c:pt idx="1882">
                  <c:v>0.41620000000000001</c:v>
                </c:pt>
                <c:pt idx="1883">
                  <c:v>0.4159000000000001</c:v>
                </c:pt>
                <c:pt idx="1884">
                  <c:v>0.4159000000000001</c:v>
                </c:pt>
                <c:pt idx="1885">
                  <c:v>0.41620000000000001</c:v>
                </c:pt>
                <c:pt idx="1886">
                  <c:v>0.4159000000000001</c:v>
                </c:pt>
                <c:pt idx="1887">
                  <c:v>0.41550000000000004</c:v>
                </c:pt>
                <c:pt idx="1888">
                  <c:v>0.41520000000000001</c:v>
                </c:pt>
                <c:pt idx="1889">
                  <c:v>0.41500000000000004</c:v>
                </c:pt>
                <c:pt idx="1890">
                  <c:v>0.4149000000000001</c:v>
                </c:pt>
                <c:pt idx="1891">
                  <c:v>0.41470000000000001</c:v>
                </c:pt>
                <c:pt idx="1892">
                  <c:v>0.41460000000000002</c:v>
                </c:pt>
                <c:pt idx="1893">
                  <c:v>0.41460000000000002</c:v>
                </c:pt>
                <c:pt idx="1894">
                  <c:v>0.41480000000000006</c:v>
                </c:pt>
                <c:pt idx="1895">
                  <c:v>0.41500000000000004</c:v>
                </c:pt>
                <c:pt idx="1896">
                  <c:v>0.41530000000000006</c:v>
                </c:pt>
                <c:pt idx="1897">
                  <c:v>0.41550000000000004</c:v>
                </c:pt>
                <c:pt idx="1898">
                  <c:v>0.4159000000000001</c:v>
                </c:pt>
                <c:pt idx="1899">
                  <c:v>0.41610000000000008</c:v>
                </c:pt>
                <c:pt idx="1900">
                  <c:v>0.4169000000000001</c:v>
                </c:pt>
                <c:pt idx="1901">
                  <c:v>0.41710000000000008</c:v>
                </c:pt>
                <c:pt idx="1902">
                  <c:v>0.4174000000000001</c:v>
                </c:pt>
                <c:pt idx="1903">
                  <c:v>0.41830000000000006</c:v>
                </c:pt>
                <c:pt idx="1904">
                  <c:v>0.41910000000000003</c:v>
                </c:pt>
                <c:pt idx="1905">
                  <c:v>0.42000000000000004</c:v>
                </c:pt>
                <c:pt idx="1906">
                  <c:v>0.42130000000000006</c:v>
                </c:pt>
                <c:pt idx="1907">
                  <c:v>0.42220000000000002</c:v>
                </c:pt>
                <c:pt idx="1908">
                  <c:v>0.42230000000000006</c:v>
                </c:pt>
                <c:pt idx="1909">
                  <c:v>0.4220000000000001</c:v>
                </c:pt>
                <c:pt idx="1910">
                  <c:v>0.42170000000000002</c:v>
                </c:pt>
                <c:pt idx="1911">
                  <c:v>0.42170000000000002</c:v>
                </c:pt>
                <c:pt idx="1912">
                  <c:v>0.42180000000000006</c:v>
                </c:pt>
                <c:pt idx="1913">
                  <c:v>0.42220000000000002</c:v>
                </c:pt>
                <c:pt idx="1914">
                  <c:v>0.4225000000000001</c:v>
                </c:pt>
                <c:pt idx="1915">
                  <c:v>0.42280000000000006</c:v>
                </c:pt>
                <c:pt idx="1916">
                  <c:v>0.42270000000000002</c:v>
                </c:pt>
                <c:pt idx="1917">
                  <c:v>0.42260000000000003</c:v>
                </c:pt>
                <c:pt idx="1918">
                  <c:v>0.4225000000000001</c:v>
                </c:pt>
                <c:pt idx="1919">
                  <c:v>0.42260000000000003</c:v>
                </c:pt>
                <c:pt idx="1920">
                  <c:v>0.4225000000000001</c:v>
                </c:pt>
                <c:pt idx="1921">
                  <c:v>0.4225000000000001</c:v>
                </c:pt>
                <c:pt idx="1922">
                  <c:v>0.42230000000000006</c:v>
                </c:pt>
                <c:pt idx="1923">
                  <c:v>0.4220000000000001</c:v>
                </c:pt>
                <c:pt idx="1924">
                  <c:v>0.42180000000000006</c:v>
                </c:pt>
                <c:pt idx="1925">
                  <c:v>0.42170000000000002</c:v>
                </c:pt>
                <c:pt idx="1926">
                  <c:v>0.42160000000000003</c:v>
                </c:pt>
                <c:pt idx="1927">
                  <c:v>0.4215000000000001</c:v>
                </c:pt>
                <c:pt idx="1928">
                  <c:v>0.4215000000000001</c:v>
                </c:pt>
                <c:pt idx="1929">
                  <c:v>0.42120000000000002</c:v>
                </c:pt>
                <c:pt idx="1930">
                  <c:v>0.42120000000000002</c:v>
                </c:pt>
                <c:pt idx="1931">
                  <c:v>0.42120000000000002</c:v>
                </c:pt>
                <c:pt idx="1932">
                  <c:v>0.4210000000000001</c:v>
                </c:pt>
                <c:pt idx="1933">
                  <c:v>0.42080000000000006</c:v>
                </c:pt>
                <c:pt idx="1934">
                  <c:v>0.42070000000000002</c:v>
                </c:pt>
                <c:pt idx="1935">
                  <c:v>0.42070000000000002</c:v>
                </c:pt>
                <c:pt idx="1936">
                  <c:v>0.42050000000000004</c:v>
                </c:pt>
                <c:pt idx="1937">
                  <c:v>0.42030000000000006</c:v>
                </c:pt>
                <c:pt idx="1938">
                  <c:v>0.42000000000000004</c:v>
                </c:pt>
                <c:pt idx="1939">
                  <c:v>0.41990000000000005</c:v>
                </c:pt>
                <c:pt idx="1940">
                  <c:v>0.41980000000000006</c:v>
                </c:pt>
                <c:pt idx="1941">
                  <c:v>0.41980000000000006</c:v>
                </c:pt>
                <c:pt idx="1942">
                  <c:v>0.41990000000000005</c:v>
                </c:pt>
                <c:pt idx="1943">
                  <c:v>0.41990000000000005</c:v>
                </c:pt>
                <c:pt idx="1944">
                  <c:v>0.42000000000000004</c:v>
                </c:pt>
                <c:pt idx="1945">
                  <c:v>0.42000000000000004</c:v>
                </c:pt>
                <c:pt idx="1946">
                  <c:v>0.42020000000000002</c:v>
                </c:pt>
                <c:pt idx="1947">
                  <c:v>0.42040000000000005</c:v>
                </c:pt>
                <c:pt idx="1948">
                  <c:v>0.42040000000000005</c:v>
                </c:pt>
                <c:pt idx="1949">
                  <c:v>0.42060000000000003</c:v>
                </c:pt>
                <c:pt idx="1950">
                  <c:v>0.42070000000000002</c:v>
                </c:pt>
                <c:pt idx="1951">
                  <c:v>0.42080000000000006</c:v>
                </c:pt>
                <c:pt idx="1952">
                  <c:v>0.42070000000000002</c:v>
                </c:pt>
                <c:pt idx="1953">
                  <c:v>0.42040000000000005</c:v>
                </c:pt>
                <c:pt idx="1954">
                  <c:v>0.42010000000000003</c:v>
                </c:pt>
                <c:pt idx="1955">
                  <c:v>0.41970000000000002</c:v>
                </c:pt>
                <c:pt idx="1956">
                  <c:v>0.41970000000000002</c:v>
                </c:pt>
                <c:pt idx="1957">
                  <c:v>0.41950000000000004</c:v>
                </c:pt>
                <c:pt idx="1958">
                  <c:v>0.41930000000000006</c:v>
                </c:pt>
                <c:pt idx="1959">
                  <c:v>0.41930000000000006</c:v>
                </c:pt>
                <c:pt idx="1960">
                  <c:v>0.41930000000000006</c:v>
                </c:pt>
                <c:pt idx="1961">
                  <c:v>0.41930000000000006</c:v>
                </c:pt>
                <c:pt idx="1962">
                  <c:v>0.41980000000000006</c:v>
                </c:pt>
                <c:pt idx="1963">
                  <c:v>0.42020000000000002</c:v>
                </c:pt>
                <c:pt idx="1964">
                  <c:v>0.42040000000000005</c:v>
                </c:pt>
                <c:pt idx="1965">
                  <c:v>0.42050000000000004</c:v>
                </c:pt>
                <c:pt idx="1966">
                  <c:v>0.42060000000000003</c:v>
                </c:pt>
                <c:pt idx="1967">
                  <c:v>0.42040000000000005</c:v>
                </c:pt>
                <c:pt idx="1968">
                  <c:v>0.42020000000000002</c:v>
                </c:pt>
                <c:pt idx="1969">
                  <c:v>0.42010000000000003</c:v>
                </c:pt>
                <c:pt idx="1970">
                  <c:v>0.41990000000000005</c:v>
                </c:pt>
                <c:pt idx="1971">
                  <c:v>0.41950000000000004</c:v>
                </c:pt>
                <c:pt idx="1972">
                  <c:v>0.41890000000000011</c:v>
                </c:pt>
                <c:pt idx="1973">
                  <c:v>0.41860000000000008</c:v>
                </c:pt>
                <c:pt idx="1974">
                  <c:v>0.41840000000000011</c:v>
                </c:pt>
                <c:pt idx="1975">
                  <c:v>0.41800000000000004</c:v>
                </c:pt>
                <c:pt idx="1976">
                  <c:v>0.41770000000000002</c:v>
                </c:pt>
                <c:pt idx="1977">
                  <c:v>0.4174000000000001</c:v>
                </c:pt>
                <c:pt idx="1978">
                  <c:v>0.41730000000000006</c:v>
                </c:pt>
                <c:pt idx="1979">
                  <c:v>0.41730000000000006</c:v>
                </c:pt>
                <c:pt idx="1980">
                  <c:v>0.41730000000000006</c:v>
                </c:pt>
                <c:pt idx="1981">
                  <c:v>0.41730000000000006</c:v>
                </c:pt>
                <c:pt idx="1982">
                  <c:v>0.41760000000000008</c:v>
                </c:pt>
                <c:pt idx="1983">
                  <c:v>0.41860000000000008</c:v>
                </c:pt>
                <c:pt idx="1984">
                  <c:v>0.41880000000000006</c:v>
                </c:pt>
                <c:pt idx="1985">
                  <c:v>0.41900000000000004</c:v>
                </c:pt>
                <c:pt idx="1986">
                  <c:v>0.41890000000000011</c:v>
                </c:pt>
                <c:pt idx="1987">
                  <c:v>0.41860000000000008</c:v>
                </c:pt>
                <c:pt idx="1988">
                  <c:v>0.41840000000000011</c:v>
                </c:pt>
                <c:pt idx="1989">
                  <c:v>0.41840000000000011</c:v>
                </c:pt>
                <c:pt idx="1990">
                  <c:v>0.41820000000000002</c:v>
                </c:pt>
                <c:pt idx="1991">
                  <c:v>0.41750000000000004</c:v>
                </c:pt>
                <c:pt idx="1992">
                  <c:v>0.41710000000000008</c:v>
                </c:pt>
                <c:pt idx="1993">
                  <c:v>0.41680000000000006</c:v>
                </c:pt>
                <c:pt idx="1994">
                  <c:v>0.41800000000000004</c:v>
                </c:pt>
                <c:pt idx="1995">
                  <c:v>0.41770000000000002</c:v>
                </c:pt>
                <c:pt idx="1996">
                  <c:v>0.41760000000000008</c:v>
                </c:pt>
                <c:pt idx="1997">
                  <c:v>0.41760000000000008</c:v>
                </c:pt>
                <c:pt idx="1998">
                  <c:v>0.41730000000000006</c:v>
                </c:pt>
                <c:pt idx="1999">
                  <c:v>0.41820000000000002</c:v>
                </c:pt>
                <c:pt idx="2000">
                  <c:v>0.41930000000000006</c:v>
                </c:pt>
                <c:pt idx="2001">
                  <c:v>0.41930000000000006</c:v>
                </c:pt>
                <c:pt idx="2002">
                  <c:v>0.41930000000000006</c:v>
                </c:pt>
                <c:pt idx="2003">
                  <c:v>0.41920000000000002</c:v>
                </c:pt>
                <c:pt idx="2004">
                  <c:v>0.41910000000000003</c:v>
                </c:pt>
                <c:pt idx="2005">
                  <c:v>0.41920000000000002</c:v>
                </c:pt>
                <c:pt idx="2006">
                  <c:v>0.41940000000000005</c:v>
                </c:pt>
                <c:pt idx="2007">
                  <c:v>0.41920000000000002</c:v>
                </c:pt>
                <c:pt idx="2008">
                  <c:v>0.41910000000000003</c:v>
                </c:pt>
                <c:pt idx="2009">
                  <c:v>0.41910000000000003</c:v>
                </c:pt>
                <c:pt idx="2010">
                  <c:v>0.41920000000000002</c:v>
                </c:pt>
                <c:pt idx="2011">
                  <c:v>0.41920000000000002</c:v>
                </c:pt>
                <c:pt idx="2012">
                  <c:v>0.41930000000000006</c:v>
                </c:pt>
                <c:pt idx="2013">
                  <c:v>0.41920000000000002</c:v>
                </c:pt>
                <c:pt idx="2014">
                  <c:v>0.41910000000000003</c:v>
                </c:pt>
                <c:pt idx="2015">
                  <c:v>0.41890000000000011</c:v>
                </c:pt>
                <c:pt idx="2016">
                  <c:v>0.41880000000000006</c:v>
                </c:pt>
                <c:pt idx="2017">
                  <c:v>0.41870000000000002</c:v>
                </c:pt>
                <c:pt idx="2018">
                  <c:v>0.41850000000000004</c:v>
                </c:pt>
                <c:pt idx="2019">
                  <c:v>0.41810000000000008</c:v>
                </c:pt>
                <c:pt idx="2020">
                  <c:v>0.4179000000000001</c:v>
                </c:pt>
                <c:pt idx="2021">
                  <c:v>0.41770000000000002</c:v>
                </c:pt>
                <c:pt idx="2022">
                  <c:v>0.41770000000000002</c:v>
                </c:pt>
                <c:pt idx="2023">
                  <c:v>0.4179000000000001</c:v>
                </c:pt>
                <c:pt idx="2024">
                  <c:v>0.41820000000000002</c:v>
                </c:pt>
                <c:pt idx="2025">
                  <c:v>0.41850000000000004</c:v>
                </c:pt>
                <c:pt idx="2026">
                  <c:v>0.41880000000000006</c:v>
                </c:pt>
                <c:pt idx="2027">
                  <c:v>0.41910000000000003</c:v>
                </c:pt>
                <c:pt idx="2028">
                  <c:v>0.42020000000000002</c:v>
                </c:pt>
                <c:pt idx="2029">
                  <c:v>0.42070000000000002</c:v>
                </c:pt>
                <c:pt idx="2030">
                  <c:v>0.4210000000000001</c:v>
                </c:pt>
                <c:pt idx="2031">
                  <c:v>0.42120000000000002</c:v>
                </c:pt>
                <c:pt idx="2032">
                  <c:v>0.42160000000000003</c:v>
                </c:pt>
                <c:pt idx="2033">
                  <c:v>0.42130000000000006</c:v>
                </c:pt>
                <c:pt idx="2034">
                  <c:v>0.42160000000000003</c:v>
                </c:pt>
                <c:pt idx="2035">
                  <c:v>0.4215000000000001</c:v>
                </c:pt>
                <c:pt idx="2036">
                  <c:v>0.42130000000000006</c:v>
                </c:pt>
                <c:pt idx="2037">
                  <c:v>0.42080000000000006</c:v>
                </c:pt>
                <c:pt idx="2038">
                  <c:v>0.42050000000000004</c:v>
                </c:pt>
                <c:pt idx="2039">
                  <c:v>0.42030000000000006</c:v>
                </c:pt>
                <c:pt idx="2040">
                  <c:v>0.42030000000000006</c:v>
                </c:pt>
                <c:pt idx="2041">
                  <c:v>0.42020000000000002</c:v>
                </c:pt>
                <c:pt idx="2042">
                  <c:v>0.42000000000000004</c:v>
                </c:pt>
                <c:pt idx="2043">
                  <c:v>0.42000000000000004</c:v>
                </c:pt>
                <c:pt idx="2044">
                  <c:v>0.42010000000000003</c:v>
                </c:pt>
                <c:pt idx="2045">
                  <c:v>0.42070000000000002</c:v>
                </c:pt>
                <c:pt idx="2046">
                  <c:v>0.42080000000000006</c:v>
                </c:pt>
                <c:pt idx="2047">
                  <c:v>0.4210000000000001</c:v>
                </c:pt>
                <c:pt idx="2048">
                  <c:v>0.42110000000000003</c:v>
                </c:pt>
                <c:pt idx="2049">
                  <c:v>0.42120000000000002</c:v>
                </c:pt>
                <c:pt idx="2050">
                  <c:v>0.42140000000000005</c:v>
                </c:pt>
                <c:pt idx="2051">
                  <c:v>0.42120000000000002</c:v>
                </c:pt>
                <c:pt idx="2052">
                  <c:v>0.4210000000000001</c:v>
                </c:pt>
                <c:pt idx="2053">
                  <c:v>0.42070000000000002</c:v>
                </c:pt>
                <c:pt idx="2054">
                  <c:v>0.42060000000000003</c:v>
                </c:pt>
                <c:pt idx="2055">
                  <c:v>0.42060000000000003</c:v>
                </c:pt>
                <c:pt idx="2056">
                  <c:v>0.42050000000000004</c:v>
                </c:pt>
                <c:pt idx="2057">
                  <c:v>0.42010000000000003</c:v>
                </c:pt>
                <c:pt idx="2058">
                  <c:v>0.41990000000000005</c:v>
                </c:pt>
                <c:pt idx="2059">
                  <c:v>0.41990000000000005</c:v>
                </c:pt>
                <c:pt idx="2060">
                  <c:v>0.42010000000000003</c:v>
                </c:pt>
                <c:pt idx="2061">
                  <c:v>0.42040000000000005</c:v>
                </c:pt>
                <c:pt idx="2062">
                  <c:v>0.42060000000000003</c:v>
                </c:pt>
                <c:pt idx="2063">
                  <c:v>0.42070000000000002</c:v>
                </c:pt>
                <c:pt idx="2064">
                  <c:v>0.42080000000000006</c:v>
                </c:pt>
                <c:pt idx="2065">
                  <c:v>0.4210000000000001</c:v>
                </c:pt>
                <c:pt idx="2066">
                  <c:v>0.42130000000000006</c:v>
                </c:pt>
                <c:pt idx="2067">
                  <c:v>0.4215000000000001</c:v>
                </c:pt>
                <c:pt idx="2068">
                  <c:v>0.42140000000000005</c:v>
                </c:pt>
                <c:pt idx="2069">
                  <c:v>0.42120000000000002</c:v>
                </c:pt>
                <c:pt idx="2070">
                  <c:v>0.42090000000000005</c:v>
                </c:pt>
                <c:pt idx="2071">
                  <c:v>0.42080000000000006</c:v>
                </c:pt>
                <c:pt idx="2072">
                  <c:v>0.42080000000000006</c:v>
                </c:pt>
                <c:pt idx="2073">
                  <c:v>0.42110000000000003</c:v>
                </c:pt>
                <c:pt idx="2074">
                  <c:v>0.42140000000000005</c:v>
                </c:pt>
                <c:pt idx="2075">
                  <c:v>0.42170000000000002</c:v>
                </c:pt>
                <c:pt idx="2076">
                  <c:v>0.42180000000000006</c:v>
                </c:pt>
                <c:pt idx="2077">
                  <c:v>0.42190000000000005</c:v>
                </c:pt>
                <c:pt idx="2078">
                  <c:v>0.42220000000000002</c:v>
                </c:pt>
                <c:pt idx="2079">
                  <c:v>0.42260000000000003</c:v>
                </c:pt>
                <c:pt idx="2080">
                  <c:v>0.42280000000000006</c:v>
                </c:pt>
                <c:pt idx="2081">
                  <c:v>0.42280000000000006</c:v>
                </c:pt>
                <c:pt idx="2082">
                  <c:v>0.42290000000000005</c:v>
                </c:pt>
                <c:pt idx="2083">
                  <c:v>0.42310000000000003</c:v>
                </c:pt>
                <c:pt idx="2084">
                  <c:v>0.42310000000000003</c:v>
                </c:pt>
                <c:pt idx="2085">
                  <c:v>0.42310000000000003</c:v>
                </c:pt>
                <c:pt idx="2086">
                  <c:v>0.42310000000000003</c:v>
                </c:pt>
                <c:pt idx="2087">
                  <c:v>0.42230000000000006</c:v>
                </c:pt>
                <c:pt idx="2088">
                  <c:v>0.42190000000000005</c:v>
                </c:pt>
                <c:pt idx="2089">
                  <c:v>0.42110000000000003</c:v>
                </c:pt>
                <c:pt idx="2090">
                  <c:v>0.4210000000000001</c:v>
                </c:pt>
                <c:pt idx="2091">
                  <c:v>0.42080000000000006</c:v>
                </c:pt>
                <c:pt idx="2092">
                  <c:v>0.42060000000000003</c:v>
                </c:pt>
                <c:pt idx="2093">
                  <c:v>0.42050000000000004</c:v>
                </c:pt>
                <c:pt idx="2094">
                  <c:v>0.42080000000000006</c:v>
                </c:pt>
                <c:pt idx="2095">
                  <c:v>0.42110000000000003</c:v>
                </c:pt>
                <c:pt idx="2096">
                  <c:v>0.4215000000000001</c:v>
                </c:pt>
                <c:pt idx="2097">
                  <c:v>0.42180000000000006</c:v>
                </c:pt>
                <c:pt idx="2098">
                  <c:v>0.4220000000000001</c:v>
                </c:pt>
                <c:pt idx="2099">
                  <c:v>0.42220000000000002</c:v>
                </c:pt>
                <c:pt idx="2100">
                  <c:v>0.42240000000000005</c:v>
                </c:pt>
                <c:pt idx="2101">
                  <c:v>0.42260000000000003</c:v>
                </c:pt>
                <c:pt idx="2102">
                  <c:v>0.42260000000000003</c:v>
                </c:pt>
                <c:pt idx="2103">
                  <c:v>0.42240000000000005</c:v>
                </c:pt>
                <c:pt idx="2104">
                  <c:v>0.42210000000000003</c:v>
                </c:pt>
                <c:pt idx="2105">
                  <c:v>0.42180000000000006</c:v>
                </c:pt>
                <c:pt idx="2106">
                  <c:v>0.4215000000000001</c:v>
                </c:pt>
                <c:pt idx="2107">
                  <c:v>0.42140000000000005</c:v>
                </c:pt>
                <c:pt idx="2108">
                  <c:v>0.42120000000000002</c:v>
                </c:pt>
                <c:pt idx="2109">
                  <c:v>0.42090000000000005</c:v>
                </c:pt>
                <c:pt idx="2110">
                  <c:v>0.42050000000000004</c:v>
                </c:pt>
                <c:pt idx="2111">
                  <c:v>0.42040000000000005</c:v>
                </c:pt>
                <c:pt idx="2112">
                  <c:v>0.42040000000000005</c:v>
                </c:pt>
                <c:pt idx="2113">
                  <c:v>0.42060000000000003</c:v>
                </c:pt>
                <c:pt idx="2114">
                  <c:v>0.4210000000000001</c:v>
                </c:pt>
                <c:pt idx="2115">
                  <c:v>0.42120000000000002</c:v>
                </c:pt>
                <c:pt idx="2116">
                  <c:v>0.42130000000000006</c:v>
                </c:pt>
                <c:pt idx="2117">
                  <c:v>0.42160000000000003</c:v>
                </c:pt>
                <c:pt idx="2118">
                  <c:v>0.42190000000000005</c:v>
                </c:pt>
                <c:pt idx="2119">
                  <c:v>0.42220000000000002</c:v>
                </c:pt>
                <c:pt idx="2120">
                  <c:v>0.42230000000000006</c:v>
                </c:pt>
                <c:pt idx="2121">
                  <c:v>0.42210000000000003</c:v>
                </c:pt>
                <c:pt idx="2122">
                  <c:v>0.4220000000000001</c:v>
                </c:pt>
                <c:pt idx="2123">
                  <c:v>0.4215000000000001</c:v>
                </c:pt>
                <c:pt idx="2124">
                  <c:v>0.42120000000000002</c:v>
                </c:pt>
                <c:pt idx="2125">
                  <c:v>0.42120000000000002</c:v>
                </c:pt>
                <c:pt idx="2126">
                  <c:v>0.42140000000000005</c:v>
                </c:pt>
                <c:pt idx="2127">
                  <c:v>0.42110000000000003</c:v>
                </c:pt>
                <c:pt idx="2128">
                  <c:v>0.42050000000000004</c:v>
                </c:pt>
                <c:pt idx="2129">
                  <c:v>0.42030000000000006</c:v>
                </c:pt>
                <c:pt idx="2130">
                  <c:v>0.42020000000000002</c:v>
                </c:pt>
                <c:pt idx="2131">
                  <c:v>0.42030000000000006</c:v>
                </c:pt>
                <c:pt idx="2132">
                  <c:v>0.42040000000000005</c:v>
                </c:pt>
                <c:pt idx="2133">
                  <c:v>0.42030000000000006</c:v>
                </c:pt>
                <c:pt idx="2134">
                  <c:v>0.42030000000000006</c:v>
                </c:pt>
                <c:pt idx="2135">
                  <c:v>0.42050000000000004</c:v>
                </c:pt>
                <c:pt idx="2136">
                  <c:v>0.42080000000000006</c:v>
                </c:pt>
                <c:pt idx="2137">
                  <c:v>0.42130000000000006</c:v>
                </c:pt>
                <c:pt idx="2138">
                  <c:v>0.42140000000000005</c:v>
                </c:pt>
                <c:pt idx="2139">
                  <c:v>0.4215000000000001</c:v>
                </c:pt>
                <c:pt idx="2140">
                  <c:v>0.42130000000000006</c:v>
                </c:pt>
                <c:pt idx="2141">
                  <c:v>0.42130000000000006</c:v>
                </c:pt>
                <c:pt idx="2142">
                  <c:v>0.42140000000000005</c:v>
                </c:pt>
                <c:pt idx="2143">
                  <c:v>0.4215000000000001</c:v>
                </c:pt>
                <c:pt idx="2144">
                  <c:v>0.4215000000000001</c:v>
                </c:pt>
                <c:pt idx="2145">
                  <c:v>0.42140000000000005</c:v>
                </c:pt>
                <c:pt idx="2146">
                  <c:v>0.42070000000000002</c:v>
                </c:pt>
                <c:pt idx="2147">
                  <c:v>0.42050000000000004</c:v>
                </c:pt>
                <c:pt idx="2148">
                  <c:v>0.42050000000000004</c:v>
                </c:pt>
                <c:pt idx="2149">
                  <c:v>0.42080000000000006</c:v>
                </c:pt>
                <c:pt idx="2150">
                  <c:v>0.42440000000000005</c:v>
                </c:pt>
                <c:pt idx="2151">
                  <c:v>0.42420000000000002</c:v>
                </c:pt>
                <c:pt idx="2152">
                  <c:v>0.42420000000000002</c:v>
                </c:pt>
                <c:pt idx="2153">
                  <c:v>0.42430000000000007</c:v>
                </c:pt>
                <c:pt idx="2154">
                  <c:v>0.4245000000000001</c:v>
                </c:pt>
                <c:pt idx="2155">
                  <c:v>0.42480000000000007</c:v>
                </c:pt>
                <c:pt idx="2156">
                  <c:v>0.42490000000000006</c:v>
                </c:pt>
                <c:pt idx="2157">
                  <c:v>0.42480000000000007</c:v>
                </c:pt>
                <c:pt idx="2158">
                  <c:v>0.4245000000000001</c:v>
                </c:pt>
                <c:pt idx="2159">
                  <c:v>0.42430000000000007</c:v>
                </c:pt>
                <c:pt idx="2160">
                  <c:v>0.42410000000000003</c:v>
                </c:pt>
                <c:pt idx="2161">
                  <c:v>0.42410000000000003</c:v>
                </c:pt>
                <c:pt idx="2162">
                  <c:v>0.4240000000000001</c:v>
                </c:pt>
                <c:pt idx="2163">
                  <c:v>0.42370000000000002</c:v>
                </c:pt>
                <c:pt idx="2164">
                  <c:v>0.42330000000000007</c:v>
                </c:pt>
                <c:pt idx="2165">
                  <c:v>0.4230000000000001</c:v>
                </c:pt>
                <c:pt idx="2166">
                  <c:v>0.42280000000000006</c:v>
                </c:pt>
                <c:pt idx="2167">
                  <c:v>0.4230000000000001</c:v>
                </c:pt>
                <c:pt idx="2168">
                  <c:v>0.4230000000000001</c:v>
                </c:pt>
                <c:pt idx="2169">
                  <c:v>0.4230000000000001</c:v>
                </c:pt>
                <c:pt idx="2170">
                  <c:v>0.4230000000000001</c:v>
                </c:pt>
                <c:pt idx="2171">
                  <c:v>0.42290000000000005</c:v>
                </c:pt>
                <c:pt idx="2172">
                  <c:v>0.42320000000000002</c:v>
                </c:pt>
                <c:pt idx="2173">
                  <c:v>0.42320000000000002</c:v>
                </c:pt>
                <c:pt idx="2174">
                  <c:v>0.42320000000000002</c:v>
                </c:pt>
                <c:pt idx="2175">
                  <c:v>0.42330000000000007</c:v>
                </c:pt>
                <c:pt idx="2176">
                  <c:v>0.4230000000000001</c:v>
                </c:pt>
                <c:pt idx="2177">
                  <c:v>0.42290000000000005</c:v>
                </c:pt>
                <c:pt idx="2178">
                  <c:v>0.42270000000000002</c:v>
                </c:pt>
                <c:pt idx="2179">
                  <c:v>0.42270000000000002</c:v>
                </c:pt>
                <c:pt idx="2180">
                  <c:v>0.42270000000000002</c:v>
                </c:pt>
                <c:pt idx="2181">
                  <c:v>0.4225000000000001</c:v>
                </c:pt>
                <c:pt idx="2182">
                  <c:v>0.42230000000000006</c:v>
                </c:pt>
                <c:pt idx="2183">
                  <c:v>0.42220000000000002</c:v>
                </c:pt>
                <c:pt idx="2184">
                  <c:v>0.42230000000000006</c:v>
                </c:pt>
                <c:pt idx="2185">
                  <c:v>0.42220000000000002</c:v>
                </c:pt>
                <c:pt idx="2186">
                  <c:v>0.41950000000000004</c:v>
                </c:pt>
                <c:pt idx="2187">
                  <c:v>0.41850000000000004</c:v>
                </c:pt>
                <c:pt idx="2188">
                  <c:v>0.41810000000000008</c:v>
                </c:pt>
                <c:pt idx="2189">
                  <c:v>0.41800000000000004</c:v>
                </c:pt>
                <c:pt idx="2190">
                  <c:v>0.41810000000000008</c:v>
                </c:pt>
                <c:pt idx="2191">
                  <c:v>0.41840000000000011</c:v>
                </c:pt>
                <c:pt idx="2192">
                  <c:v>0.41830000000000006</c:v>
                </c:pt>
                <c:pt idx="2193">
                  <c:v>0.41820000000000002</c:v>
                </c:pt>
                <c:pt idx="2194">
                  <c:v>0.41700000000000004</c:v>
                </c:pt>
                <c:pt idx="2195">
                  <c:v>0.41680000000000006</c:v>
                </c:pt>
                <c:pt idx="2196">
                  <c:v>0.4169000000000001</c:v>
                </c:pt>
                <c:pt idx="2197">
                  <c:v>0.41700000000000004</c:v>
                </c:pt>
                <c:pt idx="2198">
                  <c:v>0.41720000000000002</c:v>
                </c:pt>
                <c:pt idx="2199">
                  <c:v>0.41710000000000008</c:v>
                </c:pt>
                <c:pt idx="2200">
                  <c:v>0.41710000000000008</c:v>
                </c:pt>
                <c:pt idx="2201">
                  <c:v>0.41720000000000002</c:v>
                </c:pt>
                <c:pt idx="2202">
                  <c:v>0.41750000000000004</c:v>
                </c:pt>
                <c:pt idx="2203">
                  <c:v>0.41760000000000008</c:v>
                </c:pt>
                <c:pt idx="2204">
                  <c:v>0.41770000000000002</c:v>
                </c:pt>
                <c:pt idx="2205">
                  <c:v>0.41770000000000002</c:v>
                </c:pt>
                <c:pt idx="2206">
                  <c:v>0.41770000000000002</c:v>
                </c:pt>
                <c:pt idx="2207">
                  <c:v>0.41780000000000006</c:v>
                </c:pt>
                <c:pt idx="2208">
                  <c:v>0.41780000000000006</c:v>
                </c:pt>
                <c:pt idx="2209">
                  <c:v>0.41730000000000006</c:v>
                </c:pt>
                <c:pt idx="2210">
                  <c:v>0.41730000000000006</c:v>
                </c:pt>
                <c:pt idx="2211">
                  <c:v>0.41730000000000006</c:v>
                </c:pt>
                <c:pt idx="2212">
                  <c:v>0.41730000000000006</c:v>
                </c:pt>
                <c:pt idx="2213">
                  <c:v>0.41750000000000004</c:v>
                </c:pt>
                <c:pt idx="2214">
                  <c:v>0.41750000000000004</c:v>
                </c:pt>
                <c:pt idx="2215">
                  <c:v>0.4174000000000001</c:v>
                </c:pt>
                <c:pt idx="2216">
                  <c:v>0.4174000000000001</c:v>
                </c:pt>
                <c:pt idx="2217">
                  <c:v>0.41770000000000002</c:v>
                </c:pt>
                <c:pt idx="2218">
                  <c:v>0.4179000000000001</c:v>
                </c:pt>
                <c:pt idx="2219">
                  <c:v>0.41820000000000002</c:v>
                </c:pt>
                <c:pt idx="2220">
                  <c:v>0.41860000000000008</c:v>
                </c:pt>
                <c:pt idx="2221">
                  <c:v>0.41900000000000004</c:v>
                </c:pt>
                <c:pt idx="2222">
                  <c:v>0.41900000000000004</c:v>
                </c:pt>
                <c:pt idx="2223">
                  <c:v>0.41870000000000002</c:v>
                </c:pt>
                <c:pt idx="2224">
                  <c:v>0.41850000000000004</c:v>
                </c:pt>
                <c:pt idx="2225">
                  <c:v>0.41850000000000004</c:v>
                </c:pt>
                <c:pt idx="2226">
                  <c:v>0.41870000000000002</c:v>
                </c:pt>
                <c:pt idx="2227">
                  <c:v>0.41950000000000004</c:v>
                </c:pt>
                <c:pt idx="2228">
                  <c:v>0.42000000000000004</c:v>
                </c:pt>
                <c:pt idx="2229">
                  <c:v>0.42020000000000002</c:v>
                </c:pt>
                <c:pt idx="2230">
                  <c:v>0.42040000000000005</c:v>
                </c:pt>
                <c:pt idx="2231">
                  <c:v>0.42020000000000002</c:v>
                </c:pt>
                <c:pt idx="2232">
                  <c:v>0.42010000000000003</c:v>
                </c:pt>
                <c:pt idx="2233">
                  <c:v>0.42000000000000004</c:v>
                </c:pt>
                <c:pt idx="2234">
                  <c:v>0.41990000000000005</c:v>
                </c:pt>
                <c:pt idx="2235">
                  <c:v>0.41960000000000003</c:v>
                </c:pt>
                <c:pt idx="2236">
                  <c:v>0.41930000000000006</c:v>
                </c:pt>
                <c:pt idx="2237">
                  <c:v>0.41890000000000011</c:v>
                </c:pt>
                <c:pt idx="2238">
                  <c:v>0.41840000000000011</c:v>
                </c:pt>
                <c:pt idx="2239">
                  <c:v>0.4179000000000001</c:v>
                </c:pt>
                <c:pt idx="2240">
                  <c:v>0.41780000000000006</c:v>
                </c:pt>
                <c:pt idx="2241">
                  <c:v>0.41750000000000004</c:v>
                </c:pt>
                <c:pt idx="2242">
                  <c:v>0.41760000000000008</c:v>
                </c:pt>
                <c:pt idx="2243">
                  <c:v>0.41770000000000002</c:v>
                </c:pt>
                <c:pt idx="2244">
                  <c:v>0.41770000000000002</c:v>
                </c:pt>
                <c:pt idx="2245">
                  <c:v>0.41760000000000008</c:v>
                </c:pt>
                <c:pt idx="2246">
                  <c:v>0.4179000000000001</c:v>
                </c:pt>
                <c:pt idx="2247">
                  <c:v>0.4179000000000001</c:v>
                </c:pt>
                <c:pt idx="2248">
                  <c:v>0.41810000000000008</c:v>
                </c:pt>
                <c:pt idx="2249">
                  <c:v>0.41830000000000006</c:v>
                </c:pt>
                <c:pt idx="2250">
                  <c:v>0.41830000000000006</c:v>
                </c:pt>
                <c:pt idx="2251">
                  <c:v>0.41840000000000011</c:v>
                </c:pt>
                <c:pt idx="2252">
                  <c:v>0.41860000000000008</c:v>
                </c:pt>
                <c:pt idx="2253">
                  <c:v>0.41850000000000004</c:v>
                </c:pt>
                <c:pt idx="2254">
                  <c:v>0.41800000000000004</c:v>
                </c:pt>
                <c:pt idx="2255">
                  <c:v>0.4179000000000001</c:v>
                </c:pt>
                <c:pt idx="2256">
                  <c:v>0.41780000000000006</c:v>
                </c:pt>
                <c:pt idx="2257">
                  <c:v>0.4179000000000001</c:v>
                </c:pt>
                <c:pt idx="2258">
                  <c:v>0.41810000000000008</c:v>
                </c:pt>
                <c:pt idx="2259">
                  <c:v>0.41800000000000004</c:v>
                </c:pt>
                <c:pt idx="2260">
                  <c:v>0.41770000000000002</c:v>
                </c:pt>
                <c:pt idx="2261">
                  <c:v>0.4174000000000001</c:v>
                </c:pt>
                <c:pt idx="2262">
                  <c:v>0.41710000000000008</c:v>
                </c:pt>
                <c:pt idx="2263">
                  <c:v>0.41720000000000002</c:v>
                </c:pt>
                <c:pt idx="2264">
                  <c:v>0.4174000000000001</c:v>
                </c:pt>
                <c:pt idx="2265">
                  <c:v>0.41770000000000002</c:v>
                </c:pt>
                <c:pt idx="2266">
                  <c:v>0.41770000000000002</c:v>
                </c:pt>
                <c:pt idx="2267">
                  <c:v>0.41750000000000004</c:v>
                </c:pt>
                <c:pt idx="2268">
                  <c:v>0.4169000000000001</c:v>
                </c:pt>
                <c:pt idx="2269">
                  <c:v>0.41620000000000001</c:v>
                </c:pt>
                <c:pt idx="2270">
                  <c:v>0.41550000000000004</c:v>
                </c:pt>
                <c:pt idx="2271">
                  <c:v>0.41480000000000006</c:v>
                </c:pt>
                <c:pt idx="2272">
                  <c:v>0.4144000000000001</c:v>
                </c:pt>
                <c:pt idx="2273">
                  <c:v>0.41420000000000001</c:v>
                </c:pt>
                <c:pt idx="2274">
                  <c:v>0.41550000000000004</c:v>
                </c:pt>
                <c:pt idx="2275">
                  <c:v>0.41550000000000004</c:v>
                </c:pt>
                <c:pt idx="2276">
                  <c:v>0.41570000000000001</c:v>
                </c:pt>
                <c:pt idx="2277">
                  <c:v>0.4159000000000001</c:v>
                </c:pt>
                <c:pt idx="2278">
                  <c:v>0.41620000000000001</c:v>
                </c:pt>
                <c:pt idx="2279">
                  <c:v>0.41670000000000001</c:v>
                </c:pt>
                <c:pt idx="2280">
                  <c:v>0.41710000000000008</c:v>
                </c:pt>
                <c:pt idx="2281">
                  <c:v>0.41730000000000006</c:v>
                </c:pt>
                <c:pt idx="2282">
                  <c:v>0.41720000000000002</c:v>
                </c:pt>
                <c:pt idx="2283">
                  <c:v>0.4169000000000001</c:v>
                </c:pt>
                <c:pt idx="2284">
                  <c:v>0.4169000000000001</c:v>
                </c:pt>
                <c:pt idx="2285">
                  <c:v>0.4164000000000001</c:v>
                </c:pt>
                <c:pt idx="2286">
                  <c:v>0.41470000000000001</c:v>
                </c:pt>
                <c:pt idx="2287">
                  <c:v>0.4139000000000001</c:v>
                </c:pt>
                <c:pt idx="2288">
                  <c:v>0.41320000000000001</c:v>
                </c:pt>
                <c:pt idx="2289">
                  <c:v>0.41260000000000002</c:v>
                </c:pt>
                <c:pt idx="2290">
                  <c:v>0.41210000000000002</c:v>
                </c:pt>
                <c:pt idx="2291">
                  <c:v>0.41160000000000002</c:v>
                </c:pt>
                <c:pt idx="2292">
                  <c:v>0.41110000000000002</c:v>
                </c:pt>
                <c:pt idx="2293">
                  <c:v>0.41110000000000002</c:v>
                </c:pt>
                <c:pt idx="2294">
                  <c:v>0.41160000000000002</c:v>
                </c:pt>
                <c:pt idx="2295">
                  <c:v>0.4124000000000001</c:v>
                </c:pt>
                <c:pt idx="2296">
                  <c:v>0.4134000000000001</c:v>
                </c:pt>
                <c:pt idx="2297">
                  <c:v>0.4144000000000001</c:v>
                </c:pt>
                <c:pt idx="2298">
                  <c:v>0.41530000000000006</c:v>
                </c:pt>
                <c:pt idx="2299">
                  <c:v>0.41620000000000001</c:v>
                </c:pt>
                <c:pt idx="2300">
                  <c:v>0.4169000000000001</c:v>
                </c:pt>
                <c:pt idx="2301">
                  <c:v>0.41700000000000004</c:v>
                </c:pt>
                <c:pt idx="2302">
                  <c:v>0.41710000000000008</c:v>
                </c:pt>
                <c:pt idx="2303">
                  <c:v>0.41730000000000006</c:v>
                </c:pt>
                <c:pt idx="2304">
                  <c:v>0.41750000000000004</c:v>
                </c:pt>
                <c:pt idx="2305">
                  <c:v>0.41810000000000008</c:v>
                </c:pt>
                <c:pt idx="2306">
                  <c:v>0.41870000000000002</c:v>
                </c:pt>
                <c:pt idx="2307">
                  <c:v>0.41890000000000011</c:v>
                </c:pt>
                <c:pt idx="2308">
                  <c:v>0.41880000000000006</c:v>
                </c:pt>
                <c:pt idx="2309">
                  <c:v>0.41820000000000002</c:v>
                </c:pt>
                <c:pt idx="2310">
                  <c:v>0.41750000000000004</c:v>
                </c:pt>
                <c:pt idx="2311">
                  <c:v>0.41660000000000008</c:v>
                </c:pt>
                <c:pt idx="2312">
                  <c:v>0.41560000000000002</c:v>
                </c:pt>
                <c:pt idx="2313">
                  <c:v>0.4144000000000001</c:v>
                </c:pt>
                <c:pt idx="2314">
                  <c:v>0.41330000000000006</c:v>
                </c:pt>
                <c:pt idx="2315">
                  <c:v>0.41210000000000002</c:v>
                </c:pt>
                <c:pt idx="2316">
                  <c:v>0.41210000000000002</c:v>
                </c:pt>
                <c:pt idx="2317">
                  <c:v>0.41110000000000002</c:v>
                </c:pt>
                <c:pt idx="2318">
                  <c:v>0.41120000000000001</c:v>
                </c:pt>
                <c:pt idx="2319">
                  <c:v>0.41150000000000003</c:v>
                </c:pt>
                <c:pt idx="2320">
                  <c:v>0.41170000000000001</c:v>
                </c:pt>
                <c:pt idx="2321">
                  <c:v>0.4119000000000001</c:v>
                </c:pt>
                <c:pt idx="2322">
                  <c:v>0.4119000000000001</c:v>
                </c:pt>
                <c:pt idx="2323">
                  <c:v>0.41200000000000003</c:v>
                </c:pt>
                <c:pt idx="2324">
                  <c:v>0.41220000000000001</c:v>
                </c:pt>
                <c:pt idx="2325">
                  <c:v>0.41260000000000002</c:v>
                </c:pt>
                <c:pt idx="2326">
                  <c:v>0.41300000000000003</c:v>
                </c:pt>
                <c:pt idx="2327">
                  <c:v>0.41320000000000001</c:v>
                </c:pt>
                <c:pt idx="2328">
                  <c:v>0.41360000000000002</c:v>
                </c:pt>
                <c:pt idx="2329">
                  <c:v>0.41380000000000006</c:v>
                </c:pt>
                <c:pt idx="2330">
                  <c:v>0.41420000000000001</c:v>
                </c:pt>
                <c:pt idx="2331">
                  <c:v>0.4144000000000001</c:v>
                </c:pt>
                <c:pt idx="2332">
                  <c:v>0.41480000000000006</c:v>
                </c:pt>
                <c:pt idx="2333">
                  <c:v>0.4159000000000001</c:v>
                </c:pt>
                <c:pt idx="2334">
                  <c:v>0.41570000000000001</c:v>
                </c:pt>
                <c:pt idx="2335">
                  <c:v>0.4154000000000001</c:v>
                </c:pt>
                <c:pt idx="2336">
                  <c:v>0.41520000000000001</c:v>
                </c:pt>
                <c:pt idx="2337">
                  <c:v>0.41510000000000002</c:v>
                </c:pt>
                <c:pt idx="2338">
                  <c:v>0.41530000000000006</c:v>
                </c:pt>
                <c:pt idx="2339">
                  <c:v>0.41550000000000004</c:v>
                </c:pt>
                <c:pt idx="2340">
                  <c:v>0.41580000000000006</c:v>
                </c:pt>
                <c:pt idx="2341">
                  <c:v>0.41500000000000004</c:v>
                </c:pt>
                <c:pt idx="2342">
                  <c:v>0.41500000000000004</c:v>
                </c:pt>
                <c:pt idx="2343">
                  <c:v>0.4149000000000001</c:v>
                </c:pt>
                <c:pt idx="2344">
                  <c:v>0.4149000000000001</c:v>
                </c:pt>
                <c:pt idx="2345">
                  <c:v>0.41520000000000001</c:v>
                </c:pt>
                <c:pt idx="2346">
                  <c:v>0.41570000000000001</c:v>
                </c:pt>
                <c:pt idx="2347">
                  <c:v>0.41610000000000008</c:v>
                </c:pt>
                <c:pt idx="2348">
                  <c:v>0.4164000000000001</c:v>
                </c:pt>
                <c:pt idx="2349">
                  <c:v>0.4164000000000001</c:v>
                </c:pt>
                <c:pt idx="2350">
                  <c:v>0.41650000000000004</c:v>
                </c:pt>
                <c:pt idx="2351">
                  <c:v>0.4164000000000001</c:v>
                </c:pt>
                <c:pt idx="2352">
                  <c:v>0.41620000000000001</c:v>
                </c:pt>
                <c:pt idx="2353">
                  <c:v>0.41580000000000006</c:v>
                </c:pt>
                <c:pt idx="2354">
                  <c:v>0.41520000000000001</c:v>
                </c:pt>
                <c:pt idx="2355">
                  <c:v>0.41470000000000001</c:v>
                </c:pt>
                <c:pt idx="2356">
                  <c:v>0.41420000000000001</c:v>
                </c:pt>
                <c:pt idx="2357">
                  <c:v>0.4139000000000001</c:v>
                </c:pt>
                <c:pt idx="2358">
                  <c:v>0.41370000000000001</c:v>
                </c:pt>
                <c:pt idx="2359">
                  <c:v>0.41330000000000006</c:v>
                </c:pt>
                <c:pt idx="2360">
                  <c:v>0.41300000000000003</c:v>
                </c:pt>
                <c:pt idx="2361">
                  <c:v>0.41270000000000001</c:v>
                </c:pt>
                <c:pt idx="2362">
                  <c:v>0.4124000000000001</c:v>
                </c:pt>
                <c:pt idx="2363">
                  <c:v>0.41220000000000001</c:v>
                </c:pt>
                <c:pt idx="2364">
                  <c:v>0.4119000000000001</c:v>
                </c:pt>
                <c:pt idx="2365">
                  <c:v>0.41170000000000001</c:v>
                </c:pt>
                <c:pt idx="2366">
                  <c:v>0.41170000000000001</c:v>
                </c:pt>
                <c:pt idx="2367">
                  <c:v>0.4119000000000001</c:v>
                </c:pt>
                <c:pt idx="2368">
                  <c:v>0.41180000000000005</c:v>
                </c:pt>
                <c:pt idx="2369">
                  <c:v>0.4119000000000001</c:v>
                </c:pt>
                <c:pt idx="2370">
                  <c:v>0.4119000000000001</c:v>
                </c:pt>
                <c:pt idx="2371">
                  <c:v>0.41170000000000001</c:v>
                </c:pt>
                <c:pt idx="2372">
                  <c:v>0.41150000000000003</c:v>
                </c:pt>
                <c:pt idx="2373">
                  <c:v>0.41110000000000002</c:v>
                </c:pt>
                <c:pt idx="2374">
                  <c:v>0.41080000000000005</c:v>
                </c:pt>
                <c:pt idx="2375">
                  <c:v>0.41050000000000003</c:v>
                </c:pt>
                <c:pt idx="2376">
                  <c:v>0.41110000000000002</c:v>
                </c:pt>
                <c:pt idx="2377">
                  <c:v>0.41010000000000002</c:v>
                </c:pt>
                <c:pt idx="2378">
                  <c:v>0.40860000000000002</c:v>
                </c:pt>
                <c:pt idx="2379">
                  <c:v>0.40860000000000002</c:v>
                </c:pt>
                <c:pt idx="2380">
                  <c:v>0.40880000000000005</c:v>
                </c:pt>
                <c:pt idx="2381">
                  <c:v>0.4089000000000001</c:v>
                </c:pt>
                <c:pt idx="2382">
                  <c:v>0.40910000000000002</c:v>
                </c:pt>
                <c:pt idx="2383">
                  <c:v>0.40920000000000001</c:v>
                </c:pt>
                <c:pt idx="2384">
                  <c:v>0.40930000000000005</c:v>
                </c:pt>
                <c:pt idx="2385">
                  <c:v>0.40930000000000005</c:v>
                </c:pt>
                <c:pt idx="2386">
                  <c:v>0.4094000000000001</c:v>
                </c:pt>
                <c:pt idx="2387">
                  <c:v>0.40930000000000005</c:v>
                </c:pt>
                <c:pt idx="2388">
                  <c:v>0.40920000000000001</c:v>
                </c:pt>
                <c:pt idx="2389">
                  <c:v>0.40900000000000003</c:v>
                </c:pt>
                <c:pt idx="2390">
                  <c:v>0.4089000000000001</c:v>
                </c:pt>
                <c:pt idx="2391">
                  <c:v>0.40880000000000005</c:v>
                </c:pt>
                <c:pt idx="2392">
                  <c:v>0.40880000000000005</c:v>
                </c:pt>
                <c:pt idx="2393">
                  <c:v>0.40870000000000001</c:v>
                </c:pt>
                <c:pt idx="2394">
                  <c:v>0.4084000000000001</c:v>
                </c:pt>
                <c:pt idx="2395">
                  <c:v>0.40820000000000001</c:v>
                </c:pt>
                <c:pt idx="2396">
                  <c:v>0.40830000000000005</c:v>
                </c:pt>
                <c:pt idx="2397">
                  <c:v>0.40860000000000002</c:v>
                </c:pt>
                <c:pt idx="2398">
                  <c:v>0.40860000000000002</c:v>
                </c:pt>
                <c:pt idx="2399">
                  <c:v>0.40850000000000003</c:v>
                </c:pt>
                <c:pt idx="2400">
                  <c:v>0.40850000000000003</c:v>
                </c:pt>
                <c:pt idx="2401">
                  <c:v>0.40880000000000005</c:v>
                </c:pt>
                <c:pt idx="2402">
                  <c:v>0.40880000000000005</c:v>
                </c:pt>
                <c:pt idx="2403">
                  <c:v>0.40930000000000005</c:v>
                </c:pt>
                <c:pt idx="2404">
                  <c:v>0.40930000000000005</c:v>
                </c:pt>
                <c:pt idx="2405">
                  <c:v>0.40920000000000001</c:v>
                </c:pt>
                <c:pt idx="2406">
                  <c:v>0.4089000000000001</c:v>
                </c:pt>
                <c:pt idx="2407">
                  <c:v>0.40880000000000005</c:v>
                </c:pt>
                <c:pt idx="2408">
                  <c:v>0.40880000000000005</c:v>
                </c:pt>
                <c:pt idx="2409">
                  <c:v>0.40880000000000005</c:v>
                </c:pt>
                <c:pt idx="2410">
                  <c:v>0.40880000000000005</c:v>
                </c:pt>
                <c:pt idx="2411">
                  <c:v>0.4084000000000001</c:v>
                </c:pt>
                <c:pt idx="2412">
                  <c:v>0.40850000000000003</c:v>
                </c:pt>
                <c:pt idx="2413">
                  <c:v>0.40860000000000002</c:v>
                </c:pt>
                <c:pt idx="2414">
                  <c:v>0.40860000000000002</c:v>
                </c:pt>
                <c:pt idx="2415">
                  <c:v>0.40920000000000001</c:v>
                </c:pt>
                <c:pt idx="2416">
                  <c:v>0.40950000000000003</c:v>
                </c:pt>
                <c:pt idx="2417">
                  <c:v>0.40970000000000001</c:v>
                </c:pt>
                <c:pt idx="2418">
                  <c:v>0.40970000000000001</c:v>
                </c:pt>
                <c:pt idx="2419">
                  <c:v>0.40970000000000001</c:v>
                </c:pt>
                <c:pt idx="2420">
                  <c:v>0.40960000000000002</c:v>
                </c:pt>
                <c:pt idx="2421">
                  <c:v>0.40930000000000005</c:v>
                </c:pt>
                <c:pt idx="2422">
                  <c:v>0.40900000000000003</c:v>
                </c:pt>
                <c:pt idx="2423">
                  <c:v>0.40860000000000002</c:v>
                </c:pt>
                <c:pt idx="2424">
                  <c:v>0.40830000000000005</c:v>
                </c:pt>
                <c:pt idx="2425">
                  <c:v>0.40820000000000001</c:v>
                </c:pt>
                <c:pt idx="2426">
                  <c:v>0.40790000000000004</c:v>
                </c:pt>
                <c:pt idx="2427">
                  <c:v>0.40770000000000001</c:v>
                </c:pt>
                <c:pt idx="2428">
                  <c:v>0.40740000000000004</c:v>
                </c:pt>
                <c:pt idx="2429">
                  <c:v>0.40730000000000005</c:v>
                </c:pt>
                <c:pt idx="2430">
                  <c:v>0.40740000000000004</c:v>
                </c:pt>
                <c:pt idx="2431">
                  <c:v>0.40750000000000003</c:v>
                </c:pt>
                <c:pt idx="2432">
                  <c:v>0.40750000000000003</c:v>
                </c:pt>
                <c:pt idx="2433">
                  <c:v>0.40750000000000003</c:v>
                </c:pt>
                <c:pt idx="2434">
                  <c:v>0.40750000000000003</c:v>
                </c:pt>
                <c:pt idx="2435">
                  <c:v>0.40750000000000003</c:v>
                </c:pt>
                <c:pt idx="2436">
                  <c:v>0.40730000000000005</c:v>
                </c:pt>
                <c:pt idx="2437">
                  <c:v>0.40760000000000002</c:v>
                </c:pt>
                <c:pt idx="2438">
                  <c:v>0.40750000000000003</c:v>
                </c:pt>
                <c:pt idx="2439">
                  <c:v>0.40710000000000002</c:v>
                </c:pt>
                <c:pt idx="2440">
                  <c:v>0.40670000000000001</c:v>
                </c:pt>
                <c:pt idx="2441">
                  <c:v>0.40630000000000005</c:v>
                </c:pt>
                <c:pt idx="2442">
                  <c:v>0.40590000000000004</c:v>
                </c:pt>
                <c:pt idx="2443">
                  <c:v>0.40550000000000008</c:v>
                </c:pt>
                <c:pt idx="2444">
                  <c:v>0.40550000000000008</c:v>
                </c:pt>
                <c:pt idx="2445">
                  <c:v>0.40510000000000002</c:v>
                </c:pt>
                <c:pt idx="2446">
                  <c:v>0.4047</c:v>
                </c:pt>
                <c:pt idx="2447">
                  <c:v>0.4047</c:v>
                </c:pt>
                <c:pt idx="2448">
                  <c:v>0.4047</c:v>
                </c:pt>
                <c:pt idx="2449">
                  <c:v>0.40500000000000008</c:v>
                </c:pt>
                <c:pt idx="2450">
                  <c:v>0.40530000000000005</c:v>
                </c:pt>
                <c:pt idx="2451">
                  <c:v>0.40550000000000008</c:v>
                </c:pt>
                <c:pt idx="2452">
                  <c:v>0.40580000000000005</c:v>
                </c:pt>
                <c:pt idx="2453">
                  <c:v>0.40600000000000008</c:v>
                </c:pt>
                <c:pt idx="2454">
                  <c:v>0.40630000000000005</c:v>
                </c:pt>
                <c:pt idx="2455">
                  <c:v>0.40640000000000004</c:v>
                </c:pt>
                <c:pt idx="2456">
                  <c:v>0.40630000000000005</c:v>
                </c:pt>
                <c:pt idx="2457">
                  <c:v>0.40610000000000002</c:v>
                </c:pt>
                <c:pt idx="2458">
                  <c:v>0.40580000000000005</c:v>
                </c:pt>
                <c:pt idx="2459">
                  <c:v>0.40560000000000002</c:v>
                </c:pt>
                <c:pt idx="2460">
                  <c:v>0.40530000000000005</c:v>
                </c:pt>
                <c:pt idx="2461">
                  <c:v>0.40490000000000004</c:v>
                </c:pt>
                <c:pt idx="2462">
                  <c:v>0.40450000000000008</c:v>
                </c:pt>
                <c:pt idx="2463">
                  <c:v>0.40410000000000001</c:v>
                </c:pt>
                <c:pt idx="2464">
                  <c:v>0.40410000000000001</c:v>
                </c:pt>
                <c:pt idx="2465">
                  <c:v>0.40400000000000008</c:v>
                </c:pt>
                <c:pt idx="2466">
                  <c:v>0.40400000000000008</c:v>
                </c:pt>
                <c:pt idx="2467">
                  <c:v>0.40400000000000008</c:v>
                </c:pt>
                <c:pt idx="2468">
                  <c:v>0.4042</c:v>
                </c:pt>
                <c:pt idx="2469">
                  <c:v>0.40430000000000005</c:v>
                </c:pt>
                <c:pt idx="2470">
                  <c:v>0.40440000000000004</c:v>
                </c:pt>
                <c:pt idx="2471">
                  <c:v>0.40440000000000004</c:v>
                </c:pt>
                <c:pt idx="2472">
                  <c:v>0.40440000000000004</c:v>
                </c:pt>
                <c:pt idx="2473">
                  <c:v>0.40430000000000005</c:v>
                </c:pt>
                <c:pt idx="2474">
                  <c:v>0.40390000000000004</c:v>
                </c:pt>
                <c:pt idx="2475">
                  <c:v>0.40390000000000004</c:v>
                </c:pt>
                <c:pt idx="2476">
                  <c:v>0.4037</c:v>
                </c:pt>
                <c:pt idx="2477">
                  <c:v>0.40360000000000001</c:v>
                </c:pt>
                <c:pt idx="2478">
                  <c:v>0.40360000000000001</c:v>
                </c:pt>
                <c:pt idx="2479">
                  <c:v>0.40360000000000001</c:v>
                </c:pt>
                <c:pt idx="2480">
                  <c:v>0.40400000000000008</c:v>
                </c:pt>
                <c:pt idx="2481">
                  <c:v>0.4042</c:v>
                </c:pt>
                <c:pt idx="2482">
                  <c:v>0.40430000000000005</c:v>
                </c:pt>
                <c:pt idx="2483">
                  <c:v>0.4042</c:v>
                </c:pt>
                <c:pt idx="2484">
                  <c:v>0.40400000000000008</c:v>
                </c:pt>
                <c:pt idx="2485">
                  <c:v>0.40380000000000005</c:v>
                </c:pt>
                <c:pt idx="2486">
                  <c:v>0.40380000000000005</c:v>
                </c:pt>
                <c:pt idx="2487">
                  <c:v>0.40390000000000004</c:v>
                </c:pt>
                <c:pt idx="2488">
                  <c:v>0.40380000000000005</c:v>
                </c:pt>
                <c:pt idx="2489">
                  <c:v>0.4037</c:v>
                </c:pt>
                <c:pt idx="2490">
                  <c:v>0.40360000000000001</c:v>
                </c:pt>
                <c:pt idx="2491">
                  <c:v>0.40360000000000001</c:v>
                </c:pt>
                <c:pt idx="2492">
                  <c:v>0.40390000000000004</c:v>
                </c:pt>
                <c:pt idx="2493">
                  <c:v>0.40390000000000004</c:v>
                </c:pt>
                <c:pt idx="2494">
                  <c:v>0.40390000000000004</c:v>
                </c:pt>
                <c:pt idx="2495">
                  <c:v>0.4037</c:v>
                </c:pt>
                <c:pt idx="2496">
                  <c:v>0.4037</c:v>
                </c:pt>
                <c:pt idx="2497">
                  <c:v>0.40390000000000004</c:v>
                </c:pt>
                <c:pt idx="2498">
                  <c:v>0.40390000000000004</c:v>
                </c:pt>
                <c:pt idx="2499">
                  <c:v>0.40430000000000005</c:v>
                </c:pt>
                <c:pt idx="2500">
                  <c:v>0.40450000000000008</c:v>
                </c:pt>
                <c:pt idx="2501">
                  <c:v>0.4047</c:v>
                </c:pt>
                <c:pt idx="2502">
                  <c:v>0.40490000000000004</c:v>
                </c:pt>
                <c:pt idx="2503">
                  <c:v>0.4052</c:v>
                </c:pt>
                <c:pt idx="2504">
                  <c:v>0.40530000000000005</c:v>
                </c:pt>
                <c:pt idx="2505">
                  <c:v>0.40540000000000004</c:v>
                </c:pt>
                <c:pt idx="2506">
                  <c:v>0.4052</c:v>
                </c:pt>
                <c:pt idx="2507">
                  <c:v>0.40500000000000008</c:v>
                </c:pt>
                <c:pt idx="2508">
                  <c:v>0.40490000000000004</c:v>
                </c:pt>
                <c:pt idx="2509">
                  <c:v>0.40480000000000005</c:v>
                </c:pt>
                <c:pt idx="2510">
                  <c:v>0.4047</c:v>
                </c:pt>
                <c:pt idx="2511">
                  <c:v>0.4047</c:v>
                </c:pt>
                <c:pt idx="2512">
                  <c:v>0.4047</c:v>
                </c:pt>
                <c:pt idx="2513">
                  <c:v>0.40500000000000008</c:v>
                </c:pt>
                <c:pt idx="2514">
                  <c:v>0.4052</c:v>
                </c:pt>
                <c:pt idx="2515">
                  <c:v>0.40550000000000008</c:v>
                </c:pt>
                <c:pt idx="2516">
                  <c:v>0.40550000000000008</c:v>
                </c:pt>
                <c:pt idx="2517">
                  <c:v>0.40570000000000001</c:v>
                </c:pt>
                <c:pt idx="2518">
                  <c:v>0.40600000000000008</c:v>
                </c:pt>
                <c:pt idx="2519">
                  <c:v>0.40610000000000002</c:v>
                </c:pt>
                <c:pt idx="2520">
                  <c:v>0.40630000000000005</c:v>
                </c:pt>
                <c:pt idx="2521">
                  <c:v>0.40630000000000005</c:v>
                </c:pt>
                <c:pt idx="2522">
                  <c:v>0.40610000000000002</c:v>
                </c:pt>
                <c:pt idx="2523">
                  <c:v>0.40590000000000004</c:v>
                </c:pt>
                <c:pt idx="2524">
                  <c:v>0.40580000000000005</c:v>
                </c:pt>
                <c:pt idx="2525">
                  <c:v>0.40580000000000005</c:v>
                </c:pt>
                <c:pt idx="2526">
                  <c:v>0.40580000000000005</c:v>
                </c:pt>
                <c:pt idx="2527">
                  <c:v>0.40560000000000002</c:v>
                </c:pt>
                <c:pt idx="2528">
                  <c:v>0.40540000000000004</c:v>
                </c:pt>
                <c:pt idx="2529">
                  <c:v>0.4052</c:v>
                </c:pt>
                <c:pt idx="2530">
                  <c:v>0.40530000000000005</c:v>
                </c:pt>
                <c:pt idx="2531">
                  <c:v>0.40540000000000004</c:v>
                </c:pt>
                <c:pt idx="2532">
                  <c:v>0.40540000000000004</c:v>
                </c:pt>
                <c:pt idx="2533">
                  <c:v>0.40540000000000004</c:v>
                </c:pt>
                <c:pt idx="2534">
                  <c:v>0.40530000000000005</c:v>
                </c:pt>
                <c:pt idx="2535">
                  <c:v>0.40540000000000004</c:v>
                </c:pt>
                <c:pt idx="2536">
                  <c:v>0.40560000000000002</c:v>
                </c:pt>
                <c:pt idx="2537">
                  <c:v>0.40560000000000002</c:v>
                </c:pt>
                <c:pt idx="2538">
                  <c:v>0.40540000000000004</c:v>
                </c:pt>
                <c:pt idx="2539">
                  <c:v>0.40530000000000005</c:v>
                </c:pt>
                <c:pt idx="2540">
                  <c:v>0.40510000000000002</c:v>
                </c:pt>
                <c:pt idx="2541">
                  <c:v>0.40500000000000008</c:v>
                </c:pt>
                <c:pt idx="2542">
                  <c:v>0.40490000000000004</c:v>
                </c:pt>
                <c:pt idx="2543">
                  <c:v>0.4047</c:v>
                </c:pt>
                <c:pt idx="2544">
                  <c:v>0.40450000000000008</c:v>
                </c:pt>
                <c:pt idx="2545">
                  <c:v>0.40430000000000005</c:v>
                </c:pt>
                <c:pt idx="2546">
                  <c:v>0.40400000000000008</c:v>
                </c:pt>
                <c:pt idx="2547">
                  <c:v>0.40400000000000008</c:v>
                </c:pt>
                <c:pt idx="2548">
                  <c:v>0.40400000000000008</c:v>
                </c:pt>
                <c:pt idx="2549">
                  <c:v>0.40390000000000004</c:v>
                </c:pt>
                <c:pt idx="2550">
                  <c:v>0.4037</c:v>
                </c:pt>
                <c:pt idx="2551">
                  <c:v>0.4042</c:v>
                </c:pt>
                <c:pt idx="2552">
                  <c:v>0.40410000000000001</c:v>
                </c:pt>
                <c:pt idx="2553">
                  <c:v>0.40410000000000001</c:v>
                </c:pt>
                <c:pt idx="2554">
                  <c:v>0.40430000000000005</c:v>
                </c:pt>
                <c:pt idx="2555">
                  <c:v>0.40450000000000008</c:v>
                </c:pt>
                <c:pt idx="2556">
                  <c:v>0.40450000000000008</c:v>
                </c:pt>
                <c:pt idx="2557">
                  <c:v>0.40460000000000002</c:v>
                </c:pt>
                <c:pt idx="2558">
                  <c:v>0.4047</c:v>
                </c:pt>
                <c:pt idx="2559">
                  <c:v>0.40490000000000004</c:v>
                </c:pt>
                <c:pt idx="2560">
                  <c:v>0.40500000000000008</c:v>
                </c:pt>
                <c:pt idx="2561">
                  <c:v>0.40500000000000008</c:v>
                </c:pt>
                <c:pt idx="2562">
                  <c:v>0.40490000000000004</c:v>
                </c:pt>
                <c:pt idx="2563">
                  <c:v>0.40500000000000008</c:v>
                </c:pt>
                <c:pt idx="2564">
                  <c:v>0.40510000000000002</c:v>
                </c:pt>
                <c:pt idx="2565">
                  <c:v>0.40530000000000005</c:v>
                </c:pt>
                <c:pt idx="2566">
                  <c:v>0.40540000000000004</c:v>
                </c:pt>
                <c:pt idx="2567">
                  <c:v>0.40540000000000004</c:v>
                </c:pt>
                <c:pt idx="2568">
                  <c:v>0.4052</c:v>
                </c:pt>
                <c:pt idx="2569">
                  <c:v>0.4052</c:v>
                </c:pt>
                <c:pt idx="2570">
                  <c:v>0.40510000000000002</c:v>
                </c:pt>
                <c:pt idx="2571">
                  <c:v>0.40510000000000002</c:v>
                </c:pt>
                <c:pt idx="2572">
                  <c:v>0.40490000000000004</c:v>
                </c:pt>
                <c:pt idx="2573">
                  <c:v>0.4047</c:v>
                </c:pt>
                <c:pt idx="2574">
                  <c:v>0.40450000000000008</c:v>
                </c:pt>
                <c:pt idx="2575">
                  <c:v>0.40460000000000002</c:v>
                </c:pt>
                <c:pt idx="2576">
                  <c:v>0.40460000000000002</c:v>
                </c:pt>
                <c:pt idx="2577">
                  <c:v>0.40450000000000008</c:v>
                </c:pt>
                <c:pt idx="2578">
                  <c:v>0.40440000000000004</c:v>
                </c:pt>
                <c:pt idx="2579">
                  <c:v>0.4042</c:v>
                </c:pt>
                <c:pt idx="2580">
                  <c:v>0.40410000000000001</c:v>
                </c:pt>
                <c:pt idx="2581">
                  <c:v>0.40410000000000001</c:v>
                </c:pt>
                <c:pt idx="2582">
                  <c:v>0.40430000000000005</c:v>
                </c:pt>
                <c:pt idx="2583">
                  <c:v>0.40450000000000008</c:v>
                </c:pt>
                <c:pt idx="2584">
                  <c:v>0.40460000000000002</c:v>
                </c:pt>
                <c:pt idx="2585">
                  <c:v>0.4047</c:v>
                </c:pt>
                <c:pt idx="2586">
                  <c:v>0.4047</c:v>
                </c:pt>
                <c:pt idx="2587">
                  <c:v>0.40480000000000005</c:v>
                </c:pt>
                <c:pt idx="2588">
                  <c:v>0.40480000000000005</c:v>
                </c:pt>
                <c:pt idx="2589">
                  <c:v>0.4047</c:v>
                </c:pt>
                <c:pt idx="2590">
                  <c:v>0.40440000000000004</c:v>
                </c:pt>
                <c:pt idx="2591">
                  <c:v>0.40410000000000001</c:v>
                </c:pt>
                <c:pt idx="2592">
                  <c:v>0.40400000000000008</c:v>
                </c:pt>
                <c:pt idx="2593">
                  <c:v>0.4042</c:v>
                </c:pt>
                <c:pt idx="2594">
                  <c:v>0.4042</c:v>
                </c:pt>
                <c:pt idx="2595">
                  <c:v>0.40530000000000005</c:v>
                </c:pt>
                <c:pt idx="2596">
                  <c:v>0.40590000000000004</c:v>
                </c:pt>
                <c:pt idx="2597">
                  <c:v>0.40610000000000002</c:v>
                </c:pt>
                <c:pt idx="2598">
                  <c:v>0.40600000000000008</c:v>
                </c:pt>
                <c:pt idx="2599">
                  <c:v>0.40620000000000001</c:v>
                </c:pt>
                <c:pt idx="2600">
                  <c:v>0.40650000000000003</c:v>
                </c:pt>
                <c:pt idx="2601">
                  <c:v>0.40670000000000001</c:v>
                </c:pt>
                <c:pt idx="2602">
                  <c:v>0.40670000000000001</c:v>
                </c:pt>
                <c:pt idx="2603">
                  <c:v>0.40680000000000005</c:v>
                </c:pt>
                <c:pt idx="2604">
                  <c:v>0.40690000000000004</c:v>
                </c:pt>
                <c:pt idx="2605">
                  <c:v>0.40710000000000002</c:v>
                </c:pt>
                <c:pt idx="2606">
                  <c:v>0.40700000000000003</c:v>
                </c:pt>
                <c:pt idx="2607">
                  <c:v>0.40690000000000004</c:v>
                </c:pt>
                <c:pt idx="2608">
                  <c:v>0.40660000000000002</c:v>
                </c:pt>
                <c:pt idx="2609">
                  <c:v>0.40630000000000005</c:v>
                </c:pt>
                <c:pt idx="2610">
                  <c:v>0.40630000000000005</c:v>
                </c:pt>
                <c:pt idx="2611">
                  <c:v>0.40590000000000004</c:v>
                </c:pt>
                <c:pt idx="2612">
                  <c:v>0.40570000000000001</c:v>
                </c:pt>
                <c:pt idx="2613">
                  <c:v>0.40540000000000004</c:v>
                </c:pt>
                <c:pt idx="2614">
                  <c:v>0.40200000000000002</c:v>
                </c:pt>
                <c:pt idx="2615">
                  <c:v>0.40050000000000002</c:v>
                </c:pt>
                <c:pt idx="2616">
                  <c:v>0.40040000000000003</c:v>
                </c:pt>
                <c:pt idx="2617">
                  <c:v>0.40040000000000003</c:v>
                </c:pt>
                <c:pt idx="2618">
                  <c:v>0.40040000000000003</c:v>
                </c:pt>
                <c:pt idx="2619">
                  <c:v>0.40030000000000004</c:v>
                </c:pt>
                <c:pt idx="2620">
                  <c:v>0.4002</c:v>
                </c:pt>
                <c:pt idx="2621">
                  <c:v>0.40010000000000001</c:v>
                </c:pt>
                <c:pt idx="2622">
                  <c:v>0.4007</c:v>
                </c:pt>
                <c:pt idx="2623">
                  <c:v>0.4012</c:v>
                </c:pt>
                <c:pt idx="2624">
                  <c:v>0.40130000000000005</c:v>
                </c:pt>
                <c:pt idx="2625">
                  <c:v>0.40130000000000005</c:v>
                </c:pt>
                <c:pt idx="2626">
                  <c:v>0.4012</c:v>
                </c:pt>
                <c:pt idx="2627">
                  <c:v>0.40100000000000002</c:v>
                </c:pt>
                <c:pt idx="2628">
                  <c:v>0.40080000000000005</c:v>
                </c:pt>
                <c:pt idx="2629">
                  <c:v>0.4007</c:v>
                </c:pt>
                <c:pt idx="2630">
                  <c:v>0.40060000000000001</c:v>
                </c:pt>
                <c:pt idx="2631">
                  <c:v>0.40060000000000001</c:v>
                </c:pt>
                <c:pt idx="2632">
                  <c:v>0.40040000000000003</c:v>
                </c:pt>
                <c:pt idx="2633">
                  <c:v>0.4</c:v>
                </c:pt>
                <c:pt idx="2634">
                  <c:v>0.3998000000000001</c:v>
                </c:pt>
                <c:pt idx="2635">
                  <c:v>0.3998000000000001</c:v>
                </c:pt>
                <c:pt idx="2636">
                  <c:v>0.4</c:v>
                </c:pt>
                <c:pt idx="2637">
                  <c:v>0.39970000000000006</c:v>
                </c:pt>
                <c:pt idx="2638">
                  <c:v>0.3998000000000001</c:v>
                </c:pt>
                <c:pt idx="2639">
                  <c:v>0.39960000000000007</c:v>
                </c:pt>
                <c:pt idx="2640">
                  <c:v>0.39960000000000007</c:v>
                </c:pt>
                <c:pt idx="2641">
                  <c:v>0.3998000000000001</c:v>
                </c:pt>
                <c:pt idx="2642">
                  <c:v>0.39990000000000009</c:v>
                </c:pt>
                <c:pt idx="2643">
                  <c:v>0.4</c:v>
                </c:pt>
                <c:pt idx="2644">
                  <c:v>0.39990000000000009</c:v>
                </c:pt>
                <c:pt idx="2645">
                  <c:v>0.39970000000000006</c:v>
                </c:pt>
                <c:pt idx="2646">
                  <c:v>0.39950000000000008</c:v>
                </c:pt>
                <c:pt idx="2647">
                  <c:v>0.39950000000000008</c:v>
                </c:pt>
                <c:pt idx="2648">
                  <c:v>0.3993000000000001</c:v>
                </c:pt>
                <c:pt idx="2649">
                  <c:v>0.39940000000000009</c:v>
                </c:pt>
                <c:pt idx="2650">
                  <c:v>0.3993000000000001</c:v>
                </c:pt>
                <c:pt idx="2651">
                  <c:v>0.39910000000000007</c:v>
                </c:pt>
                <c:pt idx="2652">
                  <c:v>0.3988000000000001</c:v>
                </c:pt>
                <c:pt idx="2653">
                  <c:v>0.39860000000000007</c:v>
                </c:pt>
                <c:pt idx="2654">
                  <c:v>0.39850000000000008</c:v>
                </c:pt>
                <c:pt idx="2655">
                  <c:v>0.39860000000000007</c:v>
                </c:pt>
                <c:pt idx="2656">
                  <c:v>0.39870000000000005</c:v>
                </c:pt>
                <c:pt idx="2657">
                  <c:v>0.3988000000000001</c:v>
                </c:pt>
                <c:pt idx="2658">
                  <c:v>0.3988000000000001</c:v>
                </c:pt>
                <c:pt idx="2659">
                  <c:v>0.39890000000000009</c:v>
                </c:pt>
                <c:pt idx="2660">
                  <c:v>0.39920000000000005</c:v>
                </c:pt>
                <c:pt idx="2661">
                  <c:v>0.40190000000000003</c:v>
                </c:pt>
                <c:pt idx="2662">
                  <c:v>0.40240000000000004</c:v>
                </c:pt>
                <c:pt idx="2663">
                  <c:v>0.40230000000000005</c:v>
                </c:pt>
                <c:pt idx="2664">
                  <c:v>0.4022</c:v>
                </c:pt>
                <c:pt idx="2665">
                  <c:v>0.4022</c:v>
                </c:pt>
                <c:pt idx="2666">
                  <c:v>0.40230000000000005</c:v>
                </c:pt>
                <c:pt idx="2667">
                  <c:v>0.40250000000000002</c:v>
                </c:pt>
                <c:pt idx="2668">
                  <c:v>0.4027</c:v>
                </c:pt>
                <c:pt idx="2669">
                  <c:v>0.40290000000000004</c:v>
                </c:pt>
                <c:pt idx="2670">
                  <c:v>0.40310000000000001</c:v>
                </c:pt>
                <c:pt idx="2671">
                  <c:v>0.40310000000000001</c:v>
                </c:pt>
                <c:pt idx="2672">
                  <c:v>0.40300000000000002</c:v>
                </c:pt>
                <c:pt idx="2673">
                  <c:v>0.40290000000000004</c:v>
                </c:pt>
                <c:pt idx="2674">
                  <c:v>0.40300000000000002</c:v>
                </c:pt>
                <c:pt idx="2675">
                  <c:v>0.40310000000000001</c:v>
                </c:pt>
                <c:pt idx="2676">
                  <c:v>0.4032</c:v>
                </c:pt>
                <c:pt idx="2677">
                  <c:v>0.40310000000000001</c:v>
                </c:pt>
                <c:pt idx="2678">
                  <c:v>0.40300000000000002</c:v>
                </c:pt>
                <c:pt idx="2679">
                  <c:v>0.4032</c:v>
                </c:pt>
                <c:pt idx="2680">
                  <c:v>0.4032</c:v>
                </c:pt>
                <c:pt idx="2681">
                  <c:v>0.40340000000000004</c:v>
                </c:pt>
                <c:pt idx="2682">
                  <c:v>0.40340000000000004</c:v>
                </c:pt>
                <c:pt idx="2683">
                  <c:v>0.4032</c:v>
                </c:pt>
                <c:pt idx="2684">
                  <c:v>0.40260000000000001</c:v>
                </c:pt>
                <c:pt idx="2685">
                  <c:v>0.40240000000000004</c:v>
                </c:pt>
                <c:pt idx="2686">
                  <c:v>0.40230000000000005</c:v>
                </c:pt>
                <c:pt idx="2687">
                  <c:v>0.40230000000000005</c:v>
                </c:pt>
                <c:pt idx="2688">
                  <c:v>0.40240000000000004</c:v>
                </c:pt>
                <c:pt idx="2689">
                  <c:v>0.40230000000000005</c:v>
                </c:pt>
                <c:pt idx="2690">
                  <c:v>0.40200000000000002</c:v>
                </c:pt>
                <c:pt idx="2691">
                  <c:v>0.40200000000000002</c:v>
                </c:pt>
                <c:pt idx="2692">
                  <c:v>0.40200000000000002</c:v>
                </c:pt>
                <c:pt idx="2693">
                  <c:v>0.40200000000000002</c:v>
                </c:pt>
                <c:pt idx="2694">
                  <c:v>0.39940000000000009</c:v>
                </c:pt>
                <c:pt idx="2695">
                  <c:v>0.39990000000000009</c:v>
                </c:pt>
                <c:pt idx="2696">
                  <c:v>0.3998000000000001</c:v>
                </c:pt>
                <c:pt idx="2697">
                  <c:v>0.39970000000000006</c:v>
                </c:pt>
                <c:pt idx="2698">
                  <c:v>0.39970000000000006</c:v>
                </c:pt>
                <c:pt idx="2699">
                  <c:v>0.39970000000000006</c:v>
                </c:pt>
                <c:pt idx="2700">
                  <c:v>0.39960000000000007</c:v>
                </c:pt>
                <c:pt idx="2701">
                  <c:v>0.3993000000000001</c:v>
                </c:pt>
                <c:pt idx="2702">
                  <c:v>0.39900000000000008</c:v>
                </c:pt>
                <c:pt idx="2703">
                  <c:v>0.39870000000000005</c:v>
                </c:pt>
                <c:pt idx="2704">
                  <c:v>0.39860000000000007</c:v>
                </c:pt>
                <c:pt idx="2705">
                  <c:v>0.39840000000000009</c:v>
                </c:pt>
                <c:pt idx="2706">
                  <c:v>0.39850000000000008</c:v>
                </c:pt>
                <c:pt idx="2707">
                  <c:v>0.39860000000000007</c:v>
                </c:pt>
                <c:pt idx="2708">
                  <c:v>0.39870000000000005</c:v>
                </c:pt>
                <c:pt idx="2709">
                  <c:v>0.3988000000000001</c:v>
                </c:pt>
                <c:pt idx="2710">
                  <c:v>0.39870000000000005</c:v>
                </c:pt>
                <c:pt idx="2711">
                  <c:v>0.39870000000000005</c:v>
                </c:pt>
                <c:pt idx="2712">
                  <c:v>0.39870000000000005</c:v>
                </c:pt>
                <c:pt idx="2713">
                  <c:v>0.39900000000000008</c:v>
                </c:pt>
                <c:pt idx="2714">
                  <c:v>0.39920000000000005</c:v>
                </c:pt>
                <c:pt idx="2715">
                  <c:v>0.39940000000000009</c:v>
                </c:pt>
                <c:pt idx="2716">
                  <c:v>0.39950000000000008</c:v>
                </c:pt>
                <c:pt idx="2717">
                  <c:v>0.39960000000000007</c:v>
                </c:pt>
                <c:pt idx="2718">
                  <c:v>0.3998000000000001</c:v>
                </c:pt>
                <c:pt idx="2719">
                  <c:v>0.40010000000000001</c:v>
                </c:pt>
                <c:pt idx="2720">
                  <c:v>0.4</c:v>
                </c:pt>
                <c:pt idx="2721">
                  <c:v>0.39990000000000009</c:v>
                </c:pt>
                <c:pt idx="2722">
                  <c:v>0.39960000000000007</c:v>
                </c:pt>
                <c:pt idx="2723">
                  <c:v>0.39940000000000009</c:v>
                </c:pt>
                <c:pt idx="2724">
                  <c:v>0.39920000000000005</c:v>
                </c:pt>
                <c:pt idx="2725">
                  <c:v>0.39910000000000007</c:v>
                </c:pt>
                <c:pt idx="2726">
                  <c:v>0.39910000000000007</c:v>
                </c:pt>
                <c:pt idx="2727">
                  <c:v>0.3993000000000001</c:v>
                </c:pt>
                <c:pt idx="2728">
                  <c:v>0.39940000000000009</c:v>
                </c:pt>
                <c:pt idx="2729">
                  <c:v>0.3993000000000001</c:v>
                </c:pt>
                <c:pt idx="2730">
                  <c:v>0.39920000000000005</c:v>
                </c:pt>
                <c:pt idx="2731">
                  <c:v>0.39920000000000005</c:v>
                </c:pt>
                <c:pt idx="2732">
                  <c:v>0.39940000000000009</c:v>
                </c:pt>
                <c:pt idx="2733">
                  <c:v>0.39940000000000009</c:v>
                </c:pt>
                <c:pt idx="2734">
                  <c:v>0.39990000000000009</c:v>
                </c:pt>
                <c:pt idx="2735">
                  <c:v>0.40010000000000001</c:v>
                </c:pt>
                <c:pt idx="2736">
                  <c:v>0.40440000000000004</c:v>
                </c:pt>
                <c:pt idx="2737">
                  <c:v>0.40720000000000001</c:v>
                </c:pt>
                <c:pt idx="2738">
                  <c:v>0.40770000000000001</c:v>
                </c:pt>
                <c:pt idx="2739">
                  <c:v>0.40810000000000002</c:v>
                </c:pt>
                <c:pt idx="2740">
                  <c:v>0.40820000000000001</c:v>
                </c:pt>
                <c:pt idx="2741">
                  <c:v>0.40820000000000001</c:v>
                </c:pt>
                <c:pt idx="2742">
                  <c:v>0.40820000000000001</c:v>
                </c:pt>
                <c:pt idx="2743">
                  <c:v>0.40820000000000001</c:v>
                </c:pt>
                <c:pt idx="2744">
                  <c:v>0.40820000000000001</c:v>
                </c:pt>
                <c:pt idx="2745">
                  <c:v>0.40820000000000001</c:v>
                </c:pt>
                <c:pt idx="2746">
                  <c:v>0.4084000000000001</c:v>
                </c:pt>
                <c:pt idx="2747">
                  <c:v>0.40850000000000003</c:v>
                </c:pt>
                <c:pt idx="2748">
                  <c:v>0.4084000000000001</c:v>
                </c:pt>
                <c:pt idx="2749">
                  <c:v>0.40810000000000002</c:v>
                </c:pt>
                <c:pt idx="2750">
                  <c:v>0.40790000000000004</c:v>
                </c:pt>
                <c:pt idx="2751">
                  <c:v>0.40790000000000004</c:v>
                </c:pt>
                <c:pt idx="2752">
                  <c:v>0.40790000000000004</c:v>
                </c:pt>
                <c:pt idx="2753">
                  <c:v>0.40790000000000004</c:v>
                </c:pt>
                <c:pt idx="2754">
                  <c:v>0.40680000000000005</c:v>
                </c:pt>
                <c:pt idx="2755">
                  <c:v>0.40430000000000005</c:v>
                </c:pt>
                <c:pt idx="2756">
                  <c:v>0.40410000000000001</c:v>
                </c:pt>
                <c:pt idx="2757">
                  <c:v>0.4042</c:v>
                </c:pt>
                <c:pt idx="2758">
                  <c:v>0.4042</c:v>
                </c:pt>
                <c:pt idx="2759">
                  <c:v>0.40430000000000005</c:v>
                </c:pt>
                <c:pt idx="2760">
                  <c:v>0.4042</c:v>
                </c:pt>
                <c:pt idx="2761">
                  <c:v>0.40400000000000008</c:v>
                </c:pt>
                <c:pt idx="2762">
                  <c:v>0.40400000000000008</c:v>
                </c:pt>
                <c:pt idx="2763">
                  <c:v>0.40380000000000005</c:v>
                </c:pt>
                <c:pt idx="2764">
                  <c:v>0.4037</c:v>
                </c:pt>
                <c:pt idx="2765">
                  <c:v>0.40380000000000005</c:v>
                </c:pt>
                <c:pt idx="2766">
                  <c:v>0.40400000000000008</c:v>
                </c:pt>
                <c:pt idx="2767">
                  <c:v>0.4042</c:v>
                </c:pt>
                <c:pt idx="2768">
                  <c:v>0.40430000000000005</c:v>
                </c:pt>
                <c:pt idx="2769">
                  <c:v>0.4042</c:v>
                </c:pt>
                <c:pt idx="2770">
                  <c:v>0.40410000000000001</c:v>
                </c:pt>
                <c:pt idx="2771">
                  <c:v>0.40410000000000001</c:v>
                </c:pt>
                <c:pt idx="2772">
                  <c:v>0.4042</c:v>
                </c:pt>
                <c:pt idx="2773">
                  <c:v>0.4042</c:v>
                </c:pt>
                <c:pt idx="2774">
                  <c:v>0.40400000000000008</c:v>
                </c:pt>
                <c:pt idx="2775">
                  <c:v>0.40400000000000008</c:v>
                </c:pt>
                <c:pt idx="2776">
                  <c:v>0.4042</c:v>
                </c:pt>
                <c:pt idx="2777">
                  <c:v>0.40430000000000005</c:v>
                </c:pt>
                <c:pt idx="2778">
                  <c:v>0.40350000000000008</c:v>
                </c:pt>
                <c:pt idx="2779">
                  <c:v>0.4032</c:v>
                </c:pt>
                <c:pt idx="2780">
                  <c:v>0.40290000000000004</c:v>
                </c:pt>
                <c:pt idx="2781">
                  <c:v>0.4027</c:v>
                </c:pt>
                <c:pt idx="2782">
                  <c:v>0.4027</c:v>
                </c:pt>
                <c:pt idx="2783">
                  <c:v>0.4027</c:v>
                </c:pt>
                <c:pt idx="2784">
                  <c:v>0.4027</c:v>
                </c:pt>
                <c:pt idx="2785">
                  <c:v>0.4027</c:v>
                </c:pt>
                <c:pt idx="2786">
                  <c:v>0.40260000000000001</c:v>
                </c:pt>
                <c:pt idx="2787">
                  <c:v>0.40230000000000005</c:v>
                </c:pt>
                <c:pt idx="2788">
                  <c:v>0.4022</c:v>
                </c:pt>
                <c:pt idx="2789">
                  <c:v>0.40230000000000005</c:v>
                </c:pt>
                <c:pt idx="2790">
                  <c:v>0.40230000000000005</c:v>
                </c:pt>
                <c:pt idx="2791">
                  <c:v>0.40230000000000005</c:v>
                </c:pt>
                <c:pt idx="2792">
                  <c:v>0.4022</c:v>
                </c:pt>
                <c:pt idx="2793">
                  <c:v>0.40230000000000005</c:v>
                </c:pt>
                <c:pt idx="2794">
                  <c:v>0.40250000000000002</c:v>
                </c:pt>
                <c:pt idx="2795">
                  <c:v>0.4027</c:v>
                </c:pt>
                <c:pt idx="2796">
                  <c:v>0.40290000000000004</c:v>
                </c:pt>
                <c:pt idx="2797">
                  <c:v>0.40280000000000005</c:v>
                </c:pt>
                <c:pt idx="2798">
                  <c:v>0.40290000000000004</c:v>
                </c:pt>
                <c:pt idx="2799">
                  <c:v>0.40290000000000004</c:v>
                </c:pt>
                <c:pt idx="2800">
                  <c:v>0.40300000000000002</c:v>
                </c:pt>
                <c:pt idx="2801">
                  <c:v>0.40300000000000002</c:v>
                </c:pt>
                <c:pt idx="2802">
                  <c:v>0.40330000000000005</c:v>
                </c:pt>
                <c:pt idx="2803">
                  <c:v>0.40380000000000005</c:v>
                </c:pt>
                <c:pt idx="2804">
                  <c:v>0.4042</c:v>
                </c:pt>
                <c:pt idx="2805">
                  <c:v>0.4042</c:v>
                </c:pt>
                <c:pt idx="2806">
                  <c:v>0.40400000000000008</c:v>
                </c:pt>
                <c:pt idx="2807">
                  <c:v>0.4027</c:v>
                </c:pt>
                <c:pt idx="2808">
                  <c:v>0.40250000000000002</c:v>
                </c:pt>
                <c:pt idx="2809">
                  <c:v>0.40250000000000002</c:v>
                </c:pt>
                <c:pt idx="2810">
                  <c:v>0.40230000000000005</c:v>
                </c:pt>
                <c:pt idx="2811">
                  <c:v>0.4022</c:v>
                </c:pt>
                <c:pt idx="2812">
                  <c:v>0.40190000000000003</c:v>
                </c:pt>
                <c:pt idx="2813">
                  <c:v>0.40160000000000001</c:v>
                </c:pt>
                <c:pt idx="2814">
                  <c:v>0.4007</c:v>
                </c:pt>
                <c:pt idx="2815">
                  <c:v>0.39900000000000008</c:v>
                </c:pt>
                <c:pt idx="2816">
                  <c:v>0.39690000000000009</c:v>
                </c:pt>
                <c:pt idx="2817">
                  <c:v>0.39430000000000004</c:v>
                </c:pt>
                <c:pt idx="2818">
                  <c:v>0.39180000000000004</c:v>
                </c:pt>
                <c:pt idx="2819">
                  <c:v>0.38960000000000006</c:v>
                </c:pt>
                <c:pt idx="2820">
                  <c:v>0.38830000000000003</c:v>
                </c:pt>
                <c:pt idx="2821">
                  <c:v>0.38750000000000007</c:v>
                </c:pt>
                <c:pt idx="2822">
                  <c:v>0.38710000000000006</c:v>
                </c:pt>
                <c:pt idx="2823">
                  <c:v>0.3867000000000001</c:v>
                </c:pt>
                <c:pt idx="2824">
                  <c:v>0.38610000000000005</c:v>
                </c:pt>
                <c:pt idx="2825">
                  <c:v>0.38600000000000007</c:v>
                </c:pt>
                <c:pt idx="2826">
                  <c:v>0.38650000000000007</c:v>
                </c:pt>
                <c:pt idx="2827">
                  <c:v>0.38740000000000008</c:v>
                </c:pt>
                <c:pt idx="2828">
                  <c:v>0.38840000000000008</c:v>
                </c:pt>
                <c:pt idx="2829">
                  <c:v>0.38910000000000006</c:v>
                </c:pt>
                <c:pt idx="2830">
                  <c:v>0.38960000000000006</c:v>
                </c:pt>
                <c:pt idx="2831">
                  <c:v>0.39010000000000006</c:v>
                </c:pt>
                <c:pt idx="2832">
                  <c:v>0.39100000000000007</c:v>
                </c:pt>
                <c:pt idx="2833">
                  <c:v>0.39200000000000007</c:v>
                </c:pt>
                <c:pt idx="2834">
                  <c:v>0.39300000000000007</c:v>
                </c:pt>
                <c:pt idx="2835">
                  <c:v>0.39380000000000004</c:v>
                </c:pt>
                <c:pt idx="2836">
                  <c:v>0.39410000000000006</c:v>
                </c:pt>
                <c:pt idx="2837">
                  <c:v>0.39430000000000004</c:v>
                </c:pt>
                <c:pt idx="2838">
                  <c:v>0.39450000000000007</c:v>
                </c:pt>
                <c:pt idx="2839">
                  <c:v>0.39500000000000007</c:v>
                </c:pt>
                <c:pt idx="2840">
                  <c:v>0.39530000000000004</c:v>
                </c:pt>
                <c:pt idx="2841">
                  <c:v>0.39540000000000008</c:v>
                </c:pt>
                <c:pt idx="2842">
                  <c:v>0.39520000000000005</c:v>
                </c:pt>
                <c:pt idx="2843">
                  <c:v>0.39500000000000007</c:v>
                </c:pt>
                <c:pt idx="2844">
                  <c:v>0.39500000000000007</c:v>
                </c:pt>
                <c:pt idx="2845">
                  <c:v>0.39510000000000006</c:v>
                </c:pt>
                <c:pt idx="2846">
                  <c:v>0.39490000000000008</c:v>
                </c:pt>
                <c:pt idx="2847">
                  <c:v>0.39490000000000008</c:v>
                </c:pt>
                <c:pt idx="2848">
                  <c:v>0.39460000000000006</c:v>
                </c:pt>
                <c:pt idx="2849">
                  <c:v>0.39420000000000011</c:v>
                </c:pt>
                <c:pt idx="2850">
                  <c:v>0.39360000000000006</c:v>
                </c:pt>
                <c:pt idx="2851">
                  <c:v>0.39360000000000006</c:v>
                </c:pt>
                <c:pt idx="2852">
                  <c:v>0.39300000000000007</c:v>
                </c:pt>
                <c:pt idx="2853">
                  <c:v>0.39260000000000006</c:v>
                </c:pt>
                <c:pt idx="2854">
                  <c:v>0.39240000000000014</c:v>
                </c:pt>
                <c:pt idx="2855">
                  <c:v>0.39240000000000014</c:v>
                </c:pt>
                <c:pt idx="2856">
                  <c:v>0.3927000000000001</c:v>
                </c:pt>
                <c:pt idx="2857">
                  <c:v>0.39300000000000007</c:v>
                </c:pt>
                <c:pt idx="2858">
                  <c:v>0.39330000000000004</c:v>
                </c:pt>
                <c:pt idx="2859">
                  <c:v>0.39370000000000011</c:v>
                </c:pt>
                <c:pt idx="2860">
                  <c:v>0.39400000000000007</c:v>
                </c:pt>
                <c:pt idx="2861">
                  <c:v>0.39400000000000007</c:v>
                </c:pt>
                <c:pt idx="2862">
                  <c:v>0.39440000000000008</c:v>
                </c:pt>
                <c:pt idx="2863">
                  <c:v>0.39490000000000008</c:v>
                </c:pt>
                <c:pt idx="2864">
                  <c:v>0.39550000000000007</c:v>
                </c:pt>
                <c:pt idx="2865">
                  <c:v>0.39610000000000006</c:v>
                </c:pt>
                <c:pt idx="2866">
                  <c:v>0.39670000000000005</c:v>
                </c:pt>
                <c:pt idx="2867">
                  <c:v>0.3973000000000001</c:v>
                </c:pt>
                <c:pt idx="2868">
                  <c:v>0.39770000000000005</c:v>
                </c:pt>
                <c:pt idx="2869">
                  <c:v>0.3973000000000001</c:v>
                </c:pt>
                <c:pt idx="2870">
                  <c:v>0.39670000000000005</c:v>
                </c:pt>
                <c:pt idx="2871">
                  <c:v>0.39640000000000009</c:v>
                </c:pt>
                <c:pt idx="2872">
                  <c:v>0.3958000000000001</c:v>
                </c:pt>
                <c:pt idx="2873">
                  <c:v>0.39500000000000007</c:v>
                </c:pt>
                <c:pt idx="2874">
                  <c:v>0.39430000000000004</c:v>
                </c:pt>
                <c:pt idx="2875">
                  <c:v>0.39370000000000011</c:v>
                </c:pt>
                <c:pt idx="2876">
                  <c:v>0.39370000000000011</c:v>
                </c:pt>
                <c:pt idx="2877">
                  <c:v>0.39380000000000004</c:v>
                </c:pt>
                <c:pt idx="2878">
                  <c:v>0.39400000000000007</c:v>
                </c:pt>
                <c:pt idx="2879">
                  <c:v>0.39400000000000007</c:v>
                </c:pt>
                <c:pt idx="2880">
                  <c:v>0.39440000000000008</c:v>
                </c:pt>
                <c:pt idx="2881">
                  <c:v>0.39510000000000006</c:v>
                </c:pt>
                <c:pt idx="2882">
                  <c:v>0.3958000000000001</c:v>
                </c:pt>
                <c:pt idx="2883">
                  <c:v>0.39650000000000007</c:v>
                </c:pt>
                <c:pt idx="2884">
                  <c:v>0.3968000000000001</c:v>
                </c:pt>
                <c:pt idx="2885">
                  <c:v>0.3968000000000001</c:v>
                </c:pt>
                <c:pt idx="2886">
                  <c:v>0.39640000000000009</c:v>
                </c:pt>
                <c:pt idx="2887">
                  <c:v>0.39590000000000009</c:v>
                </c:pt>
                <c:pt idx="2888">
                  <c:v>0.39510000000000006</c:v>
                </c:pt>
                <c:pt idx="2889">
                  <c:v>0.39420000000000011</c:v>
                </c:pt>
                <c:pt idx="2890">
                  <c:v>0.39340000000000014</c:v>
                </c:pt>
                <c:pt idx="2891">
                  <c:v>0.39250000000000007</c:v>
                </c:pt>
                <c:pt idx="2892">
                  <c:v>0.39140000000000014</c:v>
                </c:pt>
                <c:pt idx="2893">
                  <c:v>0.39030000000000004</c:v>
                </c:pt>
                <c:pt idx="2894">
                  <c:v>0.38900000000000007</c:v>
                </c:pt>
                <c:pt idx="2895">
                  <c:v>0.38800000000000007</c:v>
                </c:pt>
                <c:pt idx="2896">
                  <c:v>0.3872000000000001</c:v>
                </c:pt>
                <c:pt idx="2897">
                  <c:v>0.3867000000000001</c:v>
                </c:pt>
                <c:pt idx="2898">
                  <c:v>0.38610000000000005</c:v>
                </c:pt>
                <c:pt idx="2899">
                  <c:v>0.3857000000000001</c:v>
                </c:pt>
                <c:pt idx="2900">
                  <c:v>0.38540000000000008</c:v>
                </c:pt>
                <c:pt idx="2901">
                  <c:v>0.3852000000000001</c:v>
                </c:pt>
                <c:pt idx="2902">
                  <c:v>0.38550000000000006</c:v>
                </c:pt>
                <c:pt idx="2903">
                  <c:v>0.3857000000000001</c:v>
                </c:pt>
                <c:pt idx="2904">
                  <c:v>0.38590000000000008</c:v>
                </c:pt>
                <c:pt idx="2905">
                  <c:v>0.38600000000000007</c:v>
                </c:pt>
                <c:pt idx="2906">
                  <c:v>0.38600000000000007</c:v>
                </c:pt>
                <c:pt idx="2907">
                  <c:v>0.38600000000000007</c:v>
                </c:pt>
                <c:pt idx="2908">
                  <c:v>0.38600000000000007</c:v>
                </c:pt>
                <c:pt idx="2909">
                  <c:v>0.38580000000000003</c:v>
                </c:pt>
                <c:pt idx="2910">
                  <c:v>0.38550000000000006</c:v>
                </c:pt>
                <c:pt idx="2911">
                  <c:v>0.38530000000000003</c:v>
                </c:pt>
                <c:pt idx="2912">
                  <c:v>0.38500000000000006</c:v>
                </c:pt>
                <c:pt idx="2913">
                  <c:v>0.38490000000000008</c:v>
                </c:pt>
                <c:pt idx="2914">
                  <c:v>0.38480000000000003</c:v>
                </c:pt>
                <c:pt idx="2915">
                  <c:v>0.38460000000000005</c:v>
                </c:pt>
                <c:pt idx="2916">
                  <c:v>0.38450000000000006</c:v>
                </c:pt>
                <c:pt idx="2917">
                  <c:v>0.38430000000000003</c:v>
                </c:pt>
                <c:pt idx="2918">
                  <c:v>0.38400000000000006</c:v>
                </c:pt>
                <c:pt idx="2919">
                  <c:v>0.38380000000000003</c:v>
                </c:pt>
                <c:pt idx="2920">
                  <c:v>0.38360000000000005</c:v>
                </c:pt>
                <c:pt idx="2921">
                  <c:v>0.38340000000000007</c:v>
                </c:pt>
                <c:pt idx="2922">
                  <c:v>0.38300000000000006</c:v>
                </c:pt>
                <c:pt idx="2923">
                  <c:v>0.38260000000000005</c:v>
                </c:pt>
                <c:pt idx="2924">
                  <c:v>0.38250000000000006</c:v>
                </c:pt>
                <c:pt idx="2925">
                  <c:v>0.38240000000000007</c:v>
                </c:pt>
                <c:pt idx="2926">
                  <c:v>0.38240000000000007</c:v>
                </c:pt>
                <c:pt idx="2927">
                  <c:v>0.38230000000000003</c:v>
                </c:pt>
                <c:pt idx="2928">
                  <c:v>0.38220000000000004</c:v>
                </c:pt>
                <c:pt idx="2929">
                  <c:v>0.38210000000000005</c:v>
                </c:pt>
                <c:pt idx="2930">
                  <c:v>0.38210000000000005</c:v>
                </c:pt>
                <c:pt idx="2931">
                  <c:v>0.38210000000000005</c:v>
                </c:pt>
                <c:pt idx="2932">
                  <c:v>0.38220000000000004</c:v>
                </c:pt>
                <c:pt idx="2933">
                  <c:v>0.38210000000000005</c:v>
                </c:pt>
                <c:pt idx="2934">
                  <c:v>0.38260000000000005</c:v>
                </c:pt>
                <c:pt idx="2935">
                  <c:v>0.38210000000000005</c:v>
                </c:pt>
                <c:pt idx="2936">
                  <c:v>0.38210000000000005</c:v>
                </c:pt>
                <c:pt idx="2937">
                  <c:v>0.38210000000000005</c:v>
                </c:pt>
                <c:pt idx="2938">
                  <c:v>0.38210000000000005</c:v>
                </c:pt>
                <c:pt idx="2939">
                  <c:v>0.38210000000000005</c:v>
                </c:pt>
                <c:pt idx="2940">
                  <c:v>0.38080000000000014</c:v>
                </c:pt>
                <c:pt idx="2941">
                  <c:v>0.38050000000000006</c:v>
                </c:pt>
                <c:pt idx="2942">
                  <c:v>0.3801000000000001</c:v>
                </c:pt>
                <c:pt idx="2943">
                  <c:v>0.37990000000000007</c:v>
                </c:pt>
                <c:pt idx="2944">
                  <c:v>0.37950000000000006</c:v>
                </c:pt>
                <c:pt idx="2945">
                  <c:v>0.37930000000000014</c:v>
                </c:pt>
                <c:pt idx="2946">
                  <c:v>0.37920000000000004</c:v>
                </c:pt>
                <c:pt idx="2947">
                  <c:v>0.37920000000000004</c:v>
                </c:pt>
                <c:pt idx="2948">
                  <c:v>0.37920000000000004</c:v>
                </c:pt>
                <c:pt idx="2949">
                  <c:v>0.37920000000000004</c:v>
                </c:pt>
                <c:pt idx="2950">
                  <c:v>0.37920000000000004</c:v>
                </c:pt>
                <c:pt idx="2951">
                  <c:v>0.37920000000000004</c:v>
                </c:pt>
                <c:pt idx="2952">
                  <c:v>0.37940000000000007</c:v>
                </c:pt>
                <c:pt idx="2953">
                  <c:v>0.38030000000000014</c:v>
                </c:pt>
                <c:pt idx="2954">
                  <c:v>0.38020000000000004</c:v>
                </c:pt>
                <c:pt idx="2955">
                  <c:v>0.3801000000000001</c:v>
                </c:pt>
                <c:pt idx="2956">
                  <c:v>0.37990000000000007</c:v>
                </c:pt>
                <c:pt idx="2957">
                  <c:v>0.37970000000000004</c:v>
                </c:pt>
                <c:pt idx="2958">
                  <c:v>0.37970000000000004</c:v>
                </c:pt>
                <c:pt idx="2959">
                  <c:v>0.37980000000000014</c:v>
                </c:pt>
                <c:pt idx="2960">
                  <c:v>0.37970000000000004</c:v>
                </c:pt>
                <c:pt idx="2961">
                  <c:v>0.37930000000000014</c:v>
                </c:pt>
                <c:pt idx="2962">
                  <c:v>0.3791000000000001</c:v>
                </c:pt>
                <c:pt idx="2963">
                  <c:v>0.3791000000000001</c:v>
                </c:pt>
                <c:pt idx="2964">
                  <c:v>0.3791000000000001</c:v>
                </c:pt>
                <c:pt idx="2965">
                  <c:v>0.3791000000000001</c:v>
                </c:pt>
                <c:pt idx="2966">
                  <c:v>0.3801000000000001</c:v>
                </c:pt>
                <c:pt idx="2967">
                  <c:v>0.38050000000000006</c:v>
                </c:pt>
                <c:pt idx="2968">
                  <c:v>0.38080000000000014</c:v>
                </c:pt>
                <c:pt idx="2969">
                  <c:v>0.38090000000000007</c:v>
                </c:pt>
                <c:pt idx="2970">
                  <c:v>0.38100000000000006</c:v>
                </c:pt>
                <c:pt idx="2971">
                  <c:v>0.38100000000000006</c:v>
                </c:pt>
                <c:pt idx="2972">
                  <c:v>0.38110000000000011</c:v>
                </c:pt>
                <c:pt idx="2973">
                  <c:v>0.38130000000000003</c:v>
                </c:pt>
                <c:pt idx="2974">
                  <c:v>0.38170000000000004</c:v>
                </c:pt>
                <c:pt idx="2975">
                  <c:v>0.38190000000000007</c:v>
                </c:pt>
                <c:pt idx="2976">
                  <c:v>0.38190000000000007</c:v>
                </c:pt>
                <c:pt idx="2977">
                  <c:v>0.38200000000000006</c:v>
                </c:pt>
                <c:pt idx="2978">
                  <c:v>0.38190000000000007</c:v>
                </c:pt>
                <c:pt idx="2979">
                  <c:v>0.38190000000000007</c:v>
                </c:pt>
                <c:pt idx="2980">
                  <c:v>0.38180000000000003</c:v>
                </c:pt>
                <c:pt idx="2981">
                  <c:v>0.38170000000000004</c:v>
                </c:pt>
                <c:pt idx="2982">
                  <c:v>0.38150000000000006</c:v>
                </c:pt>
                <c:pt idx="2983">
                  <c:v>0.38150000000000006</c:v>
                </c:pt>
                <c:pt idx="2984">
                  <c:v>0.38120000000000004</c:v>
                </c:pt>
                <c:pt idx="2985">
                  <c:v>0.38120000000000004</c:v>
                </c:pt>
                <c:pt idx="2986">
                  <c:v>0.38130000000000003</c:v>
                </c:pt>
                <c:pt idx="2987">
                  <c:v>0.38110000000000011</c:v>
                </c:pt>
                <c:pt idx="2988">
                  <c:v>0.38070000000000004</c:v>
                </c:pt>
                <c:pt idx="2989">
                  <c:v>0.37990000000000007</c:v>
                </c:pt>
                <c:pt idx="2990">
                  <c:v>0.37930000000000014</c:v>
                </c:pt>
                <c:pt idx="2991">
                  <c:v>0.37880000000000014</c:v>
                </c:pt>
                <c:pt idx="2992">
                  <c:v>0.37840000000000007</c:v>
                </c:pt>
                <c:pt idx="2993">
                  <c:v>0.37840000000000007</c:v>
                </c:pt>
                <c:pt idx="2994">
                  <c:v>0.3781000000000001</c:v>
                </c:pt>
                <c:pt idx="2995">
                  <c:v>0.37790000000000007</c:v>
                </c:pt>
                <c:pt idx="2996">
                  <c:v>0.37780000000000008</c:v>
                </c:pt>
                <c:pt idx="2997">
                  <c:v>0.37770000000000004</c:v>
                </c:pt>
                <c:pt idx="2998">
                  <c:v>0.37780000000000008</c:v>
                </c:pt>
                <c:pt idx="2999">
                  <c:v>0.3781000000000001</c:v>
                </c:pt>
                <c:pt idx="3000">
                  <c:v>0.37830000000000014</c:v>
                </c:pt>
                <c:pt idx="3001">
                  <c:v>0.3786000000000001</c:v>
                </c:pt>
                <c:pt idx="3002">
                  <c:v>0.37880000000000014</c:v>
                </c:pt>
                <c:pt idx="3003">
                  <c:v>0.37900000000000006</c:v>
                </c:pt>
                <c:pt idx="3004">
                  <c:v>0.37950000000000006</c:v>
                </c:pt>
                <c:pt idx="3005">
                  <c:v>0.38000000000000006</c:v>
                </c:pt>
                <c:pt idx="3006">
                  <c:v>0.38040000000000007</c:v>
                </c:pt>
                <c:pt idx="3007">
                  <c:v>0.38070000000000004</c:v>
                </c:pt>
                <c:pt idx="3008">
                  <c:v>0.38080000000000014</c:v>
                </c:pt>
                <c:pt idx="3009">
                  <c:v>0.38080000000000014</c:v>
                </c:pt>
                <c:pt idx="3010">
                  <c:v>0.38080000000000014</c:v>
                </c:pt>
                <c:pt idx="3011">
                  <c:v>0.38080000000000014</c:v>
                </c:pt>
                <c:pt idx="3012">
                  <c:v>0.38070000000000004</c:v>
                </c:pt>
                <c:pt idx="3013">
                  <c:v>0.38100000000000006</c:v>
                </c:pt>
                <c:pt idx="3014">
                  <c:v>0.38120000000000004</c:v>
                </c:pt>
                <c:pt idx="3015">
                  <c:v>0.38110000000000011</c:v>
                </c:pt>
                <c:pt idx="3016">
                  <c:v>0.38110000000000011</c:v>
                </c:pt>
                <c:pt idx="3017">
                  <c:v>0.38090000000000007</c:v>
                </c:pt>
                <c:pt idx="3018">
                  <c:v>0.38070000000000004</c:v>
                </c:pt>
                <c:pt idx="3019">
                  <c:v>0.38090000000000007</c:v>
                </c:pt>
                <c:pt idx="3020">
                  <c:v>0.38110000000000011</c:v>
                </c:pt>
                <c:pt idx="3021">
                  <c:v>0.38130000000000003</c:v>
                </c:pt>
                <c:pt idx="3022">
                  <c:v>0.38140000000000007</c:v>
                </c:pt>
                <c:pt idx="3023">
                  <c:v>0.38160000000000011</c:v>
                </c:pt>
                <c:pt idx="3024">
                  <c:v>0.38160000000000011</c:v>
                </c:pt>
                <c:pt idx="3025">
                  <c:v>0.38270000000000004</c:v>
                </c:pt>
                <c:pt idx="3026">
                  <c:v>0.38270000000000004</c:v>
                </c:pt>
                <c:pt idx="3027">
                  <c:v>0.38340000000000007</c:v>
                </c:pt>
                <c:pt idx="3028">
                  <c:v>0.38390000000000007</c:v>
                </c:pt>
                <c:pt idx="3029">
                  <c:v>0.3837000000000001</c:v>
                </c:pt>
                <c:pt idx="3030">
                  <c:v>0.38400000000000006</c:v>
                </c:pt>
                <c:pt idx="3031">
                  <c:v>0.3842000000000001</c:v>
                </c:pt>
                <c:pt idx="3032">
                  <c:v>0.38440000000000007</c:v>
                </c:pt>
                <c:pt idx="3033">
                  <c:v>0.38440000000000007</c:v>
                </c:pt>
                <c:pt idx="3034">
                  <c:v>0.3842000000000001</c:v>
                </c:pt>
                <c:pt idx="3035">
                  <c:v>0.38390000000000007</c:v>
                </c:pt>
                <c:pt idx="3036">
                  <c:v>0.38360000000000005</c:v>
                </c:pt>
                <c:pt idx="3037">
                  <c:v>0.38350000000000006</c:v>
                </c:pt>
                <c:pt idx="3038">
                  <c:v>0.38360000000000005</c:v>
                </c:pt>
                <c:pt idx="3039">
                  <c:v>0.38350000000000006</c:v>
                </c:pt>
                <c:pt idx="3040">
                  <c:v>0.38310000000000005</c:v>
                </c:pt>
                <c:pt idx="3041">
                  <c:v>0.38300000000000006</c:v>
                </c:pt>
                <c:pt idx="3042">
                  <c:v>0.38290000000000007</c:v>
                </c:pt>
                <c:pt idx="3043">
                  <c:v>0.38270000000000004</c:v>
                </c:pt>
                <c:pt idx="3044">
                  <c:v>0.38260000000000005</c:v>
                </c:pt>
                <c:pt idx="3045">
                  <c:v>0.38260000000000005</c:v>
                </c:pt>
                <c:pt idx="3046">
                  <c:v>0.38230000000000003</c:v>
                </c:pt>
                <c:pt idx="3047">
                  <c:v>0.38200000000000006</c:v>
                </c:pt>
                <c:pt idx="3048">
                  <c:v>0.38200000000000006</c:v>
                </c:pt>
                <c:pt idx="3049">
                  <c:v>0.38200000000000006</c:v>
                </c:pt>
                <c:pt idx="3050">
                  <c:v>0.38200000000000006</c:v>
                </c:pt>
                <c:pt idx="3051">
                  <c:v>0.38200000000000006</c:v>
                </c:pt>
                <c:pt idx="3052">
                  <c:v>0.38200000000000006</c:v>
                </c:pt>
                <c:pt idx="3053">
                  <c:v>0.38170000000000004</c:v>
                </c:pt>
                <c:pt idx="3054">
                  <c:v>0.38190000000000007</c:v>
                </c:pt>
                <c:pt idx="3055">
                  <c:v>0.38200000000000006</c:v>
                </c:pt>
                <c:pt idx="3056">
                  <c:v>0.38220000000000004</c:v>
                </c:pt>
                <c:pt idx="3057">
                  <c:v>0.38250000000000006</c:v>
                </c:pt>
                <c:pt idx="3058">
                  <c:v>0.38250000000000006</c:v>
                </c:pt>
                <c:pt idx="3059">
                  <c:v>0.38270000000000004</c:v>
                </c:pt>
                <c:pt idx="3060">
                  <c:v>0.38310000000000005</c:v>
                </c:pt>
                <c:pt idx="3061">
                  <c:v>0.38260000000000005</c:v>
                </c:pt>
                <c:pt idx="3062">
                  <c:v>0.38240000000000007</c:v>
                </c:pt>
                <c:pt idx="3063">
                  <c:v>0.38290000000000007</c:v>
                </c:pt>
                <c:pt idx="3064">
                  <c:v>0.38310000000000005</c:v>
                </c:pt>
                <c:pt idx="3065">
                  <c:v>0.38280000000000003</c:v>
                </c:pt>
                <c:pt idx="3066">
                  <c:v>0.3832000000000001</c:v>
                </c:pt>
                <c:pt idx="3067">
                  <c:v>0.38330000000000003</c:v>
                </c:pt>
                <c:pt idx="3068">
                  <c:v>0.38360000000000005</c:v>
                </c:pt>
                <c:pt idx="3069">
                  <c:v>0.38390000000000007</c:v>
                </c:pt>
                <c:pt idx="3070">
                  <c:v>0.3832000000000001</c:v>
                </c:pt>
                <c:pt idx="3071">
                  <c:v>0.38310000000000005</c:v>
                </c:pt>
                <c:pt idx="3072">
                  <c:v>0.38300000000000006</c:v>
                </c:pt>
                <c:pt idx="3073">
                  <c:v>0.38310000000000005</c:v>
                </c:pt>
                <c:pt idx="3074">
                  <c:v>0.38310000000000005</c:v>
                </c:pt>
                <c:pt idx="3075">
                  <c:v>0.3832000000000001</c:v>
                </c:pt>
                <c:pt idx="3076">
                  <c:v>0.3832000000000001</c:v>
                </c:pt>
                <c:pt idx="3077">
                  <c:v>0.38290000000000007</c:v>
                </c:pt>
                <c:pt idx="3078">
                  <c:v>0.38280000000000003</c:v>
                </c:pt>
                <c:pt idx="3079">
                  <c:v>0.38290000000000007</c:v>
                </c:pt>
                <c:pt idx="3080">
                  <c:v>0.38290000000000007</c:v>
                </c:pt>
                <c:pt idx="3081">
                  <c:v>0.38290000000000007</c:v>
                </c:pt>
                <c:pt idx="3082">
                  <c:v>0.3832000000000001</c:v>
                </c:pt>
                <c:pt idx="3083">
                  <c:v>0.3832000000000001</c:v>
                </c:pt>
                <c:pt idx="3084">
                  <c:v>0.3832000000000001</c:v>
                </c:pt>
                <c:pt idx="3085">
                  <c:v>0.38330000000000003</c:v>
                </c:pt>
                <c:pt idx="3086">
                  <c:v>0.38350000000000006</c:v>
                </c:pt>
                <c:pt idx="3087">
                  <c:v>0.38360000000000005</c:v>
                </c:pt>
                <c:pt idx="3088">
                  <c:v>0.3837000000000001</c:v>
                </c:pt>
                <c:pt idx="3089">
                  <c:v>0.38350000000000006</c:v>
                </c:pt>
                <c:pt idx="3090">
                  <c:v>0.38330000000000003</c:v>
                </c:pt>
                <c:pt idx="3091">
                  <c:v>0.38310000000000005</c:v>
                </c:pt>
                <c:pt idx="3092">
                  <c:v>0.38290000000000007</c:v>
                </c:pt>
                <c:pt idx="3093">
                  <c:v>0.38300000000000006</c:v>
                </c:pt>
                <c:pt idx="3094">
                  <c:v>0.38300000000000006</c:v>
                </c:pt>
                <c:pt idx="3095">
                  <c:v>0.38310000000000005</c:v>
                </c:pt>
                <c:pt idx="3096">
                  <c:v>0.38310000000000005</c:v>
                </c:pt>
                <c:pt idx="3097">
                  <c:v>0.38280000000000003</c:v>
                </c:pt>
                <c:pt idx="3098">
                  <c:v>0.38270000000000004</c:v>
                </c:pt>
                <c:pt idx="3099">
                  <c:v>0.38290000000000007</c:v>
                </c:pt>
                <c:pt idx="3100">
                  <c:v>0.3832000000000001</c:v>
                </c:pt>
                <c:pt idx="3101">
                  <c:v>0.3832000000000001</c:v>
                </c:pt>
                <c:pt idx="3102">
                  <c:v>0.38330000000000003</c:v>
                </c:pt>
                <c:pt idx="3103">
                  <c:v>0.38330000000000003</c:v>
                </c:pt>
                <c:pt idx="3104">
                  <c:v>0.38360000000000005</c:v>
                </c:pt>
                <c:pt idx="3105">
                  <c:v>0.3837000000000001</c:v>
                </c:pt>
                <c:pt idx="3106">
                  <c:v>0.3837000000000001</c:v>
                </c:pt>
                <c:pt idx="3107">
                  <c:v>0.38290000000000007</c:v>
                </c:pt>
                <c:pt idx="3108">
                  <c:v>0.38240000000000007</c:v>
                </c:pt>
                <c:pt idx="3109">
                  <c:v>0.38200000000000006</c:v>
                </c:pt>
                <c:pt idx="3110">
                  <c:v>0.38180000000000003</c:v>
                </c:pt>
                <c:pt idx="3111">
                  <c:v>0.38180000000000003</c:v>
                </c:pt>
                <c:pt idx="3112">
                  <c:v>0.38160000000000011</c:v>
                </c:pt>
                <c:pt idx="3113">
                  <c:v>0.38160000000000011</c:v>
                </c:pt>
                <c:pt idx="3114">
                  <c:v>0.38170000000000004</c:v>
                </c:pt>
                <c:pt idx="3115">
                  <c:v>0.38110000000000011</c:v>
                </c:pt>
                <c:pt idx="3116">
                  <c:v>0.38110000000000011</c:v>
                </c:pt>
                <c:pt idx="3117">
                  <c:v>0.38120000000000004</c:v>
                </c:pt>
                <c:pt idx="3118">
                  <c:v>0.38140000000000007</c:v>
                </c:pt>
                <c:pt idx="3119">
                  <c:v>0.38170000000000004</c:v>
                </c:pt>
                <c:pt idx="3120">
                  <c:v>0.38200000000000006</c:v>
                </c:pt>
                <c:pt idx="3121">
                  <c:v>0.38230000000000003</c:v>
                </c:pt>
                <c:pt idx="3122">
                  <c:v>0.38260000000000005</c:v>
                </c:pt>
                <c:pt idx="3123">
                  <c:v>0.38290000000000007</c:v>
                </c:pt>
                <c:pt idx="3124">
                  <c:v>0.38290000000000007</c:v>
                </c:pt>
                <c:pt idx="3125">
                  <c:v>0.38270000000000004</c:v>
                </c:pt>
                <c:pt idx="3126">
                  <c:v>0.38250000000000006</c:v>
                </c:pt>
                <c:pt idx="3127">
                  <c:v>0.38220000000000004</c:v>
                </c:pt>
                <c:pt idx="3128">
                  <c:v>0.38210000000000005</c:v>
                </c:pt>
                <c:pt idx="3129">
                  <c:v>0.38230000000000003</c:v>
                </c:pt>
                <c:pt idx="3130">
                  <c:v>0.38240000000000007</c:v>
                </c:pt>
                <c:pt idx="3131">
                  <c:v>0.38240000000000007</c:v>
                </c:pt>
                <c:pt idx="3132">
                  <c:v>0.38220000000000004</c:v>
                </c:pt>
                <c:pt idx="3133">
                  <c:v>0.38210000000000005</c:v>
                </c:pt>
                <c:pt idx="3134">
                  <c:v>0.38220000000000004</c:v>
                </c:pt>
                <c:pt idx="3135">
                  <c:v>0.38270000000000004</c:v>
                </c:pt>
                <c:pt idx="3136">
                  <c:v>0.38440000000000007</c:v>
                </c:pt>
                <c:pt idx="3137">
                  <c:v>0.38490000000000008</c:v>
                </c:pt>
                <c:pt idx="3138">
                  <c:v>0.3847000000000001</c:v>
                </c:pt>
                <c:pt idx="3139">
                  <c:v>0.38250000000000006</c:v>
                </c:pt>
                <c:pt idx="3140">
                  <c:v>0.38410000000000005</c:v>
                </c:pt>
                <c:pt idx="3141">
                  <c:v>0.38450000000000006</c:v>
                </c:pt>
                <c:pt idx="3142">
                  <c:v>0.38450000000000006</c:v>
                </c:pt>
                <c:pt idx="3143">
                  <c:v>0.38440000000000007</c:v>
                </c:pt>
                <c:pt idx="3144">
                  <c:v>0.3842000000000001</c:v>
                </c:pt>
                <c:pt idx="3145">
                  <c:v>0.38390000000000007</c:v>
                </c:pt>
                <c:pt idx="3146">
                  <c:v>0.3837000000000001</c:v>
                </c:pt>
                <c:pt idx="3147">
                  <c:v>0.3837000000000001</c:v>
                </c:pt>
                <c:pt idx="3148">
                  <c:v>0.38360000000000005</c:v>
                </c:pt>
                <c:pt idx="3149">
                  <c:v>0.38350000000000006</c:v>
                </c:pt>
                <c:pt idx="3150">
                  <c:v>0.38330000000000003</c:v>
                </c:pt>
                <c:pt idx="3151">
                  <c:v>0.38310000000000005</c:v>
                </c:pt>
                <c:pt idx="3152">
                  <c:v>0.38290000000000007</c:v>
                </c:pt>
                <c:pt idx="3153">
                  <c:v>0.38290000000000007</c:v>
                </c:pt>
                <c:pt idx="3154">
                  <c:v>0.38280000000000003</c:v>
                </c:pt>
                <c:pt idx="3155">
                  <c:v>0.38280000000000003</c:v>
                </c:pt>
                <c:pt idx="3156">
                  <c:v>0.38280000000000003</c:v>
                </c:pt>
                <c:pt idx="3157">
                  <c:v>0.38270000000000004</c:v>
                </c:pt>
                <c:pt idx="3158">
                  <c:v>0.38210000000000005</c:v>
                </c:pt>
                <c:pt idx="3159">
                  <c:v>0.38210000000000005</c:v>
                </c:pt>
                <c:pt idx="3160">
                  <c:v>0.38210000000000005</c:v>
                </c:pt>
                <c:pt idx="3161">
                  <c:v>0.38200000000000006</c:v>
                </c:pt>
                <c:pt idx="3162">
                  <c:v>0.38200000000000006</c:v>
                </c:pt>
                <c:pt idx="3163">
                  <c:v>0.38190000000000007</c:v>
                </c:pt>
                <c:pt idx="3164">
                  <c:v>0.38180000000000003</c:v>
                </c:pt>
                <c:pt idx="3165">
                  <c:v>0.38180000000000003</c:v>
                </c:pt>
                <c:pt idx="3166">
                  <c:v>0.38200000000000006</c:v>
                </c:pt>
                <c:pt idx="3167">
                  <c:v>0.38200000000000006</c:v>
                </c:pt>
                <c:pt idx="3168">
                  <c:v>0.38190000000000007</c:v>
                </c:pt>
                <c:pt idx="3169">
                  <c:v>0.38180000000000003</c:v>
                </c:pt>
                <c:pt idx="3170">
                  <c:v>0.38180000000000003</c:v>
                </c:pt>
                <c:pt idx="3171">
                  <c:v>0.38180000000000003</c:v>
                </c:pt>
                <c:pt idx="3172">
                  <c:v>0.38190000000000007</c:v>
                </c:pt>
                <c:pt idx="3173">
                  <c:v>0.38230000000000003</c:v>
                </c:pt>
                <c:pt idx="3174">
                  <c:v>0.38270000000000004</c:v>
                </c:pt>
                <c:pt idx="3175">
                  <c:v>0.38270000000000004</c:v>
                </c:pt>
                <c:pt idx="3176">
                  <c:v>0.38270000000000004</c:v>
                </c:pt>
                <c:pt idx="3177">
                  <c:v>0.38280000000000003</c:v>
                </c:pt>
                <c:pt idx="3178">
                  <c:v>0.38280000000000003</c:v>
                </c:pt>
                <c:pt idx="3179">
                  <c:v>0.38270000000000004</c:v>
                </c:pt>
                <c:pt idx="3180">
                  <c:v>0.38240000000000007</c:v>
                </c:pt>
                <c:pt idx="3181">
                  <c:v>0.38200000000000006</c:v>
                </c:pt>
                <c:pt idx="3182">
                  <c:v>0.38160000000000011</c:v>
                </c:pt>
                <c:pt idx="3183">
                  <c:v>0.38140000000000007</c:v>
                </c:pt>
                <c:pt idx="3184">
                  <c:v>0.38140000000000007</c:v>
                </c:pt>
                <c:pt idx="3185">
                  <c:v>0.38140000000000007</c:v>
                </c:pt>
                <c:pt idx="3186">
                  <c:v>0.38140000000000007</c:v>
                </c:pt>
                <c:pt idx="3187">
                  <c:v>0.38110000000000011</c:v>
                </c:pt>
                <c:pt idx="3188">
                  <c:v>0.38100000000000006</c:v>
                </c:pt>
                <c:pt idx="3189">
                  <c:v>0.38280000000000003</c:v>
                </c:pt>
                <c:pt idx="3190">
                  <c:v>0.38330000000000003</c:v>
                </c:pt>
                <c:pt idx="3191">
                  <c:v>0.38330000000000003</c:v>
                </c:pt>
                <c:pt idx="3192">
                  <c:v>0.38330000000000003</c:v>
                </c:pt>
                <c:pt idx="3193">
                  <c:v>0.38340000000000007</c:v>
                </c:pt>
                <c:pt idx="3194">
                  <c:v>0.38380000000000003</c:v>
                </c:pt>
                <c:pt idx="3195">
                  <c:v>0.38400000000000006</c:v>
                </c:pt>
                <c:pt idx="3196">
                  <c:v>0.38390000000000007</c:v>
                </c:pt>
                <c:pt idx="3197">
                  <c:v>0.38360000000000005</c:v>
                </c:pt>
                <c:pt idx="3198">
                  <c:v>0.38360000000000005</c:v>
                </c:pt>
                <c:pt idx="3199">
                  <c:v>0.38290000000000007</c:v>
                </c:pt>
                <c:pt idx="3200">
                  <c:v>0.38260000000000005</c:v>
                </c:pt>
                <c:pt idx="3201">
                  <c:v>0.38250000000000006</c:v>
                </c:pt>
                <c:pt idx="3202">
                  <c:v>0.38250000000000006</c:v>
                </c:pt>
                <c:pt idx="3203">
                  <c:v>0.38230000000000003</c:v>
                </c:pt>
                <c:pt idx="3204">
                  <c:v>0.38200000000000006</c:v>
                </c:pt>
                <c:pt idx="3205">
                  <c:v>0.38180000000000003</c:v>
                </c:pt>
                <c:pt idx="3206">
                  <c:v>0.38170000000000004</c:v>
                </c:pt>
                <c:pt idx="3207">
                  <c:v>0.38190000000000007</c:v>
                </c:pt>
                <c:pt idx="3208">
                  <c:v>0.38080000000000014</c:v>
                </c:pt>
                <c:pt idx="3209">
                  <c:v>0.37940000000000007</c:v>
                </c:pt>
                <c:pt idx="3210">
                  <c:v>0.38020000000000004</c:v>
                </c:pt>
                <c:pt idx="3211">
                  <c:v>0.3801000000000001</c:v>
                </c:pt>
                <c:pt idx="3212">
                  <c:v>0.37930000000000014</c:v>
                </c:pt>
                <c:pt idx="3213">
                  <c:v>0.37880000000000014</c:v>
                </c:pt>
                <c:pt idx="3214">
                  <c:v>0.37800000000000006</c:v>
                </c:pt>
                <c:pt idx="3215">
                  <c:v>0.37780000000000008</c:v>
                </c:pt>
                <c:pt idx="3216">
                  <c:v>0.37750000000000006</c:v>
                </c:pt>
                <c:pt idx="3217">
                  <c:v>0.3771000000000001</c:v>
                </c:pt>
                <c:pt idx="3218">
                  <c:v>0.37690000000000007</c:v>
                </c:pt>
                <c:pt idx="3219">
                  <c:v>0.37680000000000008</c:v>
                </c:pt>
                <c:pt idx="3220">
                  <c:v>0.37680000000000008</c:v>
                </c:pt>
                <c:pt idx="3221">
                  <c:v>0.37670000000000003</c:v>
                </c:pt>
                <c:pt idx="3222">
                  <c:v>0.3766000000000001</c:v>
                </c:pt>
                <c:pt idx="3223">
                  <c:v>0.3771000000000001</c:v>
                </c:pt>
                <c:pt idx="3224">
                  <c:v>0.38090000000000007</c:v>
                </c:pt>
                <c:pt idx="3225">
                  <c:v>0.38080000000000014</c:v>
                </c:pt>
                <c:pt idx="3226">
                  <c:v>0.38100000000000006</c:v>
                </c:pt>
                <c:pt idx="3227">
                  <c:v>0.38130000000000003</c:v>
                </c:pt>
                <c:pt idx="3228">
                  <c:v>0.38140000000000007</c:v>
                </c:pt>
                <c:pt idx="3229">
                  <c:v>0.38170000000000004</c:v>
                </c:pt>
                <c:pt idx="3230">
                  <c:v>0.38200000000000006</c:v>
                </c:pt>
                <c:pt idx="3231">
                  <c:v>0.38240000000000007</c:v>
                </c:pt>
                <c:pt idx="3232">
                  <c:v>0.38250000000000006</c:v>
                </c:pt>
                <c:pt idx="3233">
                  <c:v>0.38250000000000006</c:v>
                </c:pt>
                <c:pt idx="3234">
                  <c:v>0.38220000000000004</c:v>
                </c:pt>
                <c:pt idx="3235">
                  <c:v>0.38190000000000007</c:v>
                </c:pt>
                <c:pt idx="3236">
                  <c:v>0.38150000000000006</c:v>
                </c:pt>
                <c:pt idx="3237">
                  <c:v>0.38150000000000006</c:v>
                </c:pt>
                <c:pt idx="3238">
                  <c:v>0.38220000000000004</c:v>
                </c:pt>
                <c:pt idx="3239">
                  <c:v>0.38210000000000005</c:v>
                </c:pt>
                <c:pt idx="3240">
                  <c:v>0.38180000000000003</c:v>
                </c:pt>
                <c:pt idx="3241">
                  <c:v>0.38150000000000006</c:v>
                </c:pt>
                <c:pt idx="3242">
                  <c:v>0.38120000000000004</c:v>
                </c:pt>
                <c:pt idx="3243">
                  <c:v>0.38130000000000003</c:v>
                </c:pt>
                <c:pt idx="3244">
                  <c:v>0.38130000000000003</c:v>
                </c:pt>
                <c:pt idx="3245">
                  <c:v>0.38140000000000007</c:v>
                </c:pt>
                <c:pt idx="3246">
                  <c:v>0.38150000000000006</c:v>
                </c:pt>
                <c:pt idx="3247">
                  <c:v>0.38200000000000006</c:v>
                </c:pt>
                <c:pt idx="3248">
                  <c:v>0.38200000000000006</c:v>
                </c:pt>
                <c:pt idx="3249">
                  <c:v>0.38210000000000005</c:v>
                </c:pt>
                <c:pt idx="3250">
                  <c:v>0.38220000000000004</c:v>
                </c:pt>
                <c:pt idx="3251">
                  <c:v>0.38220000000000004</c:v>
                </c:pt>
                <c:pt idx="3252">
                  <c:v>0.38210000000000005</c:v>
                </c:pt>
                <c:pt idx="3253">
                  <c:v>0.38150000000000006</c:v>
                </c:pt>
                <c:pt idx="3254">
                  <c:v>0.38100000000000006</c:v>
                </c:pt>
                <c:pt idx="3255">
                  <c:v>0.37970000000000004</c:v>
                </c:pt>
                <c:pt idx="3256">
                  <c:v>0.37920000000000004</c:v>
                </c:pt>
                <c:pt idx="3257">
                  <c:v>0.3791000000000001</c:v>
                </c:pt>
                <c:pt idx="3258">
                  <c:v>0.37900000000000006</c:v>
                </c:pt>
                <c:pt idx="3259">
                  <c:v>0.37880000000000014</c:v>
                </c:pt>
                <c:pt idx="3260">
                  <c:v>0.3786000000000001</c:v>
                </c:pt>
                <c:pt idx="3261">
                  <c:v>0.3786000000000001</c:v>
                </c:pt>
                <c:pt idx="3262">
                  <c:v>0.3786000000000001</c:v>
                </c:pt>
                <c:pt idx="3263">
                  <c:v>0.37890000000000007</c:v>
                </c:pt>
                <c:pt idx="3264">
                  <c:v>0.37890000000000007</c:v>
                </c:pt>
                <c:pt idx="3265">
                  <c:v>0.37920000000000004</c:v>
                </c:pt>
                <c:pt idx="3266">
                  <c:v>0.37990000000000007</c:v>
                </c:pt>
                <c:pt idx="3267">
                  <c:v>0.38000000000000006</c:v>
                </c:pt>
                <c:pt idx="3268">
                  <c:v>0.3801000000000001</c:v>
                </c:pt>
                <c:pt idx="3269">
                  <c:v>0.37990000000000007</c:v>
                </c:pt>
                <c:pt idx="3270">
                  <c:v>0.37990000000000007</c:v>
                </c:pt>
                <c:pt idx="3271">
                  <c:v>0.37990000000000007</c:v>
                </c:pt>
                <c:pt idx="3272">
                  <c:v>0.37990000000000007</c:v>
                </c:pt>
                <c:pt idx="3273">
                  <c:v>0.37990000000000007</c:v>
                </c:pt>
                <c:pt idx="3274">
                  <c:v>0.37870000000000004</c:v>
                </c:pt>
                <c:pt idx="3275">
                  <c:v>0.37870000000000004</c:v>
                </c:pt>
                <c:pt idx="3276">
                  <c:v>0.37890000000000007</c:v>
                </c:pt>
                <c:pt idx="3277">
                  <c:v>0.37880000000000014</c:v>
                </c:pt>
                <c:pt idx="3278">
                  <c:v>0.37870000000000004</c:v>
                </c:pt>
                <c:pt idx="3279">
                  <c:v>0.3786000000000001</c:v>
                </c:pt>
                <c:pt idx="3280">
                  <c:v>0.37870000000000004</c:v>
                </c:pt>
                <c:pt idx="3281">
                  <c:v>0.37900000000000006</c:v>
                </c:pt>
                <c:pt idx="3282">
                  <c:v>0.37920000000000004</c:v>
                </c:pt>
                <c:pt idx="3283">
                  <c:v>0.37940000000000007</c:v>
                </c:pt>
                <c:pt idx="3284">
                  <c:v>0.37950000000000006</c:v>
                </c:pt>
                <c:pt idx="3285">
                  <c:v>0.37980000000000014</c:v>
                </c:pt>
                <c:pt idx="3286">
                  <c:v>0.38000000000000006</c:v>
                </c:pt>
                <c:pt idx="3287">
                  <c:v>0.38030000000000014</c:v>
                </c:pt>
                <c:pt idx="3288">
                  <c:v>0.38020000000000004</c:v>
                </c:pt>
                <c:pt idx="3289">
                  <c:v>0.38000000000000006</c:v>
                </c:pt>
                <c:pt idx="3290">
                  <c:v>0.3796000000000001</c:v>
                </c:pt>
                <c:pt idx="3291">
                  <c:v>0.37930000000000014</c:v>
                </c:pt>
                <c:pt idx="3292">
                  <c:v>0.37890000000000007</c:v>
                </c:pt>
                <c:pt idx="3293">
                  <c:v>0.37870000000000004</c:v>
                </c:pt>
                <c:pt idx="3294">
                  <c:v>0.3786000000000001</c:v>
                </c:pt>
                <c:pt idx="3295">
                  <c:v>0.3786000000000001</c:v>
                </c:pt>
                <c:pt idx="3296">
                  <c:v>0.37840000000000007</c:v>
                </c:pt>
                <c:pt idx="3297">
                  <c:v>0.3781000000000001</c:v>
                </c:pt>
                <c:pt idx="3298">
                  <c:v>0.37800000000000006</c:v>
                </c:pt>
                <c:pt idx="3299">
                  <c:v>0.3781000000000001</c:v>
                </c:pt>
                <c:pt idx="3300">
                  <c:v>0.37830000000000014</c:v>
                </c:pt>
                <c:pt idx="3301">
                  <c:v>0.37870000000000004</c:v>
                </c:pt>
                <c:pt idx="3302">
                  <c:v>0.37890000000000007</c:v>
                </c:pt>
                <c:pt idx="3303">
                  <c:v>0.3791000000000001</c:v>
                </c:pt>
                <c:pt idx="3304">
                  <c:v>0.37930000000000014</c:v>
                </c:pt>
                <c:pt idx="3305">
                  <c:v>0.37970000000000004</c:v>
                </c:pt>
                <c:pt idx="3306">
                  <c:v>0.37990000000000007</c:v>
                </c:pt>
                <c:pt idx="3307">
                  <c:v>0.37990000000000007</c:v>
                </c:pt>
                <c:pt idx="3308">
                  <c:v>0.37970000000000004</c:v>
                </c:pt>
                <c:pt idx="3309">
                  <c:v>0.37930000000000014</c:v>
                </c:pt>
                <c:pt idx="3310">
                  <c:v>0.37890000000000007</c:v>
                </c:pt>
                <c:pt idx="3311">
                  <c:v>0.37870000000000004</c:v>
                </c:pt>
                <c:pt idx="3312">
                  <c:v>0.37850000000000006</c:v>
                </c:pt>
                <c:pt idx="3313">
                  <c:v>0.37830000000000014</c:v>
                </c:pt>
                <c:pt idx="3314">
                  <c:v>0.37830000000000014</c:v>
                </c:pt>
                <c:pt idx="3315">
                  <c:v>0.3781000000000001</c:v>
                </c:pt>
                <c:pt idx="3316">
                  <c:v>0.37780000000000008</c:v>
                </c:pt>
                <c:pt idx="3317">
                  <c:v>0.37750000000000006</c:v>
                </c:pt>
                <c:pt idx="3318">
                  <c:v>0.37730000000000008</c:v>
                </c:pt>
                <c:pt idx="3319">
                  <c:v>0.37740000000000007</c:v>
                </c:pt>
                <c:pt idx="3320">
                  <c:v>0.37830000000000014</c:v>
                </c:pt>
                <c:pt idx="3321">
                  <c:v>0.37730000000000008</c:v>
                </c:pt>
                <c:pt idx="3322">
                  <c:v>0.37920000000000004</c:v>
                </c:pt>
                <c:pt idx="3323">
                  <c:v>0.37890000000000007</c:v>
                </c:pt>
                <c:pt idx="3324">
                  <c:v>0.37830000000000014</c:v>
                </c:pt>
                <c:pt idx="3325">
                  <c:v>0.37800000000000006</c:v>
                </c:pt>
                <c:pt idx="3326">
                  <c:v>0.37820000000000004</c:v>
                </c:pt>
                <c:pt idx="3327">
                  <c:v>0.37820000000000004</c:v>
                </c:pt>
                <c:pt idx="3328">
                  <c:v>0.3781000000000001</c:v>
                </c:pt>
                <c:pt idx="3329">
                  <c:v>0.37780000000000008</c:v>
                </c:pt>
                <c:pt idx="3330">
                  <c:v>0.37770000000000004</c:v>
                </c:pt>
                <c:pt idx="3331">
                  <c:v>0.37740000000000007</c:v>
                </c:pt>
                <c:pt idx="3332">
                  <c:v>0.37740000000000007</c:v>
                </c:pt>
                <c:pt idx="3333">
                  <c:v>0.37740000000000007</c:v>
                </c:pt>
                <c:pt idx="3334">
                  <c:v>0.37730000000000008</c:v>
                </c:pt>
                <c:pt idx="3335">
                  <c:v>0.37680000000000008</c:v>
                </c:pt>
                <c:pt idx="3336">
                  <c:v>0.37650000000000006</c:v>
                </c:pt>
                <c:pt idx="3337">
                  <c:v>0.37630000000000008</c:v>
                </c:pt>
                <c:pt idx="3338">
                  <c:v>0.37630000000000008</c:v>
                </c:pt>
                <c:pt idx="3339">
                  <c:v>0.37630000000000008</c:v>
                </c:pt>
                <c:pt idx="3340">
                  <c:v>0.37620000000000003</c:v>
                </c:pt>
                <c:pt idx="3341">
                  <c:v>0.3761000000000001</c:v>
                </c:pt>
                <c:pt idx="3342">
                  <c:v>0.37620000000000003</c:v>
                </c:pt>
                <c:pt idx="3343">
                  <c:v>0.3761000000000001</c:v>
                </c:pt>
                <c:pt idx="3344">
                  <c:v>0.37640000000000007</c:v>
                </c:pt>
                <c:pt idx="3345">
                  <c:v>0.37650000000000006</c:v>
                </c:pt>
                <c:pt idx="3346">
                  <c:v>0.3771000000000001</c:v>
                </c:pt>
                <c:pt idx="3347">
                  <c:v>0.3771000000000001</c:v>
                </c:pt>
                <c:pt idx="3348">
                  <c:v>0.37870000000000004</c:v>
                </c:pt>
                <c:pt idx="3349">
                  <c:v>0.37870000000000004</c:v>
                </c:pt>
                <c:pt idx="3350">
                  <c:v>0.37730000000000008</c:v>
                </c:pt>
                <c:pt idx="3351">
                  <c:v>0.3761000000000001</c:v>
                </c:pt>
                <c:pt idx="3352">
                  <c:v>0.37540000000000007</c:v>
                </c:pt>
                <c:pt idx="3353">
                  <c:v>0.37550000000000006</c:v>
                </c:pt>
                <c:pt idx="3354">
                  <c:v>0.37530000000000008</c:v>
                </c:pt>
                <c:pt idx="3355">
                  <c:v>0.3751000000000001</c:v>
                </c:pt>
                <c:pt idx="3356">
                  <c:v>0.37490000000000007</c:v>
                </c:pt>
                <c:pt idx="3357">
                  <c:v>0.37500000000000006</c:v>
                </c:pt>
                <c:pt idx="3358">
                  <c:v>0.37520000000000003</c:v>
                </c:pt>
                <c:pt idx="3359">
                  <c:v>0.37520000000000003</c:v>
                </c:pt>
                <c:pt idx="3360">
                  <c:v>0.37520000000000003</c:v>
                </c:pt>
                <c:pt idx="3361">
                  <c:v>0.37540000000000007</c:v>
                </c:pt>
                <c:pt idx="3362">
                  <c:v>0.37570000000000003</c:v>
                </c:pt>
                <c:pt idx="3363">
                  <c:v>0.37580000000000008</c:v>
                </c:pt>
                <c:pt idx="3364">
                  <c:v>0.37580000000000008</c:v>
                </c:pt>
                <c:pt idx="3365">
                  <c:v>0.37550000000000006</c:v>
                </c:pt>
                <c:pt idx="3366">
                  <c:v>0.37520000000000003</c:v>
                </c:pt>
                <c:pt idx="3367">
                  <c:v>0.37490000000000007</c:v>
                </c:pt>
                <c:pt idx="3368">
                  <c:v>0.37470000000000003</c:v>
                </c:pt>
                <c:pt idx="3369">
                  <c:v>0.3746000000000001</c:v>
                </c:pt>
                <c:pt idx="3370">
                  <c:v>0.37480000000000008</c:v>
                </c:pt>
                <c:pt idx="3371">
                  <c:v>0.37480000000000008</c:v>
                </c:pt>
                <c:pt idx="3372">
                  <c:v>0.3746000000000001</c:v>
                </c:pt>
                <c:pt idx="3373">
                  <c:v>0.37430000000000008</c:v>
                </c:pt>
                <c:pt idx="3374">
                  <c:v>0.37390000000000007</c:v>
                </c:pt>
                <c:pt idx="3375">
                  <c:v>0.37400000000000005</c:v>
                </c:pt>
                <c:pt idx="3376">
                  <c:v>0.3741000000000001</c:v>
                </c:pt>
                <c:pt idx="3377">
                  <c:v>0.37420000000000003</c:v>
                </c:pt>
                <c:pt idx="3378">
                  <c:v>0.37420000000000003</c:v>
                </c:pt>
                <c:pt idx="3379">
                  <c:v>0.37430000000000008</c:v>
                </c:pt>
                <c:pt idx="3380">
                  <c:v>0.37430000000000008</c:v>
                </c:pt>
                <c:pt idx="3381">
                  <c:v>0.37490000000000007</c:v>
                </c:pt>
                <c:pt idx="3382">
                  <c:v>0.38100000000000006</c:v>
                </c:pt>
                <c:pt idx="3383">
                  <c:v>0.38230000000000003</c:v>
                </c:pt>
                <c:pt idx="3384">
                  <c:v>0.38270000000000004</c:v>
                </c:pt>
                <c:pt idx="3385">
                  <c:v>0.38280000000000003</c:v>
                </c:pt>
                <c:pt idx="3386">
                  <c:v>0.38280000000000003</c:v>
                </c:pt>
                <c:pt idx="3387">
                  <c:v>0.38290000000000007</c:v>
                </c:pt>
                <c:pt idx="3388">
                  <c:v>0.3832000000000001</c:v>
                </c:pt>
                <c:pt idx="3389">
                  <c:v>0.38360000000000005</c:v>
                </c:pt>
                <c:pt idx="3390">
                  <c:v>0.38410000000000005</c:v>
                </c:pt>
                <c:pt idx="3391">
                  <c:v>0.38480000000000003</c:v>
                </c:pt>
                <c:pt idx="3392">
                  <c:v>0.38530000000000003</c:v>
                </c:pt>
                <c:pt idx="3393">
                  <c:v>0.38550000000000006</c:v>
                </c:pt>
                <c:pt idx="3394">
                  <c:v>0.38580000000000003</c:v>
                </c:pt>
                <c:pt idx="3395">
                  <c:v>0.38640000000000008</c:v>
                </c:pt>
                <c:pt idx="3396">
                  <c:v>0.38680000000000003</c:v>
                </c:pt>
                <c:pt idx="3397">
                  <c:v>0.38730000000000003</c:v>
                </c:pt>
                <c:pt idx="3398">
                  <c:v>0.38730000000000003</c:v>
                </c:pt>
                <c:pt idx="3399">
                  <c:v>0.38790000000000008</c:v>
                </c:pt>
                <c:pt idx="3400">
                  <c:v>0.38810000000000006</c:v>
                </c:pt>
                <c:pt idx="3401">
                  <c:v>0.38810000000000006</c:v>
                </c:pt>
                <c:pt idx="3402">
                  <c:v>0.38780000000000003</c:v>
                </c:pt>
                <c:pt idx="3403">
                  <c:v>0.38690000000000008</c:v>
                </c:pt>
                <c:pt idx="3404">
                  <c:v>0.38650000000000007</c:v>
                </c:pt>
                <c:pt idx="3405">
                  <c:v>0.38600000000000007</c:v>
                </c:pt>
                <c:pt idx="3406">
                  <c:v>0.38560000000000005</c:v>
                </c:pt>
                <c:pt idx="3407">
                  <c:v>0.38540000000000008</c:v>
                </c:pt>
                <c:pt idx="3408">
                  <c:v>0.38540000000000008</c:v>
                </c:pt>
                <c:pt idx="3409">
                  <c:v>0.38300000000000006</c:v>
                </c:pt>
                <c:pt idx="3410">
                  <c:v>0.3832000000000001</c:v>
                </c:pt>
                <c:pt idx="3411">
                  <c:v>0.38360000000000005</c:v>
                </c:pt>
                <c:pt idx="3412">
                  <c:v>0.38390000000000007</c:v>
                </c:pt>
                <c:pt idx="3413">
                  <c:v>0.38440000000000007</c:v>
                </c:pt>
                <c:pt idx="3414">
                  <c:v>0.3832000000000001</c:v>
                </c:pt>
                <c:pt idx="3415">
                  <c:v>0.38260000000000005</c:v>
                </c:pt>
                <c:pt idx="3416">
                  <c:v>0.38270000000000004</c:v>
                </c:pt>
                <c:pt idx="3417">
                  <c:v>0.38280000000000003</c:v>
                </c:pt>
                <c:pt idx="3418">
                  <c:v>0.38290000000000007</c:v>
                </c:pt>
                <c:pt idx="3419">
                  <c:v>0.38300000000000006</c:v>
                </c:pt>
                <c:pt idx="3420">
                  <c:v>0.38290000000000007</c:v>
                </c:pt>
                <c:pt idx="3421">
                  <c:v>0.38210000000000005</c:v>
                </c:pt>
                <c:pt idx="3422">
                  <c:v>0.38150000000000006</c:v>
                </c:pt>
                <c:pt idx="3423">
                  <c:v>0.38090000000000007</c:v>
                </c:pt>
                <c:pt idx="3424">
                  <c:v>0.38020000000000004</c:v>
                </c:pt>
                <c:pt idx="3425">
                  <c:v>0.3796000000000001</c:v>
                </c:pt>
                <c:pt idx="3426">
                  <c:v>0.37890000000000007</c:v>
                </c:pt>
                <c:pt idx="3427">
                  <c:v>0.37850000000000006</c:v>
                </c:pt>
                <c:pt idx="3428">
                  <c:v>0.3781000000000001</c:v>
                </c:pt>
                <c:pt idx="3429">
                  <c:v>0.37820000000000004</c:v>
                </c:pt>
                <c:pt idx="3430">
                  <c:v>0.37840000000000007</c:v>
                </c:pt>
                <c:pt idx="3431">
                  <c:v>0.3786000000000001</c:v>
                </c:pt>
                <c:pt idx="3432">
                  <c:v>0.37890000000000007</c:v>
                </c:pt>
                <c:pt idx="3433">
                  <c:v>0.37920000000000004</c:v>
                </c:pt>
                <c:pt idx="3434">
                  <c:v>0.37950000000000006</c:v>
                </c:pt>
                <c:pt idx="3435">
                  <c:v>0.37970000000000004</c:v>
                </c:pt>
                <c:pt idx="3436">
                  <c:v>0.37970000000000004</c:v>
                </c:pt>
                <c:pt idx="3437">
                  <c:v>0.37890000000000007</c:v>
                </c:pt>
                <c:pt idx="3438">
                  <c:v>0.37840000000000007</c:v>
                </c:pt>
                <c:pt idx="3439">
                  <c:v>0.37800000000000006</c:v>
                </c:pt>
                <c:pt idx="3440">
                  <c:v>0.37770000000000004</c:v>
                </c:pt>
                <c:pt idx="3441">
                  <c:v>0.37740000000000007</c:v>
                </c:pt>
                <c:pt idx="3442">
                  <c:v>0.37700000000000006</c:v>
                </c:pt>
                <c:pt idx="3443">
                  <c:v>0.3766000000000001</c:v>
                </c:pt>
                <c:pt idx="3444">
                  <c:v>0.37600000000000006</c:v>
                </c:pt>
                <c:pt idx="3445">
                  <c:v>0.37540000000000007</c:v>
                </c:pt>
                <c:pt idx="3446">
                  <c:v>0.3756000000000001</c:v>
                </c:pt>
                <c:pt idx="3447">
                  <c:v>0.3751000000000001</c:v>
                </c:pt>
                <c:pt idx="3448">
                  <c:v>0.37450000000000006</c:v>
                </c:pt>
                <c:pt idx="3449">
                  <c:v>0.3741000000000001</c:v>
                </c:pt>
                <c:pt idx="3450">
                  <c:v>0.37380000000000008</c:v>
                </c:pt>
                <c:pt idx="3451">
                  <c:v>0.37380000000000008</c:v>
                </c:pt>
                <c:pt idx="3452">
                  <c:v>0.37370000000000003</c:v>
                </c:pt>
                <c:pt idx="3453">
                  <c:v>0.37370000000000003</c:v>
                </c:pt>
                <c:pt idx="3454">
                  <c:v>0.37320000000000003</c:v>
                </c:pt>
                <c:pt idx="3455">
                  <c:v>0.37130000000000007</c:v>
                </c:pt>
                <c:pt idx="3456">
                  <c:v>0.37020000000000003</c:v>
                </c:pt>
                <c:pt idx="3457">
                  <c:v>0.36900000000000011</c:v>
                </c:pt>
                <c:pt idx="3458">
                  <c:v>0.3675000000000001</c:v>
                </c:pt>
                <c:pt idx="3459">
                  <c:v>0.3660000000000001</c:v>
                </c:pt>
                <c:pt idx="3460">
                  <c:v>0.36670000000000008</c:v>
                </c:pt>
                <c:pt idx="3461">
                  <c:v>0.36520000000000002</c:v>
                </c:pt>
                <c:pt idx="3462">
                  <c:v>0.36390000000000006</c:v>
                </c:pt>
                <c:pt idx="3463">
                  <c:v>0.36290000000000006</c:v>
                </c:pt>
                <c:pt idx="3464">
                  <c:v>0.36220000000000002</c:v>
                </c:pt>
                <c:pt idx="3465">
                  <c:v>0.36220000000000002</c:v>
                </c:pt>
                <c:pt idx="3466">
                  <c:v>0.36110000000000003</c:v>
                </c:pt>
                <c:pt idx="3467">
                  <c:v>0.36030000000000006</c:v>
                </c:pt>
                <c:pt idx="3468">
                  <c:v>0.3590000000000001</c:v>
                </c:pt>
                <c:pt idx="3469">
                  <c:v>0.35870000000000002</c:v>
                </c:pt>
                <c:pt idx="3470">
                  <c:v>0.3590000000000001</c:v>
                </c:pt>
                <c:pt idx="3471">
                  <c:v>0.3595000000000001</c:v>
                </c:pt>
                <c:pt idx="3472">
                  <c:v>0.36010000000000003</c:v>
                </c:pt>
                <c:pt idx="3473">
                  <c:v>0.36090000000000005</c:v>
                </c:pt>
                <c:pt idx="3474">
                  <c:v>0.36160000000000003</c:v>
                </c:pt>
                <c:pt idx="3475">
                  <c:v>0.3620000000000001</c:v>
                </c:pt>
                <c:pt idx="3476">
                  <c:v>0.36240000000000006</c:v>
                </c:pt>
                <c:pt idx="3477">
                  <c:v>0.36270000000000002</c:v>
                </c:pt>
                <c:pt idx="3478">
                  <c:v>0.36180000000000007</c:v>
                </c:pt>
                <c:pt idx="3479">
                  <c:v>0.36220000000000002</c:v>
                </c:pt>
                <c:pt idx="3480">
                  <c:v>0.3625000000000001</c:v>
                </c:pt>
                <c:pt idx="3481">
                  <c:v>0.3625000000000001</c:v>
                </c:pt>
                <c:pt idx="3482">
                  <c:v>0.36240000000000006</c:v>
                </c:pt>
                <c:pt idx="3483">
                  <c:v>0.36260000000000003</c:v>
                </c:pt>
                <c:pt idx="3484">
                  <c:v>0.36290000000000006</c:v>
                </c:pt>
                <c:pt idx="3485">
                  <c:v>0.3630000000000001</c:v>
                </c:pt>
                <c:pt idx="3486">
                  <c:v>0.3625000000000001</c:v>
                </c:pt>
                <c:pt idx="3487">
                  <c:v>0.36140000000000005</c:v>
                </c:pt>
                <c:pt idx="3488">
                  <c:v>0.36070000000000002</c:v>
                </c:pt>
                <c:pt idx="3489">
                  <c:v>0.36080000000000007</c:v>
                </c:pt>
                <c:pt idx="3490">
                  <c:v>0.36170000000000002</c:v>
                </c:pt>
                <c:pt idx="3491">
                  <c:v>0.36310000000000003</c:v>
                </c:pt>
                <c:pt idx="3492">
                  <c:v>0.36390000000000006</c:v>
                </c:pt>
                <c:pt idx="3493">
                  <c:v>0.36430000000000007</c:v>
                </c:pt>
                <c:pt idx="3494">
                  <c:v>0.36430000000000007</c:v>
                </c:pt>
                <c:pt idx="3495">
                  <c:v>0.3645000000000001</c:v>
                </c:pt>
                <c:pt idx="3496">
                  <c:v>0.36460000000000004</c:v>
                </c:pt>
                <c:pt idx="3497">
                  <c:v>0.36570000000000008</c:v>
                </c:pt>
                <c:pt idx="3498">
                  <c:v>0.36670000000000008</c:v>
                </c:pt>
                <c:pt idx="3499">
                  <c:v>0.36760000000000004</c:v>
                </c:pt>
                <c:pt idx="3500">
                  <c:v>0.36830000000000007</c:v>
                </c:pt>
                <c:pt idx="3501">
                  <c:v>0.36890000000000006</c:v>
                </c:pt>
                <c:pt idx="3502">
                  <c:v>0.36940000000000006</c:v>
                </c:pt>
                <c:pt idx="3503">
                  <c:v>0.37070000000000003</c:v>
                </c:pt>
                <c:pt idx="3504">
                  <c:v>0.37100000000000005</c:v>
                </c:pt>
                <c:pt idx="3505">
                  <c:v>0.37080000000000007</c:v>
                </c:pt>
                <c:pt idx="3506">
                  <c:v>0.37030000000000007</c:v>
                </c:pt>
                <c:pt idx="3507">
                  <c:v>0.36970000000000003</c:v>
                </c:pt>
                <c:pt idx="3508">
                  <c:v>0.36890000000000006</c:v>
                </c:pt>
                <c:pt idx="3509">
                  <c:v>0.36790000000000006</c:v>
                </c:pt>
                <c:pt idx="3510">
                  <c:v>0.3670000000000001</c:v>
                </c:pt>
                <c:pt idx="3511">
                  <c:v>0.36590000000000006</c:v>
                </c:pt>
                <c:pt idx="3512">
                  <c:v>0.36510000000000004</c:v>
                </c:pt>
                <c:pt idx="3513">
                  <c:v>0.36440000000000006</c:v>
                </c:pt>
                <c:pt idx="3514">
                  <c:v>0.36370000000000002</c:v>
                </c:pt>
                <c:pt idx="3515">
                  <c:v>0.3630000000000001</c:v>
                </c:pt>
                <c:pt idx="3516">
                  <c:v>0.36220000000000002</c:v>
                </c:pt>
                <c:pt idx="3517">
                  <c:v>0.36160000000000003</c:v>
                </c:pt>
                <c:pt idx="3518">
                  <c:v>0.36140000000000005</c:v>
                </c:pt>
                <c:pt idx="3519">
                  <c:v>0.3610000000000001</c:v>
                </c:pt>
                <c:pt idx="3520">
                  <c:v>0.36070000000000002</c:v>
                </c:pt>
                <c:pt idx="3521">
                  <c:v>0.36040000000000005</c:v>
                </c:pt>
                <c:pt idx="3522">
                  <c:v>0.36020000000000002</c:v>
                </c:pt>
                <c:pt idx="3523">
                  <c:v>0.36040000000000005</c:v>
                </c:pt>
                <c:pt idx="3524">
                  <c:v>0.36040000000000005</c:v>
                </c:pt>
                <c:pt idx="3525">
                  <c:v>0.3615000000000001</c:v>
                </c:pt>
                <c:pt idx="3526">
                  <c:v>0.36210000000000003</c:v>
                </c:pt>
                <c:pt idx="3527">
                  <c:v>0.3625000000000001</c:v>
                </c:pt>
                <c:pt idx="3528">
                  <c:v>0.36280000000000007</c:v>
                </c:pt>
                <c:pt idx="3529">
                  <c:v>0.36330000000000007</c:v>
                </c:pt>
                <c:pt idx="3530">
                  <c:v>0.36390000000000006</c:v>
                </c:pt>
                <c:pt idx="3531">
                  <c:v>0.36440000000000006</c:v>
                </c:pt>
                <c:pt idx="3532">
                  <c:v>0.36470000000000002</c:v>
                </c:pt>
                <c:pt idx="3533">
                  <c:v>0.36520000000000002</c:v>
                </c:pt>
                <c:pt idx="3534">
                  <c:v>0.3655000000000001</c:v>
                </c:pt>
                <c:pt idx="3535">
                  <c:v>0.36590000000000006</c:v>
                </c:pt>
                <c:pt idx="3536">
                  <c:v>0.36610000000000004</c:v>
                </c:pt>
                <c:pt idx="3537">
                  <c:v>0.3655000000000001</c:v>
                </c:pt>
                <c:pt idx="3538">
                  <c:v>0.36440000000000006</c:v>
                </c:pt>
                <c:pt idx="3539">
                  <c:v>0.36360000000000003</c:v>
                </c:pt>
                <c:pt idx="3540">
                  <c:v>0.36360000000000003</c:v>
                </c:pt>
                <c:pt idx="3541">
                  <c:v>0.36170000000000002</c:v>
                </c:pt>
                <c:pt idx="3542">
                  <c:v>0.3605000000000001</c:v>
                </c:pt>
                <c:pt idx="3543">
                  <c:v>0.3605000000000001</c:v>
                </c:pt>
                <c:pt idx="3544">
                  <c:v>0.3605000000000001</c:v>
                </c:pt>
                <c:pt idx="3545">
                  <c:v>0.35720000000000002</c:v>
                </c:pt>
                <c:pt idx="3546">
                  <c:v>0.35750000000000004</c:v>
                </c:pt>
                <c:pt idx="3547">
                  <c:v>0.35810000000000003</c:v>
                </c:pt>
                <c:pt idx="3548">
                  <c:v>0.3590000000000001</c:v>
                </c:pt>
                <c:pt idx="3549">
                  <c:v>0.36000000000000004</c:v>
                </c:pt>
                <c:pt idx="3550">
                  <c:v>0.36090000000000005</c:v>
                </c:pt>
                <c:pt idx="3551">
                  <c:v>0.36140000000000005</c:v>
                </c:pt>
                <c:pt idx="3552">
                  <c:v>0.36140000000000005</c:v>
                </c:pt>
                <c:pt idx="3553">
                  <c:v>0.36140000000000005</c:v>
                </c:pt>
                <c:pt idx="3554">
                  <c:v>0.36140000000000005</c:v>
                </c:pt>
                <c:pt idx="3555">
                  <c:v>0.36160000000000003</c:v>
                </c:pt>
                <c:pt idx="3556">
                  <c:v>0.36240000000000006</c:v>
                </c:pt>
                <c:pt idx="3557">
                  <c:v>0.36270000000000002</c:v>
                </c:pt>
                <c:pt idx="3558">
                  <c:v>0.36290000000000006</c:v>
                </c:pt>
                <c:pt idx="3559">
                  <c:v>0.36280000000000007</c:v>
                </c:pt>
                <c:pt idx="3560">
                  <c:v>0.36270000000000002</c:v>
                </c:pt>
                <c:pt idx="3561">
                  <c:v>0.36260000000000003</c:v>
                </c:pt>
                <c:pt idx="3562">
                  <c:v>0.36260000000000003</c:v>
                </c:pt>
                <c:pt idx="3563">
                  <c:v>0.3625000000000001</c:v>
                </c:pt>
                <c:pt idx="3564">
                  <c:v>0.36230000000000007</c:v>
                </c:pt>
                <c:pt idx="3565">
                  <c:v>0.36190000000000005</c:v>
                </c:pt>
                <c:pt idx="3566">
                  <c:v>0.36140000000000005</c:v>
                </c:pt>
                <c:pt idx="3567">
                  <c:v>0.36080000000000007</c:v>
                </c:pt>
                <c:pt idx="3568">
                  <c:v>0.35960000000000003</c:v>
                </c:pt>
                <c:pt idx="3569">
                  <c:v>0.35920000000000002</c:v>
                </c:pt>
                <c:pt idx="3570">
                  <c:v>0.35870000000000002</c:v>
                </c:pt>
                <c:pt idx="3571">
                  <c:v>0.35830000000000006</c:v>
                </c:pt>
                <c:pt idx="3572">
                  <c:v>0.35800000000000004</c:v>
                </c:pt>
                <c:pt idx="3573">
                  <c:v>0.35800000000000004</c:v>
                </c:pt>
                <c:pt idx="3574">
                  <c:v>0.35810000000000003</c:v>
                </c:pt>
                <c:pt idx="3575">
                  <c:v>0.35800000000000004</c:v>
                </c:pt>
                <c:pt idx="3576">
                  <c:v>0.35790000000000005</c:v>
                </c:pt>
                <c:pt idx="3577">
                  <c:v>0.3585000000000001</c:v>
                </c:pt>
                <c:pt idx="3578">
                  <c:v>0.3585000000000001</c:v>
                </c:pt>
                <c:pt idx="3579">
                  <c:v>0.3585000000000001</c:v>
                </c:pt>
                <c:pt idx="3580">
                  <c:v>0.35870000000000002</c:v>
                </c:pt>
                <c:pt idx="3581">
                  <c:v>0.35890000000000005</c:v>
                </c:pt>
                <c:pt idx="3582">
                  <c:v>0.3590000000000001</c:v>
                </c:pt>
                <c:pt idx="3583">
                  <c:v>0.3590000000000001</c:v>
                </c:pt>
                <c:pt idx="3584">
                  <c:v>0.35920000000000002</c:v>
                </c:pt>
                <c:pt idx="3585">
                  <c:v>0.35940000000000005</c:v>
                </c:pt>
                <c:pt idx="3586">
                  <c:v>0.35990000000000005</c:v>
                </c:pt>
                <c:pt idx="3587">
                  <c:v>0.36030000000000006</c:v>
                </c:pt>
                <c:pt idx="3588">
                  <c:v>0.36090000000000005</c:v>
                </c:pt>
                <c:pt idx="3589">
                  <c:v>0.36130000000000007</c:v>
                </c:pt>
                <c:pt idx="3590">
                  <c:v>0.36170000000000002</c:v>
                </c:pt>
                <c:pt idx="3591">
                  <c:v>0.3620000000000001</c:v>
                </c:pt>
                <c:pt idx="3592">
                  <c:v>0.3630000000000001</c:v>
                </c:pt>
                <c:pt idx="3593">
                  <c:v>0.36570000000000008</c:v>
                </c:pt>
                <c:pt idx="3594">
                  <c:v>0.36660000000000004</c:v>
                </c:pt>
                <c:pt idx="3595">
                  <c:v>0.36680000000000007</c:v>
                </c:pt>
                <c:pt idx="3596">
                  <c:v>0.36690000000000006</c:v>
                </c:pt>
                <c:pt idx="3597">
                  <c:v>0.36680000000000007</c:v>
                </c:pt>
                <c:pt idx="3598">
                  <c:v>0.36680000000000007</c:v>
                </c:pt>
                <c:pt idx="3599">
                  <c:v>0.36680000000000007</c:v>
                </c:pt>
                <c:pt idx="3600">
                  <c:v>0.3660000000000001</c:v>
                </c:pt>
                <c:pt idx="3601">
                  <c:v>0.36540000000000006</c:v>
                </c:pt>
                <c:pt idx="3602">
                  <c:v>0.3650000000000001</c:v>
                </c:pt>
                <c:pt idx="3603">
                  <c:v>0.36470000000000002</c:v>
                </c:pt>
                <c:pt idx="3604">
                  <c:v>0.36460000000000004</c:v>
                </c:pt>
                <c:pt idx="3605">
                  <c:v>0.36420000000000002</c:v>
                </c:pt>
                <c:pt idx="3606">
                  <c:v>0.36380000000000007</c:v>
                </c:pt>
                <c:pt idx="3607">
                  <c:v>0.36310000000000003</c:v>
                </c:pt>
                <c:pt idx="3608">
                  <c:v>0.36230000000000007</c:v>
                </c:pt>
                <c:pt idx="3609">
                  <c:v>0.36090000000000005</c:v>
                </c:pt>
                <c:pt idx="3610">
                  <c:v>0.35960000000000003</c:v>
                </c:pt>
                <c:pt idx="3611">
                  <c:v>0.3585000000000001</c:v>
                </c:pt>
                <c:pt idx="3612">
                  <c:v>0.35750000000000004</c:v>
                </c:pt>
                <c:pt idx="3613">
                  <c:v>0.35650000000000004</c:v>
                </c:pt>
                <c:pt idx="3614">
                  <c:v>0.35560000000000008</c:v>
                </c:pt>
                <c:pt idx="3615">
                  <c:v>0.3549000000000001</c:v>
                </c:pt>
                <c:pt idx="3616">
                  <c:v>0.35500000000000004</c:v>
                </c:pt>
                <c:pt idx="3617">
                  <c:v>0.35460000000000008</c:v>
                </c:pt>
                <c:pt idx="3618">
                  <c:v>0.3544000000000001</c:v>
                </c:pt>
                <c:pt idx="3619">
                  <c:v>0.35420000000000001</c:v>
                </c:pt>
                <c:pt idx="3620">
                  <c:v>0.35400000000000004</c:v>
                </c:pt>
                <c:pt idx="3621">
                  <c:v>0.3539000000000001</c:v>
                </c:pt>
                <c:pt idx="3622">
                  <c:v>0.3539000000000001</c:v>
                </c:pt>
                <c:pt idx="3623">
                  <c:v>0.35400000000000004</c:v>
                </c:pt>
                <c:pt idx="3624">
                  <c:v>0.35420000000000001</c:v>
                </c:pt>
                <c:pt idx="3625">
                  <c:v>0.3544000000000001</c:v>
                </c:pt>
                <c:pt idx="3626">
                  <c:v>0.3544000000000001</c:v>
                </c:pt>
                <c:pt idx="3627">
                  <c:v>0.35460000000000008</c:v>
                </c:pt>
                <c:pt idx="3628">
                  <c:v>0.35460000000000008</c:v>
                </c:pt>
                <c:pt idx="3629">
                  <c:v>0.35460000000000008</c:v>
                </c:pt>
                <c:pt idx="3630">
                  <c:v>0.35480000000000006</c:v>
                </c:pt>
                <c:pt idx="3631">
                  <c:v>0.35460000000000008</c:v>
                </c:pt>
                <c:pt idx="3632">
                  <c:v>0.3554000000000001</c:v>
                </c:pt>
                <c:pt idx="3633">
                  <c:v>0.35570000000000002</c:v>
                </c:pt>
                <c:pt idx="3634">
                  <c:v>0.35590000000000011</c:v>
                </c:pt>
                <c:pt idx="3635">
                  <c:v>0.35630000000000006</c:v>
                </c:pt>
                <c:pt idx="3636">
                  <c:v>0.35660000000000003</c:v>
                </c:pt>
                <c:pt idx="3637">
                  <c:v>0.35920000000000002</c:v>
                </c:pt>
                <c:pt idx="3638">
                  <c:v>0.35910000000000003</c:v>
                </c:pt>
                <c:pt idx="3639">
                  <c:v>0.35910000000000003</c:v>
                </c:pt>
                <c:pt idx="3640">
                  <c:v>0.35890000000000005</c:v>
                </c:pt>
                <c:pt idx="3641">
                  <c:v>0.35880000000000006</c:v>
                </c:pt>
                <c:pt idx="3642">
                  <c:v>0.35860000000000003</c:v>
                </c:pt>
                <c:pt idx="3643">
                  <c:v>0.35860000000000003</c:v>
                </c:pt>
                <c:pt idx="3644">
                  <c:v>0.35910000000000003</c:v>
                </c:pt>
                <c:pt idx="3645">
                  <c:v>0.3585000000000001</c:v>
                </c:pt>
                <c:pt idx="3646">
                  <c:v>0.35810000000000003</c:v>
                </c:pt>
                <c:pt idx="3647">
                  <c:v>0.35770000000000002</c:v>
                </c:pt>
                <c:pt idx="3648">
                  <c:v>0.35740000000000005</c:v>
                </c:pt>
                <c:pt idx="3649">
                  <c:v>0.35720000000000002</c:v>
                </c:pt>
                <c:pt idx="3650">
                  <c:v>0.35710000000000003</c:v>
                </c:pt>
                <c:pt idx="3651">
                  <c:v>0.35800000000000004</c:v>
                </c:pt>
                <c:pt idx="3652">
                  <c:v>0.35770000000000002</c:v>
                </c:pt>
                <c:pt idx="3653">
                  <c:v>0.35750000000000004</c:v>
                </c:pt>
                <c:pt idx="3654">
                  <c:v>0.35740000000000005</c:v>
                </c:pt>
                <c:pt idx="3655">
                  <c:v>0.35720000000000002</c:v>
                </c:pt>
                <c:pt idx="3656">
                  <c:v>0.35720000000000002</c:v>
                </c:pt>
                <c:pt idx="3657">
                  <c:v>0.35710000000000003</c:v>
                </c:pt>
                <c:pt idx="3658">
                  <c:v>0.35680000000000006</c:v>
                </c:pt>
                <c:pt idx="3659">
                  <c:v>0.35650000000000004</c:v>
                </c:pt>
                <c:pt idx="3660">
                  <c:v>0.35650000000000004</c:v>
                </c:pt>
                <c:pt idx="3661">
                  <c:v>0.35650000000000004</c:v>
                </c:pt>
                <c:pt idx="3662">
                  <c:v>0.35670000000000002</c:v>
                </c:pt>
                <c:pt idx="3663">
                  <c:v>0.35690000000000005</c:v>
                </c:pt>
                <c:pt idx="3664">
                  <c:v>0.35690000000000005</c:v>
                </c:pt>
                <c:pt idx="3665">
                  <c:v>0.35680000000000006</c:v>
                </c:pt>
                <c:pt idx="3666">
                  <c:v>0.35720000000000002</c:v>
                </c:pt>
                <c:pt idx="3667">
                  <c:v>0.35740000000000005</c:v>
                </c:pt>
                <c:pt idx="3668">
                  <c:v>0.35750000000000004</c:v>
                </c:pt>
                <c:pt idx="3669">
                  <c:v>0.35770000000000002</c:v>
                </c:pt>
                <c:pt idx="3670">
                  <c:v>0.35770000000000002</c:v>
                </c:pt>
                <c:pt idx="3671">
                  <c:v>0.35770000000000002</c:v>
                </c:pt>
                <c:pt idx="3672">
                  <c:v>0.35780000000000006</c:v>
                </c:pt>
                <c:pt idx="3673">
                  <c:v>0.35800000000000004</c:v>
                </c:pt>
                <c:pt idx="3674">
                  <c:v>0.35810000000000003</c:v>
                </c:pt>
                <c:pt idx="3675">
                  <c:v>0.35810000000000003</c:v>
                </c:pt>
                <c:pt idx="3676">
                  <c:v>0.35800000000000004</c:v>
                </c:pt>
                <c:pt idx="3677">
                  <c:v>0.35800000000000004</c:v>
                </c:pt>
                <c:pt idx="3678">
                  <c:v>0.35800000000000004</c:v>
                </c:pt>
                <c:pt idx="3679">
                  <c:v>0.35790000000000005</c:v>
                </c:pt>
                <c:pt idx="3680">
                  <c:v>0.35790000000000005</c:v>
                </c:pt>
                <c:pt idx="3681">
                  <c:v>0.35740000000000005</c:v>
                </c:pt>
                <c:pt idx="3682">
                  <c:v>0.35750000000000004</c:v>
                </c:pt>
                <c:pt idx="3683">
                  <c:v>0.35860000000000003</c:v>
                </c:pt>
                <c:pt idx="3684">
                  <c:v>0.35970000000000002</c:v>
                </c:pt>
                <c:pt idx="3685">
                  <c:v>0.36040000000000005</c:v>
                </c:pt>
                <c:pt idx="3686">
                  <c:v>0.36060000000000003</c:v>
                </c:pt>
                <c:pt idx="3687">
                  <c:v>0.36060000000000003</c:v>
                </c:pt>
                <c:pt idx="3688">
                  <c:v>0.36080000000000007</c:v>
                </c:pt>
                <c:pt idx="3689">
                  <c:v>0.3610000000000001</c:v>
                </c:pt>
                <c:pt idx="3690">
                  <c:v>0.36130000000000007</c:v>
                </c:pt>
                <c:pt idx="3691">
                  <c:v>0.36130000000000007</c:v>
                </c:pt>
                <c:pt idx="3692">
                  <c:v>0.36130000000000007</c:v>
                </c:pt>
                <c:pt idx="3693">
                  <c:v>0.36230000000000007</c:v>
                </c:pt>
                <c:pt idx="3694">
                  <c:v>0.36210000000000003</c:v>
                </c:pt>
                <c:pt idx="3695">
                  <c:v>0.36190000000000005</c:v>
                </c:pt>
                <c:pt idx="3696">
                  <c:v>0.3615000000000001</c:v>
                </c:pt>
                <c:pt idx="3697">
                  <c:v>0.36130000000000007</c:v>
                </c:pt>
                <c:pt idx="3698">
                  <c:v>0.3610000000000001</c:v>
                </c:pt>
                <c:pt idx="3699">
                  <c:v>0.36080000000000007</c:v>
                </c:pt>
                <c:pt idx="3700">
                  <c:v>0.36070000000000002</c:v>
                </c:pt>
                <c:pt idx="3701">
                  <c:v>0.36060000000000003</c:v>
                </c:pt>
                <c:pt idx="3702">
                  <c:v>0.36060000000000003</c:v>
                </c:pt>
                <c:pt idx="3703">
                  <c:v>0.3605000000000001</c:v>
                </c:pt>
                <c:pt idx="3704">
                  <c:v>0.36060000000000003</c:v>
                </c:pt>
                <c:pt idx="3705">
                  <c:v>0.36070000000000002</c:v>
                </c:pt>
                <c:pt idx="3706">
                  <c:v>0.3610000000000001</c:v>
                </c:pt>
                <c:pt idx="3707">
                  <c:v>0.36120000000000002</c:v>
                </c:pt>
                <c:pt idx="3708">
                  <c:v>0.36140000000000005</c:v>
                </c:pt>
                <c:pt idx="3709">
                  <c:v>0.3615000000000001</c:v>
                </c:pt>
                <c:pt idx="3710">
                  <c:v>0.36170000000000002</c:v>
                </c:pt>
                <c:pt idx="3711">
                  <c:v>0.36170000000000002</c:v>
                </c:pt>
                <c:pt idx="3712">
                  <c:v>0.36180000000000007</c:v>
                </c:pt>
                <c:pt idx="3713">
                  <c:v>0.36180000000000007</c:v>
                </c:pt>
                <c:pt idx="3714">
                  <c:v>0.36160000000000003</c:v>
                </c:pt>
                <c:pt idx="3715">
                  <c:v>0.36130000000000007</c:v>
                </c:pt>
                <c:pt idx="3716">
                  <c:v>0.36110000000000003</c:v>
                </c:pt>
                <c:pt idx="3717">
                  <c:v>0.3610000000000001</c:v>
                </c:pt>
                <c:pt idx="3718">
                  <c:v>0.36020000000000002</c:v>
                </c:pt>
                <c:pt idx="3719">
                  <c:v>0.36020000000000002</c:v>
                </c:pt>
                <c:pt idx="3720">
                  <c:v>0.35980000000000006</c:v>
                </c:pt>
                <c:pt idx="3721">
                  <c:v>0.35960000000000003</c:v>
                </c:pt>
                <c:pt idx="3722">
                  <c:v>0.35960000000000003</c:v>
                </c:pt>
                <c:pt idx="3723">
                  <c:v>0.35960000000000003</c:v>
                </c:pt>
                <c:pt idx="3724">
                  <c:v>0.35970000000000002</c:v>
                </c:pt>
                <c:pt idx="3725">
                  <c:v>0.35980000000000006</c:v>
                </c:pt>
                <c:pt idx="3726">
                  <c:v>0.35980000000000006</c:v>
                </c:pt>
                <c:pt idx="3727">
                  <c:v>0.36040000000000005</c:v>
                </c:pt>
                <c:pt idx="3728">
                  <c:v>0.3610000000000001</c:v>
                </c:pt>
                <c:pt idx="3729">
                  <c:v>0.36120000000000002</c:v>
                </c:pt>
                <c:pt idx="3730">
                  <c:v>0.36130000000000007</c:v>
                </c:pt>
                <c:pt idx="3731">
                  <c:v>0.36130000000000007</c:v>
                </c:pt>
                <c:pt idx="3732">
                  <c:v>0.36120000000000002</c:v>
                </c:pt>
                <c:pt idx="3733">
                  <c:v>0.3610000000000001</c:v>
                </c:pt>
                <c:pt idx="3734">
                  <c:v>0.36080000000000007</c:v>
                </c:pt>
                <c:pt idx="3735">
                  <c:v>0.36060000000000003</c:v>
                </c:pt>
                <c:pt idx="3736">
                  <c:v>0.36060000000000003</c:v>
                </c:pt>
                <c:pt idx="3737">
                  <c:v>0.36070000000000002</c:v>
                </c:pt>
                <c:pt idx="3738">
                  <c:v>0.36080000000000007</c:v>
                </c:pt>
                <c:pt idx="3739">
                  <c:v>0.36080000000000007</c:v>
                </c:pt>
                <c:pt idx="3740">
                  <c:v>0.36080000000000007</c:v>
                </c:pt>
                <c:pt idx="3741">
                  <c:v>0.36080000000000007</c:v>
                </c:pt>
                <c:pt idx="3742">
                  <c:v>0.36110000000000003</c:v>
                </c:pt>
                <c:pt idx="3743">
                  <c:v>0.36180000000000007</c:v>
                </c:pt>
                <c:pt idx="3744">
                  <c:v>0.36280000000000007</c:v>
                </c:pt>
                <c:pt idx="3745">
                  <c:v>0.36380000000000007</c:v>
                </c:pt>
                <c:pt idx="3746">
                  <c:v>0.36470000000000002</c:v>
                </c:pt>
                <c:pt idx="3747">
                  <c:v>0.36490000000000006</c:v>
                </c:pt>
                <c:pt idx="3748">
                  <c:v>0.36540000000000006</c:v>
                </c:pt>
                <c:pt idx="3749">
                  <c:v>0.36540000000000006</c:v>
                </c:pt>
                <c:pt idx="3750">
                  <c:v>0.36570000000000008</c:v>
                </c:pt>
                <c:pt idx="3751">
                  <c:v>0.36590000000000006</c:v>
                </c:pt>
                <c:pt idx="3752">
                  <c:v>0.36610000000000004</c:v>
                </c:pt>
                <c:pt idx="3753">
                  <c:v>0.36590000000000006</c:v>
                </c:pt>
                <c:pt idx="3754">
                  <c:v>0.36560000000000004</c:v>
                </c:pt>
                <c:pt idx="3755">
                  <c:v>0.36520000000000002</c:v>
                </c:pt>
                <c:pt idx="3756">
                  <c:v>0.36470000000000002</c:v>
                </c:pt>
                <c:pt idx="3757">
                  <c:v>0.36420000000000002</c:v>
                </c:pt>
                <c:pt idx="3758">
                  <c:v>0.3635000000000001</c:v>
                </c:pt>
                <c:pt idx="3759">
                  <c:v>0.36290000000000006</c:v>
                </c:pt>
                <c:pt idx="3760">
                  <c:v>0.3635000000000001</c:v>
                </c:pt>
                <c:pt idx="3761">
                  <c:v>0.3625000000000001</c:v>
                </c:pt>
                <c:pt idx="3762">
                  <c:v>0.3625000000000001</c:v>
                </c:pt>
                <c:pt idx="3763">
                  <c:v>0.36270000000000002</c:v>
                </c:pt>
                <c:pt idx="3764">
                  <c:v>0.36290000000000006</c:v>
                </c:pt>
                <c:pt idx="3765">
                  <c:v>0.36360000000000003</c:v>
                </c:pt>
                <c:pt idx="3766">
                  <c:v>0.36380000000000007</c:v>
                </c:pt>
                <c:pt idx="3767">
                  <c:v>0.36460000000000004</c:v>
                </c:pt>
                <c:pt idx="3768">
                  <c:v>0.3650000000000001</c:v>
                </c:pt>
                <c:pt idx="3769">
                  <c:v>0.3655000000000001</c:v>
                </c:pt>
                <c:pt idx="3770">
                  <c:v>0.36570000000000008</c:v>
                </c:pt>
                <c:pt idx="3771">
                  <c:v>0.3655000000000001</c:v>
                </c:pt>
                <c:pt idx="3772">
                  <c:v>0.36510000000000004</c:v>
                </c:pt>
                <c:pt idx="3773">
                  <c:v>0.36440000000000006</c:v>
                </c:pt>
                <c:pt idx="3774">
                  <c:v>0.36410000000000003</c:v>
                </c:pt>
                <c:pt idx="3775">
                  <c:v>0.3640000000000001</c:v>
                </c:pt>
                <c:pt idx="3776">
                  <c:v>0.36360000000000003</c:v>
                </c:pt>
                <c:pt idx="3777">
                  <c:v>0.36320000000000002</c:v>
                </c:pt>
                <c:pt idx="3778">
                  <c:v>0.36270000000000002</c:v>
                </c:pt>
                <c:pt idx="3779">
                  <c:v>0.36210000000000003</c:v>
                </c:pt>
                <c:pt idx="3780">
                  <c:v>0.36180000000000007</c:v>
                </c:pt>
                <c:pt idx="3781">
                  <c:v>0.36170000000000002</c:v>
                </c:pt>
                <c:pt idx="3782">
                  <c:v>0.36130000000000007</c:v>
                </c:pt>
                <c:pt idx="3783">
                  <c:v>0.36070000000000002</c:v>
                </c:pt>
                <c:pt idx="3784">
                  <c:v>0.36080000000000007</c:v>
                </c:pt>
                <c:pt idx="3785">
                  <c:v>0.36090000000000005</c:v>
                </c:pt>
                <c:pt idx="3786">
                  <c:v>0.36110000000000003</c:v>
                </c:pt>
                <c:pt idx="3787">
                  <c:v>0.3615000000000001</c:v>
                </c:pt>
                <c:pt idx="3788">
                  <c:v>0.36170000000000002</c:v>
                </c:pt>
                <c:pt idx="3789">
                  <c:v>0.3620000000000001</c:v>
                </c:pt>
                <c:pt idx="3790">
                  <c:v>0.3620000000000001</c:v>
                </c:pt>
                <c:pt idx="3791">
                  <c:v>0.36240000000000006</c:v>
                </c:pt>
                <c:pt idx="3792">
                  <c:v>0.36260000000000003</c:v>
                </c:pt>
                <c:pt idx="3793">
                  <c:v>0.36240000000000006</c:v>
                </c:pt>
                <c:pt idx="3794">
                  <c:v>0.36220000000000002</c:v>
                </c:pt>
                <c:pt idx="3795">
                  <c:v>0.3620000000000001</c:v>
                </c:pt>
                <c:pt idx="3796">
                  <c:v>0.36180000000000007</c:v>
                </c:pt>
                <c:pt idx="3797">
                  <c:v>0.3615000000000001</c:v>
                </c:pt>
                <c:pt idx="3798">
                  <c:v>0.36140000000000005</c:v>
                </c:pt>
                <c:pt idx="3799">
                  <c:v>0.36160000000000003</c:v>
                </c:pt>
                <c:pt idx="3800">
                  <c:v>0.36190000000000005</c:v>
                </c:pt>
                <c:pt idx="3801">
                  <c:v>0.36220000000000002</c:v>
                </c:pt>
                <c:pt idx="3802">
                  <c:v>0.36240000000000006</c:v>
                </c:pt>
                <c:pt idx="3803">
                  <c:v>0.36280000000000007</c:v>
                </c:pt>
                <c:pt idx="3804">
                  <c:v>0.36330000000000007</c:v>
                </c:pt>
                <c:pt idx="3805">
                  <c:v>0.36390000000000006</c:v>
                </c:pt>
                <c:pt idx="3806">
                  <c:v>0.3645000000000001</c:v>
                </c:pt>
                <c:pt idx="3807">
                  <c:v>0.36520000000000002</c:v>
                </c:pt>
                <c:pt idx="3808">
                  <c:v>0.36590000000000006</c:v>
                </c:pt>
                <c:pt idx="3809">
                  <c:v>0.36590000000000006</c:v>
                </c:pt>
                <c:pt idx="3810">
                  <c:v>0.36680000000000007</c:v>
                </c:pt>
                <c:pt idx="3811">
                  <c:v>0.36720000000000008</c:v>
                </c:pt>
                <c:pt idx="3812">
                  <c:v>0.36760000000000004</c:v>
                </c:pt>
                <c:pt idx="3813">
                  <c:v>0.36810000000000004</c:v>
                </c:pt>
                <c:pt idx="3814">
                  <c:v>0.36830000000000007</c:v>
                </c:pt>
                <c:pt idx="3815">
                  <c:v>0.36810000000000004</c:v>
                </c:pt>
                <c:pt idx="3816">
                  <c:v>0.36770000000000008</c:v>
                </c:pt>
                <c:pt idx="3817">
                  <c:v>0.36730000000000007</c:v>
                </c:pt>
                <c:pt idx="3818">
                  <c:v>0.36710000000000004</c:v>
                </c:pt>
                <c:pt idx="3819">
                  <c:v>0.36730000000000007</c:v>
                </c:pt>
                <c:pt idx="3820">
                  <c:v>0.36770000000000008</c:v>
                </c:pt>
                <c:pt idx="3821">
                  <c:v>0.3680000000000001</c:v>
                </c:pt>
                <c:pt idx="3822">
                  <c:v>0.36820000000000008</c:v>
                </c:pt>
                <c:pt idx="3823">
                  <c:v>0.36830000000000007</c:v>
                </c:pt>
                <c:pt idx="3824">
                  <c:v>0.36850000000000011</c:v>
                </c:pt>
                <c:pt idx="3825">
                  <c:v>0.36880000000000007</c:v>
                </c:pt>
                <c:pt idx="3826">
                  <c:v>0.36910000000000004</c:v>
                </c:pt>
                <c:pt idx="3827">
                  <c:v>0.36920000000000003</c:v>
                </c:pt>
                <c:pt idx="3828">
                  <c:v>0.36940000000000006</c:v>
                </c:pt>
                <c:pt idx="3829">
                  <c:v>0.36950000000000005</c:v>
                </c:pt>
                <c:pt idx="3830">
                  <c:v>0.36960000000000004</c:v>
                </c:pt>
                <c:pt idx="3831">
                  <c:v>0.36990000000000006</c:v>
                </c:pt>
                <c:pt idx="3832">
                  <c:v>0.37020000000000003</c:v>
                </c:pt>
                <c:pt idx="3833">
                  <c:v>0.37190000000000006</c:v>
                </c:pt>
                <c:pt idx="3834">
                  <c:v>0.37130000000000007</c:v>
                </c:pt>
                <c:pt idx="3835">
                  <c:v>0.37100000000000005</c:v>
                </c:pt>
                <c:pt idx="3836">
                  <c:v>0.37060000000000004</c:v>
                </c:pt>
                <c:pt idx="3837">
                  <c:v>0.37030000000000007</c:v>
                </c:pt>
                <c:pt idx="3838">
                  <c:v>0.37010000000000004</c:v>
                </c:pt>
                <c:pt idx="3839">
                  <c:v>0.37000000000000005</c:v>
                </c:pt>
                <c:pt idx="3840">
                  <c:v>0.37000000000000005</c:v>
                </c:pt>
                <c:pt idx="3841">
                  <c:v>0.36990000000000006</c:v>
                </c:pt>
                <c:pt idx="3842">
                  <c:v>0.36990000000000006</c:v>
                </c:pt>
                <c:pt idx="3843">
                  <c:v>0.36970000000000003</c:v>
                </c:pt>
                <c:pt idx="3844">
                  <c:v>0.36920000000000003</c:v>
                </c:pt>
                <c:pt idx="3845">
                  <c:v>0.36960000000000004</c:v>
                </c:pt>
                <c:pt idx="3846">
                  <c:v>0.36890000000000006</c:v>
                </c:pt>
                <c:pt idx="3847">
                  <c:v>0.36850000000000011</c:v>
                </c:pt>
                <c:pt idx="3848">
                  <c:v>0.36820000000000008</c:v>
                </c:pt>
                <c:pt idx="3849">
                  <c:v>0.36810000000000004</c:v>
                </c:pt>
                <c:pt idx="3850">
                  <c:v>0.3680000000000001</c:v>
                </c:pt>
                <c:pt idx="3851">
                  <c:v>0.36820000000000008</c:v>
                </c:pt>
                <c:pt idx="3852">
                  <c:v>0.36820000000000008</c:v>
                </c:pt>
                <c:pt idx="3853">
                  <c:v>0.36850000000000011</c:v>
                </c:pt>
                <c:pt idx="3854">
                  <c:v>0.36880000000000007</c:v>
                </c:pt>
                <c:pt idx="3855">
                  <c:v>0.36960000000000004</c:v>
                </c:pt>
                <c:pt idx="3856">
                  <c:v>0.37070000000000003</c:v>
                </c:pt>
                <c:pt idx="3857">
                  <c:v>0.3721000000000001</c:v>
                </c:pt>
                <c:pt idx="3858">
                  <c:v>0.37350000000000005</c:v>
                </c:pt>
                <c:pt idx="3859">
                  <c:v>0.37480000000000008</c:v>
                </c:pt>
                <c:pt idx="3860">
                  <c:v>0.37750000000000006</c:v>
                </c:pt>
                <c:pt idx="3861">
                  <c:v>0.37940000000000007</c:v>
                </c:pt>
                <c:pt idx="3862">
                  <c:v>0.38170000000000004</c:v>
                </c:pt>
                <c:pt idx="3863">
                  <c:v>0.38460000000000005</c:v>
                </c:pt>
                <c:pt idx="3864">
                  <c:v>0.3877000000000001</c:v>
                </c:pt>
                <c:pt idx="3865">
                  <c:v>0.39060000000000006</c:v>
                </c:pt>
                <c:pt idx="3866">
                  <c:v>0.39310000000000006</c:v>
                </c:pt>
                <c:pt idx="3867">
                  <c:v>0.39510000000000006</c:v>
                </c:pt>
                <c:pt idx="3868">
                  <c:v>0.39640000000000009</c:v>
                </c:pt>
                <c:pt idx="3869">
                  <c:v>0.39760000000000006</c:v>
                </c:pt>
                <c:pt idx="3870">
                  <c:v>0.39770000000000005</c:v>
                </c:pt>
                <c:pt idx="3871">
                  <c:v>0.3978000000000001</c:v>
                </c:pt>
                <c:pt idx="3872">
                  <c:v>0.3978000000000001</c:v>
                </c:pt>
                <c:pt idx="3873">
                  <c:v>0.39790000000000009</c:v>
                </c:pt>
                <c:pt idx="3874">
                  <c:v>0.39790000000000009</c:v>
                </c:pt>
                <c:pt idx="3875">
                  <c:v>0.39790000000000009</c:v>
                </c:pt>
                <c:pt idx="3876">
                  <c:v>0.39850000000000008</c:v>
                </c:pt>
                <c:pt idx="3877">
                  <c:v>0.39850000000000008</c:v>
                </c:pt>
                <c:pt idx="3878">
                  <c:v>0.40200000000000002</c:v>
                </c:pt>
                <c:pt idx="3879">
                  <c:v>0.40200000000000002</c:v>
                </c:pt>
                <c:pt idx="3880">
                  <c:v>0.40790000000000004</c:v>
                </c:pt>
                <c:pt idx="3881">
                  <c:v>0.40790000000000004</c:v>
                </c:pt>
                <c:pt idx="3882">
                  <c:v>0.41430000000000006</c:v>
                </c:pt>
                <c:pt idx="3883">
                  <c:v>0.4174000000000001</c:v>
                </c:pt>
                <c:pt idx="3884">
                  <c:v>0.42020000000000002</c:v>
                </c:pt>
                <c:pt idx="3885">
                  <c:v>0.42220000000000002</c:v>
                </c:pt>
                <c:pt idx="3886">
                  <c:v>0.42330000000000007</c:v>
                </c:pt>
                <c:pt idx="3887">
                  <c:v>0.42290000000000005</c:v>
                </c:pt>
                <c:pt idx="3888">
                  <c:v>0.4225000000000001</c:v>
                </c:pt>
                <c:pt idx="3889">
                  <c:v>0.42240000000000005</c:v>
                </c:pt>
                <c:pt idx="3890">
                  <c:v>0.4225000000000001</c:v>
                </c:pt>
                <c:pt idx="3891">
                  <c:v>0.42290000000000005</c:v>
                </c:pt>
                <c:pt idx="3892">
                  <c:v>0.42270000000000002</c:v>
                </c:pt>
                <c:pt idx="3893">
                  <c:v>0.42320000000000002</c:v>
                </c:pt>
                <c:pt idx="3894">
                  <c:v>0.42320000000000002</c:v>
                </c:pt>
                <c:pt idx="3895">
                  <c:v>0.42280000000000006</c:v>
                </c:pt>
                <c:pt idx="3896">
                  <c:v>0.42210000000000003</c:v>
                </c:pt>
                <c:pt idx="3897">
                  <c:v>0.4210000000000001</c:v>
                </c:pt>
                <c:pt idx="3898">
                  <c:v>0.42020000000000002</c:v>
                </c:pt>
                <c:pt idx="3899">
                  <c:v>0.41980000000000006</c:v>
                </c:pt>
                <c:pt idx="3900">
                  <c:v>0.41990000000000005</c:v>
                </c:pt>
                <c:pt idx="3901">
                  <c:v>0.42060000000000003</c:v>
                </c:pt>
                <c:pt idx="3902">
                  <c:v>0.42170000000000002</c:v>
                </c:pt>
                <c:pt idx="3903">
                  <c:v>0.4230000000000001</c:v>
                </c:pt>
                <c:pt idx="3904">
                  <c:v>0.42410000000000003</c:v>
                </c:pt>
                <c:pt idx="3905">
                  <c:v>0.42490000000000006</c:v>
                </c:pt>
                <c:pt idx="3906">
                  <c:v>0.42530000000000007</c:v>
                </c:pt>
                <c:pt idx="3907">
                  <c:v>0.42520000000000002</c:v>
                </c:pt>
                <c:pt idx="3908">
                  <c:v>0.42470000000000002</c:v>
                </c:pt>
                <c:pt idx="3909">
                  <c:v>0.4235000000000001</c:v>
                </c:pt>
                <c:pt idx="3910">
                  <c:v>0.4235000000000001</c:v>
                </c:pt>
                <c:pt idx="3911">
                  <c:v>0.42000000000000004</c:v>
                </c:pt>
                <c:pt idx="3912">
                  <c:v>0.41840000000000011</c:v>
                </c:pt>
                <c:pt idx="3913">
                  <c:v>0.41710000000000008</c:v>
                </c:pt>
                <c:pt idx="3914">
                  <c:v>0.41670000000000001</c:v>
                </c:pt>
                <c:pt idx="3915">
                  <c:v>0.41700000000000004</c:v>
                </c:pt>
                <c:pt idx="3916">
                  <c:v>0.41870000000000002</c:v>
                </c:pt>
                <c:pt idx="3917">
                  <c:v>0.41960000000000003</c:v>
                </c:pt>
                <c:pt idx="3918">
                  <c:v>0.42040000000000005</c:v>
                </c:pt>
                <c:pt idx="3919">
                  <c:v>0.4210000000000001</c:v>
                </c:pt>
                <c:pt idx="3920">
                  <c:v>0.42140000000000005</c:v>
                </c:pt>
                <c:pt idx="3921">
                  <c:v>0.42130000000000006</c:v>
                </c:pt>
                <c:pt idx="3922">
                  <c:v>0.42080000000000006</c:v>
                </c:pt>
                <c:pt idx="3923">
                  <c:v>0.42020000000000002</c:v>
                </c:pt>
                <c:pt idx="3924">
                  <c:v>0.42020000000000002</c:v>
                </c:pt>
                <c:pt idx="3925">
                  <c:v>0.41760000000000008</c:v>
                </c:pt>
                <c:pt idx="3926">
                  <c:v>0.41760000000000008</c:v>
                </c:pt>
                <c:pt idx="3927">
                  <c:v>0.41900000000000004</c:v>
                </c:pt>
                <c:pt idx="3928">
                  <c:v>0.41410000000000002</c:v>
                </c:pt>
                <c:pt idx="3929">
                  <c:v>0.4119000000000001</c:v>
                </c:pt>
                <c:pt idx="3930">
                  <c:v>0.40960000000000002</c:v>
                </c:pt>
                <c:pt idx="3931">
                  <c:v>0.4047</c:v>
                </c:pt>
                <c:pt idx="3932">
                  <c:v>0.40210000000000001</c:v>
                </c:pt>
                <c:pt idx="3933">
                  <c:v>0.39810000000000006</c:v>
                </c:pt>
                <c:pt idx="3934">
                  <c:v>0.39550000000000007</c:v>
                </c:pt>
                <c:pt idx="3935">
                  <c:v>0.3932000000000001</c:v>
                </c:pt>
                <c:pt idx="3936">
                  <c:v>0.3912000000000001</c:v>
                </c:pt>
                <c:pt idx="3937">
                  <c:v>0.3892000000000001</c:v>
                </c:pt>
                <c:pt idx="3938">
                  <c:v>0.38730000000000003</c:v>
                </c:pt>
                <c:pt idx="3939">
                  <c:v>0.38560000000000005</c:v>
                </c:pt>
                <c:pt idx="3940">
                  <c:v>0.38400000000000006</c:v>
                </c:pt>
                <c:pt idx="3941">
                  <c:v>0.38290000000000007</c:v>
                </c:pt>
                <c:pt idx="3942">
                  <c:v>0.38210000000000005</c:v>
                </c:pt>
                <c:pt idx="3943">
                  <c:v>0.38150000000000006</c:v>
                </c:pt>
                <c:pt idx="3944">
                  <c:v>0.38150000000000006</c:v>
                </c:pt>
                <c:pt idx="3945">
                  <c:v>0.38120000000000004</c:v>
                </c:pt>
                <c:pt idx="3946">
                  <c:v>0.38150000000000006</c:v>
                </c:pt>
                <c:pt idx="3947">
                  <c:v>0.38200000000000006</c:v>
                </c:pt>
                <c:pt idx="3948">
                  <c:v>0.38270000000000004</c:v>
                </c:pt>
                <c:pt idx="3949">
                  <c:v>0.38330000000000003</c:v>
                </c:pt>
                <c:pt idx="3950">
                  <c:v>0.38330000000000003</c:v>
                </c:pt>
                <c:pt idx="3951">
                  <c:v>0.38380000000000003</c:v>
                </c:pt>
                <c:pt idx="3952">
                  <c:v>0.38270000000000004</c:v>
                </c:pt>
                <c:pt idx="3953">
                  <c:v>0.38090000000000007</c:v>
                </c:pt>
                <c:pt idx="3954">
                  <c:v>0.37840000000000007</c:v>
                </c:pt>
                <c:pt idx="3955">
                  <c:v>0.37590000000000007</c:v>
                </c:pt>
                <c:pt idx="3956">
                  <c:v>0.37440000000000007</c:v>
                </c:pt>
                <c:pt idx="3957">
                  <c:v>0.37380000000000008</c:v>
                </c:pt>
                <c:pt idx="3958">
                  <c:v>0.37430000000000008</c:v>
                </c:pt>
                <c:pt idx="3959">
                  <c:v>0.3751000000000001</c:v>
                </c:pt>
                <c:pt idx="3960">
                  <c:v>0.37580000000000008</c:v>
                </c:pt>
                <c:pt idx="3961">
                  <c:v>0.37580000000000008</c:v>
                </c:pt>
                <c:pt idx="3962">
                  <c:v>0.37680000000000008</c:v>
                </c:pt>
                <c:pt idx="3963">
                  <c:v>0.37750000000000006</c:v>
                </c:pt>
                <c:pt idx="3964">
                  <c:v>0.37850000000000006</c:v>
                </c:pt>
                <c:pt idx="3965">
                  <c:v>0.37970000000000004</c:v>
                </c:pt>
                <c:pt idx="3966">
                  <c:v>0.38090000000000007</c:v>
                </c:pt>
                <c:pt idx="3967">
                  <c:v>0.38270000000000004</c:v>
                </c:pt>
                <c:pt idx="3968">
                  <c:v>0.3832000000000001</c:v>
                </c:pt>
                <c:pt idx="3969">
                  <c:v>0.3837000000000001</c:v>
                </c:pt>
                <c:pt idx="3970">
                  <c:v>0.3842000000000001</c:v>
                </c:pt>
                <c:pt idx="3971">
                  <c:v>0.38430000000000003</c:v>
                </c:pt>
                <c:pt idx="3972">
                  <c:v>0.38450000000000006</c:v>
                </c:pt>
                <c:pt idx="3973">
                  <c:v>0.38500000000000006</c:v>
                </c:pt>
                <c:pt idx="3974">
                  <c:v>0.38580000000000003</c:v>
                </c:pt>
                <c:pt idx="3975">
                  <c:v>0.38690000000000008</c:v>
                </c:pt>
                <c:pt idx="3976">
                  <c:v>0.38790000000000008</c:v>
                </c:pt>
                <c:pt idx="3977">
                  <c:v>0.38890000000000008</c:v>
                </c:pt>
                <c:pt idx="3978">
                  <c:v>0.38960000000000006</c:v>
                </c:pt>
                <c:pt idx="3979">
                  <c:v>0.39030000000000004</c:v>
                </c:pt>
                <c:pt idx="3980">
                  <c:v>0.39080000000000004</c:v>
                </c:pt>
                <c:pt idx="3981">
                  <c:v>0.39100000000000007</c:v>
                </c:pt>
                <c:pt idx="3982">
                  <c:v>0.38950000000000007</c:v>
                </c:pt>
                <c:pt idx="3983">
                  <c:v>0.3882000000000001</c:v>
                </c:pt>
                <c:pt idx="3984">
                  <c:v>0.38690000000000008</c:v>
                </c:pt>
                <c:pt idx="3985">
                  <c:v>0.3857000000000001</c:v>
                </c:pt>
                <c:pt idx="3986">
                  <c:v>0.38480000000000003</c:v>
                </c:pt>
                <c:pt idx="3987">
                  <c:v>0.3842000000000001</c:v>
                </c:pt>
                <c:pt idx="3988">
                  <c:v>0.3837000000000001</c:v>
                </c:pt>
                <c:pt idx="3989">
                  <c:v>0.38340000000000007</c:v>
                </c:pt>
                <c:pt idx="3990">
                  <c:v>0.38310000000000005</c:v>
                </c:pt>
                <c:pt idx="3991">
                  <c:v>0.38310000000000005</c:v>
                </c:pt>
                <c:pt idx="3992">
                  <c:v>0.38310000000000005</c:v>
                </c:pt>
                <c:pt idx="3993">
                  <c:v>0.38310000000000005</c:v>
                </c:pt>
                <c:pt idx="3994">
                  <c:v>0.38310000000000005</c:v>
                </c:pt>
                <c:pt idx="3995">
                  <c:v>0.38240000000000007</c:v>
                </c:pt>
                <c:pt idx="3996">
                  <c:v>0.38180000000000003</c:v>
                </c:pt>
                <c:pt idx="3997">
                  <c:v>0.38140000000000007</c:v>
                </c:pt>
                <c:pt idx="3998">
                  <c:v>0.3806000000000001</c:v>
                </c:pt>
                <c:pt idx="3999">
                  <c:v>0.38020000000000004</c:v>
                </c:pt>
                <c:pt idx="4000">
                  <c:v>0.38030000000000014</c:v>
                </c:pt>
                <c:pt idx="4001">
                  <c:v>0.38220000000000004</c:v>
                </c:pt>
                <c:pt idx="4002">
                  <c:v>0.38340000000000007</c:v>
                </c:pt>
                <c:pt idx="4003">
                  <c:v>0.38410000000000005</c:v>
                </c:pt>
                <c:pt idx="4004">
                  <c:v>0.38430000000000003</c:v>
                </c:pt>
                <c:pt idx="4005">
                  <c:v>0.38460000000000005</c:v>
                </c:pt>
                <c:pt idx="4006">
                  <c:v>0.38400000000000006</c:v>
                </c:pt>
                <c:pt idx="4007">
                  <c:v>0.38330000000000003</c:v>
                </c:pt>
                <c:pt idx="4008">
                  <c:v>0.38280000000000003</c:v>
                </c:pt>
                <c:pt idx="4009">
                  <c:v>0.38220000000000004</c:v>
                </c:pt>
                <c:pt idx="4010">
                  <c:v>0.38160000000000011</c:v>
                </c:pt>
                <c:pt idx="4011">
                  <c:v>0.38050000000000006</c:v>
                </c:pt>
                <c:pt idx="4012">
                  <c:v>0.3786000000000001</c:v>
                </c:pt>
                <c:pt idx="4013">
                  <c:v>0.3766000000000001</c:v>
                </c:pt>
                <c:pt idx="4014">
                  <c:v>0.37430000000000008</c:v>
                </c:pt>
                <c:pt idx="4015">
                  <c:v>0.37190000000000006</c:v>
                </c:pt>
                <c:pt idx="4016">
                  <c:v>0.36980000000000007</c:v>
                </c:pt>
                <c:pt idx="4017">
                  <c:v>0.36840000000000006</c:v>
                </c:pt>
                <c:pt idx="4018">
                  <c:v>0.36740000000000006</c:v>
                </c:pt>
                <c:pt idx="4019">
                  <c:v>0.36630000000000007</c:v>
                </c:pt>
                <c:pt idx="4020">
                  <c:v>0.36630000000000007</c:v>
                </c:pt>
                <c:pt idx="4021">
                  <c:v>0.36410000000000003</c:v>
                </c:pt>
                <c:pt idx="4022">
                  <c:v>0.36410000000000003</c:v>
                </c:pt>
                <c:pt idx="4023">
                  <c:v>0.3635000000000001</c:v>
                </c:pt>
                <c:pt idx="4024">
                  <c:v>0.36440000000000006</c:v>
                </c:pt>
                <c:pt idx="4025">
                  <c:v>0.3655000000000001</c:v>
                </c:pt>
                <c:pt idx="4026">
                  <c:v>0.36690000000000006</c:v>
                </c:pt>
                <c:pt idx="4027">
                  <c:v>0.36790000000000006</c:v>
                </c:pt>
                <c:pt idx="4028">
                  <c:v>0.36850000000000011</c:v>
                </c:pt>
                <c:pt idx="4029">
                  <c:v>0.36850000000000011</c:v>
                </c:pt>
                <c:pt idx="4030">
                  <c:v>0.36840000000000006</c:v>
                </c:pt>
                <c:pt idx="4031">
                  <c:v>0.36820000000000008</c:v>
                </c:pt>
                <c:pt idx="4032">
                  <c:v>0.36810000000000004</c:v>
                </c:pt>
                <c:pt idx="4033">
                  <c:v>0.36790000000000006</c:v>
                </c:pt>
                <c:pt idx="4034">
                  <c:v>0.36760000000000004</c:v>
                </c:pt>
                <c:pt idx="4035">
                  <c:v>0.36690000000000006</c:v>
                </c:pt>
                <c:pt idx="4036">
                  <c:v>0.36590000000000006</c:v>
                </c:pt>
                <c:pt idx="4037">
                  <c:v>0.36480000000000007</c:v>
                </c:pt>
                <c:pt idx="4038">
                  <c:v>0.36360000000000003</c:v>
                </c:pt>
                <c:pt idx="4039">
                  <c:v>0.36270000000000002</c:v>
                </c:pt>
                <c:pt idx="4040">
                  <c:v>0.36220000000000002</c:v>
                </c:pt>
                <c:pt idx="4041">
                  <c:v>0.3620000000000001</c:v>
                </c:pt>
                <c:pt idx="4042">
                  <c:v>0.36180000000000007</c:v>
                </c:pt>
                <c:pt idx="4043">
                  <c:v>0.36180000000000007</c:v>
                </c:pt>
                <c:pt idx="4044">
                  <c:v>0.36210000000000003</c:v>
                </c:pt>
                <c:pt idx="4045">
                  <c:v>0.36230000000000007</c:v>
                </c:pt>
                <c:pt idx="4046">
                  <c:v>0.3625000000000001</c:v>
                </c:pt>
                <c:pt idx="4047">
                  <c:v>0.3630000000000001</c:v>
                </c:pt>
                <c:pt idx="4048">
                  <c:v>0.36340000000000006</c:v>
                </c:pt>
                <c:pt idx="4049">
                  <c:v>0.36380000000000007</c:v>
                </c:pt>
                <c:pt idx="4050">
                  <c:v>0.36420000000000002</c:v>
                </c:pt>
                <c:pt idx="4051">
                  <c:v>0.36420000000000002</c:v>
                </c:pt>
                <c:pt idx="4052">
                  <c:v>0.36510000000000004</c:v>
                </c:pt>
                <c:pt idx="4053">
                  <c:v>0.36530000000000007</c:v>
                </c:pt>
                <c:pt idx="4054">
                  <c:v>0.36540000000000006</c:v>
                </c:pt>
                <c:pt idx="4055">
                  <c:v>0.36540000000000006</c:v>
                </c:pt>
                <c:pt idx="4056">
                  <c:v>0.36540000000000006</c:v>
                </c:pt>
                <c:pt idx="4057">
                  <c:v>0.36560000000000004</c:v>
                </c:pt>
                <c:pt idx="4058">
                  <c:v>0.36570000000000008</c:v>
                </c:pt>
                <c:pt idx="4059">
                  <c:v>0.36580000000000007</c:v>
                </c:pt>
                <c:pt idx="4060">
                  <c:v>0.36590000000000006</c:v>
                </c:pt>
                <c:pt idx="4061">
                  <c:v>0.3655000000000001</c:v>
                </c:pt>
                <c:pt idx="4062">
                  <c:v>0.3650000000000001</c:v>
                </c:pt>
                <c:pt idx="4063">
                  <c:v>0.36490000000000006</c:v>
                </c:pt>
                <c:pt idx="4064">
                  <c:v>0.36490000000000006</c:v>
                </c:pt>
                <c:pt idx="4065">
                  <c:v>0.36490000000000006</c:v>
                </c:pt>
                <c:pt idx="4066">
                  <c:v>0.36620000000000008</c:v>
                </c:pt>
                <c:pt idx="4067">
                  <c:v>0.36490000000000006</c:v>
                </c:pt>
                <c:pt idx="4068">
                  <c:v>0.36860000000000004</c:v>
                </c:pt>
                <c:pt idx="4069">
                  <c:v>0.36910000000000004</c:v>
                </c:pt>
                <c:pt idx="4070">
                  <c:v>0.36910000000000004</c:v>
                </c:pt>
                <c:pt idx="4071">
                  <c:v>0.36880000000000007</c:v>
                </c:pt>
                <c:pt idx="4072">
                  <c:v>0.36870000000000008</c:v>
                </c:pt>
                <c:pt idx="4073">
                  <c:v>0.36870000000000008</c:v>
                </c:pt>
                <c:pt idx="4074">
                  <c:v>0.36870000000000008</c:v>
                </c:pt>
                <c:pt idx="4075">
                  <c:v>0.36870000000000008</c:v>
                </c:pt>
                <c:pt idx="4076">
                  <c:v>0.36880000000000007</c:v>
                </c:pt>
                <c:pt idx="4077">
                  <c:v>0.36910000000000004</c:v>
                </c:pt>
                <c:pt idx="4078">
                  <c:v>0.36810000000000004</c:v>
                </c:pt>
                <c:pt idx="4079">
                  <c:v>0.36830000000000007</c:v>
                </c:pt>
                <c:pt idx="4080">
                  <c:v>0.36830000000000007</c:v>
                </c:pt>
                <c:pt idx="4081">
                  <c:v>0.36820000000000008</c:v>
                </c:pt>
                <c:pt idx="4082">
                  <c:v>0.36820000000000008</c:v>
                </c:pt>
                <c:pt idx="4083">
                  <c:v>0.3680000000000001</c:v>
                </c:pt>
                <c:pt idx="4084">
                  <c:v>0.36780000000000007</c:v>
                </c:pt>
                <c:pt idx="4085">
                  <c:v>0.36740000000000006</c:v>
                </c:pt>
                <c:pt idx="4086">
                  <c:v>0.36690000000000006</c:v>
                </c:pt>
                <c:pt idx="4087">
                  <c:v>0.36620000000000008</c:v>
                </c:pt>
                <c:pt idx="4088">
                  <c:v>0.3655000000000001</c:v>
                </c:pt>
                <c:pt idx="4089">
                  <c:v>0.3645000000000001</c:v>
                </c:pt>
                <c:pt idx="4090">
                  <c:v>0.3640000000000001</c:v>
                </c:pt>
                <c:pt idx="4091">
                  <c:v>0.36380000000000007</c:v>
                </c:pt>
                <c:pt idx="4092">
                  <c:v>0.36380000000000007</c:v>
                </c:pt>
                <c:pt idx="4093">
                  <c:v>0.36410000000000003</c:v>
                </c:pt>
                <c:pt idx="4094">
                  <c:v>0.36470000000000002</c:v>
                </c:pt>
                <c:pt idx="4095">
                  <c:v>0.36540000000000006</c:v>
                </c:pt>
                <c:pt idx="4096">
                  <c:v>0.36620000000000008</c:v>
                </c:pt>
                <c:pt idx="4097">
                  <c:v>0.36740000000000006</c:v>
                </c:pt>
                <c:pt idx="4098">
                  <c:v>0.36970000000000003</c:v>
                </c:pt>
                <c:pt idx="4099">
                  <c:v>0.37060000000000004</c:v>
                </c:pt>
                <c:pt idx="4100">
                  <c:v>0.37100000000000005</c:v>
                </c:pt>
                <c:pt idx="4101">
                  <c:v>0.37090000000000006</c:v>
                </c:pt>
                <c:pt idx="4102">
                  <c:v>0.37050000000000005</c:v>
                </c:pt>
                <c:pt idx="4103">
                  <c:v>0.36940000000000006</c:v>
                </c:pt>
                <c:pt idx="4104">
                  <c:v>0.36830000000000007</c:v>
                </c:pt>
                <c:pt idx="4105">
                  <c:v>0.36720000000000008</c:v>
                </c:pt>
                <c:pt idx="4106">
                  <c:v>0.3665000000000001</c:v>
                </c:pt>
                <c:pt idx="4107">
                  <c:v>0.36580000000000007</c:v>
                </c:pt>
                <c:pt idx="4108">
                  <c:v>0.3655000000000001</c:v>
                </c:pt>
                <c:pt idx="4109">
                  <c:v>0.36520000000000002</c:v>
                </c:pt>
                <c:pt idx="4110">
                  <c:v>0.36510000000000004</c:v>
                </c:pt>
                <c:pt idx="4111">
                  <c:v>0.3650000000000001</c:v>
                </c:pt>
                <c:pt idx="4112">
                  <c:v>0.36470000000000002</c:v>
                </c:pt>
                <c:pt idx="4113">
                  <c:v>0.36430000000000007</c:v>
                </c:pt>
                <c:pt idx="4114">
                  <c:v>0.36390000000000006</c:v>
                </c:pt>
                <c:pt idx="4115">
                  <c:v>0.36320000000000002</c:v>
                </c:pt>
                <c:pt idx="4116">
                  <c:v>0.36320000000000002</c:v>
                </c:pt>
                <c:pt idx="4117">
                  <c:v>0.3640000000000001</c:v>
                </c:pt>
                <c:pt idx="4118">
                  <c:v>0.3640000000000001</c:v>
                </c:pt>
                <c:pt idx="4119">
                  <c:v>0.36270000000000002</c:v>
                </c:pt>
                <c:pt idx="4120">
                  <c:v>0.36270000000000002</c:v>
                </c:pt>
                <c:pt idx="4121">
                  <c:v>0.36190000000000005</c:v>
                </c:pt>
                <c:pt idx="4122">
                  <c:v>0.36160000000000003</c:v>
                </c:pt>
                <c:pt idx="4123">
                  <c:v>0.36160000000000003</c:v>
                </c:pt>
                <c:pt idx="4124">
                  <c:v>0.36160000000000003</c:v>
                </c:pt>
                <c:pt idx="4125">
                  <c:v>0.36160000000000003</c:v>
                </c:pt>
                <c:pt idx="4126">
                  <c:v>0.36140000000000005</c:v>
                </c:pt>
                <c:pt idx="4127">
                  <c:v>0.36190000000000005</c:v>
                </c:pt>
                <c:pt idx="4128">
                  <c:v>0.3625000000000001</c:v>
                </c:pt>
                <c:pt idx="4129">
                  <c:v>0.36320000000000002</c:v>
                </c:pt>
                <c:pt idx="4130">
                  <c:v>0.36370000000000002</c:v>
                </c:pt>
                <c:pt idx="4131">
                  <c:v>0.36410000000000003</c:v>
                </c:pt>
                <c:pt idx="4132">
                  <c:v>0.36490000000000006</c:v>
                </c:pt>
                <c:pt idx="4133">
                  <c:v>0.3650000000000001</c:v>
                </c:pt>
                <c:pt idx="4134">
                  <c:v>0.36520000000000002</c:v>
                </c:pt>
                <c:pt idx="4135">
                  <c:v>0.36530000000000007</c:v>
                </c:pt>
                <c:pt idx="4136">
                  <c:v>0.36520000000000002</c:v>
                </c:pt>
                <c:pt idx="4137">
                  <c:v>0.36480000000000007</c:v>
                </c:pt>
                <c:pt idx="4138">
                  <c:v>0.3645000000000001</c:v>
                </c:pt>
                <c:pt idx="4139">
                  <c:v>0.36420000000000002</c:v>
                </c:pt>
                <c:pt idx="4140">
                  <c:v>0.3640000000000001</c:v>
                </c:pt>
                <c:pt idx="4141">
                  <c:v>0.36360000000000003</c:v>
                </c:pt>
                <c:pt idx="4142">
                  <c:v>0.36330000000000007</c:v>
                </c:pt>
                <c:pt idx="4143">
                  <c:v>0.36330000000000007</c:v>
                </c:pt>
                <c:pt idx="4144">
                  <c:v>0.36290000000000006</c:v>
                </c:pt>
                <c:pt idx="4145">
                  <c:v>0.36270000000000002</c:v>
                </c:pt>
                <c:pt idx="4146">
                  <c:v>0.3630000000000001</c:v>
                </c:pt>
                <c:pt idx="4147">
                  <c:v>0.3630000000000001</c:v>
                </c:pt>
                <c:pt idx="4148">
                  <c:v>0.3635000000000001</c:v>
                </c:pt>
                <c:pt idx="4149">
                  <c:v>0.3635000000000001</c:v>
                </c:pt>
                <c:pt idx="4150">
                  <c:v>0.36370000000000002</c:v>
                </c:pt>
                <c:pt idx="4151">
                  <c:v>0.3640000000000001</c:v>
                </c:pt>
                <c:pt idx="4152">
                  <c:v>0.36440000000000006</c:v>
                </c:pt>
                <c:pt idx="4153">
                  <c:v>0.36470000000000002</c:v>
                </c:pt>
                <c:pt idx="4154">
                  <c:v>0.36490000000000006</c:v>
                </c:pt>
                <c:pt idx="4155">
                  <c:v>0.36530000000000007</c:v>
                </c:pt>
                <c:pt idx="4156">
                  <c:v>0.3650000000000001</c:v>
                </c:pt>
                <c:pt idx="4157">
                  <c:v>0.36490000000000006</c:v>
                </c:pt>
                <c:pt idx="4158">
                  <c:v>0.36480000000000007</c:v>
                </c:pt>
                <c:pt idx="4159">
                  <c:v>0.36460000000000004</c:v>
                </c:pt>
                <c:pt idx="4160">
                  <c:v>0.36420000000000002</c:v>
                </c:pt>
                <c:pt idx="4161">
                  <c:v>0.36380000000000007</c:v>
                </c:pt>
                <c:pt idx="4162">
                  <c:v>0.3635000000000001</c:v>
                </c:pt>
                <c:pt idx="4163">
                  <c:v>0.3635000000000001</c:v>
                </c:pt>
                <c:pt idx="4164">
                  <c:v>0.36370000000000002</c:v>
                </c:pt>
                <c:pt idx="4165">
                  <c:v>0.36380000000000007</c:v>
                </c:pt>
                <c:pt idx="4166">
                  <c:v>0.36380000000000007</c:v>
                </c:pt>
                <c:pt idx="4167">
                  <c:v>0.3640000000000001</c:v>
                </c:pt>
                <c:pt idx="4168">
                  <c:v>0.36420000000000002</c:v>
                </c:pt>
                <c:pt idx="4169">
                  <c:v>0.36440000000000006</c:v>
                </c:pt>
                <c:pt idx="4170">
                  <c:v>0.3650000000000001</c:v>
                </c:pt>
                <c:pt idx="4171">
                  <c:v>0.36440000000000006</c:v>
                </c:pt>
                <c:pt idx="4172">
                  <c:v>0.3655000000000001</c:v>
                </c:pt>
                <c:pt idx="4173">
                  <c:v>0.36590000000000006</c:v>
                </c:pt>
                <c:pt idx="4174">
                  <c:v>0.3665000000000001</c:v>
                </c:pt>
                <c:pt idx="4175">
                  <c:v>0.36640000000000006</c:v>
                </c:pt>
                <c:pt idx="4176">
                  <c:v>0.36640000000000006</c:v>
                </c:pt>
                <c:pt idx="4177">
                  <c:v>0.36620000000000008</c:v>
                </c:pt>
                <c:pt idx="4178">
                  <c:v>0.3660000000000001</c:v>
                </c:pt>
                <c:pt idx="4179">
                  <c:v>0.36590000000000006</c:v>
                </c:pt>
                <c:pt idx="4180">
                  <c:v>0.3660000000000001</c:v>
                </c:pt>
                <c:pt idx="4181">
                  <c:v>0.36620000000000008</c:v>
                </c:pt>
                <c:pt idx="4182">
                  <c:v>0.36660000000000004</c:v>
                </c:pt>
                <c:pt idx="4183">
                  <c:v>0.36690000000000006</c:v>
                </c:pt>
                <c:pt idx="4184">
                  <c:v>0.36720000000000008</c:v>
                </c:pt>
                <c:pt idx="4185">
                  <c:v>0.36760000000000004</c:v>
                </c:pt>
                <c:pt idx="4186">
                  <c:v>0.36790000000000006</c:v>
                </c:pt>
                <c:pt idx="4187">
                  <c:v>0.36840000000000006</c:v>
                </c:pt>
                <c:pt idx="4188">
                  <c:v>0.36870000000000008</c:v>
                </c:pt>
                <c:pt idx="4189">
                  <c:v>0.36890000000000006</c:v>
                </c:pt>
                <c:pt idx="4190">
                  <c:v>0.36900000000000011</c:v>
                </c:pt>
                <c:pt idx="4191">
                  <c:v>0.36900000000000011</c:v>
                </c:pt>
                <c:pt idx="4192">
                  <c:v>0.36910000000000004</c:v>
                </c:pt>
                <c:pt idx="4193">
                  <c:v>0.36910000000000004</c:v>
                </c:pt>
                <c:pt idx="4194">
                  <c:v>0.36900000000000011</c:v>
                </c:pt>
                <c:pt idx="4195">
                  <c:v>0.36880000000000007</c:v>
                </c:pt>
                <c:pt idx="4196">
                  <c:v>0.36860000000000004</c:v>
                </c:pt>
                <c:pt idx="4197">
                  <c:v>0.36860000000000004</c:v>
                </c:pt>
                <c:pt idx="4198">
                  <c:v>0.36870000000000008</c:v>
                </c:pt>
                <c:pt idx="4199">
                  <c:v>0.36880000000000007</c:v>
                </c:pt>
                <c:pt idx="4200">
                  <c:v>0.36890000000000006</c:v>
                </c:pt>
                <c:pt idx="4201">
                  <c:v>0.36890000000000006</c:v>
                </c:pt>
                <c:pt idx="4202">
                  <c:v>0.36890000000000006</c:v>
                </c:pt>
                <c:pt idx="4203">
                  <c:v>0.36900000000000011</c:v>
                </c:pt>
                <c:pt idx="4204">
                  <c:v>0.36930000000000007</c:v>
                </c:pt>
                <c:pt idx="4205">
                  <c:v>0.36960000000000004</c:v>
                </c:pt>
                <c:pt idx="4206">
                  <c:v>0.36960000000000004</c:v>
                </c:pt>
                <c:pt idx="4207">
                  <c:v>0.36960000000000004</c:v>
                </c:pt>
                <c:pt idx="4208">
                  <c:v>0.37180000000000007</c:v>
                </c:pt>
                <c:pt idx="4209">
                  <c:v>0.37390000000000007</c:v>
                </c:pt>
                <c:pt idx="4210">
                  <c:v>0.37380000000000008</c:v>
                </c:pt>
                <c:pt idx="4211">
                  <c:v>0.37350000000000005</c:v>
                </c:pt>
                <c:pt idx="4212">
                  <c:v>0.37320000000000003</c:v>
                </c:pt>
                <c:pt idx="4213">
                  <c:v>0.37280000000000008</c:v>
                </c:pt>
                <c:pt idx="4214">
                  <c:v>0.3726000000000001</c:v>
                </c:pt>
                <c:pt idx="4215">
                  <c:v>0.3726000000000001</c:v>
                </c:pt>
                <c:pt idx="4216">
                  <c:v>0.37280000000000008</c:v>
                </c:pt>
                <c:pt idx="4217">
                  <c:v>0.37290000000000006</c:v>
                </c:pt>
                <c:pt idx="4218">
                  <c:v>0.37300000000000005</c:v>
                </c:pt>
                <c:pt idx="4219">
                  <c:v>0.3731000000000001</c:v>
                </c:pt>
                <c:pt idx="4220">
                  <c:v>0.37330000000000008</c:v>
                </c:pt>
                <c:pt idx="4221">
                  <c:v>0.3736000000000001</c:v>
                </c:pt>
                <c:pt idx="4222">
                  <c:v>0.37230000000000008</c:v>
                </c:pt>
                <c:pt idx="4223">
                  <c:v>0.37150000000000005</c:v>
                </c:pt>
                <c:pt idx="4224">
                  <c:v>0.37140000000000006</c:v>
                </c:pt>
                <c:pt idx="4225">
                  <c:v>0.37140000000000006</c:v>
                </c:pt>
                <c:pt idx="4226">
                  <c:v>0.37120000000000003</c:v>
                </c:pt>
                <c:pt idx="4227">
                  <c:v>0.3711000000000001</c:v>
                </c:pt>
                <c:pt idx="4228">
                  <c:v>0.3711000000000001</c:v>
                </c:pt>
                <c:pt idx="4229">
                  <c:v>0.3711000000000001</c:v>
                </c:pt>
                <c:pt idx="4230">
                  <c:v>0.37370000000000003</c:v>
                </c:pt>
                <c:pt idx="4231">
                  <c:v>0.37370000000000003</c:v>
                </c:pt>
                <c:pt idx="4232">
                  <c:v>0.37340000000000007</c:v>
                </c:pt>
                <c:pt idx="4233">
                  <c:v>0.37340000000000007</c:v>
                </c:pt>
                <c:pt idx="4234">
                  <c:v>0.37370000000000003</c:v>
                </c:pt>
                <c:pt idx="4235">
                  <c:v>0.37370000000000003</c:v>
                </c:pt>
                <c:pt idx="4236">
                  <c:v>0.37420000000000003</c:v>
                </c:pt>
                <c:pt idx="4237">
                  <c:v>0.37420000000000003</c:v>
                </c:pt>
                <c:pt idx="4238">
                  <c:v>0.37450000000000006</c:v>
                </c:pt>
                <c:pt idx="4239">
                  <c:v>0.37480000000000008</c:v>
                </c:pt>
                <c:pt idx="4240">
                  <c:v>0.37490000000000007</c:v>
                </c:pt>
                <c:pt idx="4241">
                  <c:v>0.3751000000000001</c:v>
                </c:pt>
                <c:pt idx="4242">
                  <c:v>0.37500000000000006</c:v>
                </c:pt>
                <c:pt idx="4243">
                  <c:v>0.37500000000000006</c:v>
                </c:pt>
                <c:pt idx="4244">
                  <c:v>0.3751000000000001</c:v>
                </c:pt>
                <c:pt idx="4245">
                  <c:v>0.37530000000000008</c:v>
                </c:pt>
                <c:pt idx="4246">
                  <c:v>0.3756000000000001</c:v>
                </c:pt>
                <c:pt idx="4247">
                  <c:v>0.37620000000000003</c:v>
                </c:pt>
                <c:pt idx="4248">
                  <c:v>0.37680000000000008</c:v>
                </c:pt>
                <c:pt idx="4249">
                  <c:v>0.3776000000000001</c:v>
                </c:pt>
                <c:pt idx="4250">
                  <c:v>0.37850000000000006</c:v>
                </c:pt>
                <c:pt idx="4251">
                  <c:v>0.37950000000000006</c:v>
                </c:pt>
                <c:pt idx="4252">
                  <c:v>0.38040000000000007</c:v>
                </c:pt>
                <c:pt idx="4253">
                  <c:v>0.38130000000000003</c:v>
                </c:pt>
                <c:pt idx="4254">
                  <c:v>0.38220000000000004</c:v>
                </c:pt>
                <c:pt idx="4255">
                  <c:v>0.38380000000000003</c:v>
                </c:pt>
                <c:pt idx="4256">
                  <c:v>0.38450000000000006</c:v>
                </c:pt>
                <c:pt idx="4257">
                  <c:v>0.38500000000000006</c:v>
                </c:pt>
                <c:pt idx="4258">
                  <c:v>0.38500000000000006</c:v>
                </c:pt>
                <c:pt idx="4259">
                  <c:v>0.38500000000000006</c:v>
                </c:pt>
                <c:pt idx="4260">
                  <c:v>0.3847000000000001</c:v>
                </c:pt>
                <c:pt idx="4261">
                  <c:v>0.38410000000000005</c:v>
                </c:pt>
                <c:pt idx="4262">
                  <c:v>0.3837000000000001</c:v>
                </c:pt>
                <c:pt idx="4263">
                  <c:v>0.38330000000000003</c:v>
                </c:pt>
                <c:pt idx="4264">
                  <c:v>0.38280000000000003</c:v>
                </c:pt>
                <c:pt idx="4265">
                  <c:v>0.38220000000000004</c:v>
                </c:pt>
                <c:pt idx="4266">
                  <c:v>0.38150000000000006</c:v>
                </c:pt>
                <c:pt idx="4267">
                  <c:v>0.38070000000000004</c:v>
                </c:pt>
                <c:pt idx="4268">
                  <c:v>0.38020000000000004</c:v>
                </c:pt>
                <c:pt idx="4269">
                  <c:v>0.38000000000000006</c:v>
                </c:pt>
                <c:pt idx="4270">
                  <c:v>0.37990000000000007</c:v>
                </c:pt>
                <c:pt idx="4271">
                  <c:v>0.38000000000000006</c:v>
                </c:pt>
                <c:pt idx="4272">
                  <c:v>0.37990000000000007</c:v>
                </c:pt>
                <c:pt idx="4273">
                  <c:v>0.37990000000000007</c:v>
                </c:pt>
                <c:pt idx="4274">
                  <c:v>0.37990000000000007</c:v>
                </c:pt>
                <c:pt idx="4275">
                  <c:v>0.37740000000000007</c:v>
                </c:pt>
                <c:pt idx="4276">
                  <c:v>0.3756000000000001</c:v>
                </c:pt>
                <c:pt idx="4277">
                  <c:v>0.37540000000000007</c:v>
                </c:pt>
                <c:pt idx="4278">
                  <c:v>0.3756000000000001</c:v>
                </c:pt>
                <c:pt idx="4279">
                  <c:v>0.3751000000000001</c:v>
                </c:pt>
                <c:pt idx="4280">
                  <c:v>0.37480000000000008</c:v>
                </c:pt>
                <c:pt idx="4281">
                  <c:v>0.37430000000000008</c:v>
                </c:pt>
                <c:pt idx="4282">
                  <c:v>0.37400000000000005</c:v>
                </c:pt>
                <c:pt idx="4283">
                  <c:v>0.37180000000000007</c:v>
                </c:pt>
                <c:pt idx="4284">
                  <c:v>0.37120000000000003</c:v>
                </c:pt>
                <c:pt idx="4285">
                  <c:v>0.37040000000000006</c:v>
                </c:pt>
                <c:pt idx="4286">
                  <c:v>0.36980000000000007</c:v>
                </c:pt>
                <c:pt idx="4287">
                  <c:v>0.36950000000000005</c:v>
                </c:pt>
                <c:pt idx="4288">
                  <c:v>0.36930000000000007</c:v>
                </c:pt>
                <c:pt idx="4289">
                  <c:v>0.36930000000000007</c:v>
                </c:pt>
                <c:pt idx="4290">
                  <c:v>0.36930000000000007</c:v>
                </c:pt>
                <c:pt idx="4291">
                  <c:v>0.36930000000000007</c:v>
                </c:pt>
                <c:pt idx="4292">
                  <c:v>0.36910000000000004</c:v>
                </c:pt>
                <c:pt idx="4293">
                  <c:v>0.36920000000000003</c:v>
                </c:pt>
                <c:pt idx="4294">
                  <c:v>0.36930000000000007</c:v>
                </c:pt>
                <c:pt idx="4295">
                  <c:v>0.36950000000000005</c:v>
                </c:pt>
                <c:pt idx="4296">
                  <c:v>0.37120000000000003</c:v>
                </c:pt>
                <c:pt idx="4297">
                  <c:v>0.3716000000000001</c:v>
                </c:pt>
                <c:pt idx="4298">
                  <c:v>0.37130000000000007</c:v>
                </c:pt>
                <c:pt idx="4299">
                  <c:v>0.3711000000000001</c:v>
                </c:pt>
                <c:pt idx="4300">
                  <c:v>0.37090000000000006</c:v>
                </c:pt>
                <c:pt idx="4301">
                  <c:v>0.37090000000000006</c:v>
                </c:pt>
                <c:pt idx="4302">
                  <c:v>0.37060000000000004</c:v>
                </c:pt>
                <c:pt idx="4303">
                  <c:v>0.37030000000000007</c:v>
                </c:pt>
                <c:pt idx="4304">
                  <c:v>0.37010000000000004</c:v>
                </c:pt>
                <c:pt idx="4305">
                  <c:v>0.36990000000000006</c:v>
                </c:pt>
                <c:pt idx="4306">
                  <c:v>0.36990000000000006</c:v>
                </c:pt>
                <c:pt idx="4307">
                  <c:v>0.37000000000000005</c:v>
                </c:pt>
                <c:pt idx="4308">
                  <c:v>0.37010000000000004</c:v>
                </c:pt>
                <c:pt idx="4309">
                  <c:v>0.37010000000000004</c:v>
                </c:pt>
                <c:pt idx="4310">
                  <c:v>0.36990000000000006</c:v>
                </c:pt>
                <c:pt idx="4311">
                  <c:v>0.36740000000000006</c:v>
                </c:pt>
                <c:pt idx="4312">
                  <c:v>0.3675000000000001</c:v>
                </c:pt>
                <c:pt idx="4313">
                  <c:v>0.36760000000000004</c:v>
                </c:pt>
                <c:pt idx="4314">
                  <c:v>0.36760000000000004</c:v>
                </c:pt>
                <c:pt idx="4315">
                  <c:v>0.3675000000000001</c:v>
                </c:pt>
                <c:pt idx="4316">
                  <c:v>0.36730000000000007</c:v>
                </c:pt>
                <c:pt idx="4317">
                  <c:v>0.37010000000000004</c:v>
                </c:pt>
                <c:pt idx="4318">
                  <c:v>0.37070000000000003</c:v>
                </c:pt>
                <c:pt idx="4319">
                  <c:v>0.37070000000000003</c:v>
                </c:pt>
                <c:pt idx="4320">
                  <c:v>0.37060000000000004</c:v>
                </c:pt>
                <c:pt idx="4321">
                  <c:v>0.37040000000000006</c:v>
                </c:pt>
                <c:pt idx="4322">
                  <c:v>0.37030000000000007</c:v>
                </c:pt>
                <c:pt idx="4323">
                  <c:v>0.37030000000000007</c:v>
                </c:pt>
                <c:pt idx="4324">
                  <c:v>0.37050000000000005</c:v>
                </c:pt>
                <c:pt idx="4325">
                  <c:v>0.37080000000000007</c:v>
                </c:pt>
                <c:pt idx="4326">
                  <c:v>0.3711000000000001</c:v>
                </c:pt>
                <c:pt idx="4327">
                  <c:v>0.3711000000000001</c:v>
                </c:pt>
                <c:pt idx="4328">
                  <c:v>0.37120000000000003</c:v>
                </c:pt>
                <c:pt idx="4329">
                  <c:v>0.37120000000000003</c:v>
                </c:pt>
                <c:pt idx="4330">
                  <c:v>0.37170000000000003</c:v>
                </c:pt>
                <c:pt idx="4331">
                  <c:v>0.37200000000000005</c:v>
                </c:pt>
                <c:pt idx="4332">
                  <c:v>0.36920000000000003</c:v>
                </c:pt>
                <c:pt idx="4333">
                  <c:v>0.36810000000000004</c:v>
                </c:pt>
                <c:pt idx="4334">
                  <c:v>0.36770000000000008</c:v>
                </c:pt>
                <c:pt idx="4335">
                  <c:v>0.36770000000000008</c:v>
                </c:pt>
                <c:pt idx="4336">
                  <c:v>0.36720000000000008</c:v>
                </c:pt>
                <c:pt idx="4337">
                  <c:v>0.36670000000000008</c:v>
                </c:pt>
                <c:pt idx="4338">
                  <c:v>0.36660000000000004</c:v>
                </c:pt>
                <c:pt idx="4339">
                  <c:v>0.36630000000000007</c:v>
                </c:pt>
                <c:pt idx="4340">
                  <c:v>0.36610000000000004</c:v>
                </c:pt>
                <c:pt idx="4341">
                  <c:v>0.36610000000000004</c:v>
                </c:pt>
                <c:pt idx="4342">
                  <c:v>0.36570000000000008</c:v>
                </c:pt>
                <c:pt idx="4343">
                  <c:v>0.36570000000000008</c:v>
                </c:pt>
                <c:pt idx="4344">
                  <c:v>0.3660000000000001</c:v>
                </c:pt>
                <c:pt idx="4345">
                  <c:v>0.36670000000000008</c:v>
                </c:pt>
                <c:pt idx="4346">
                  <c:v>0.3726000000000001</c:v>
                </c:pt>
                <c:pt idx="4347">
                  <c:v>0.3746000000000001</c:v>
                </c:pt>
                <c:pt idx="4348">
                  <c:v>0.3746000000000001</c:v>
                </c:pt>
                <c:pt idx="4349">
                  <c:v>0.37480000000000008</c:v>
                </c:pt>
                <c:pt idx="4350">
                  <c:v>0.37500000000000006</c:v>
                </c:pt>
                <c:pt idx="4351">
                  <c:v>0.37520000000000003</c:v>
                </c:pt>
                <c:pt idx="4352">
                  <c:v>0.37530000000000008</c:v>
                </c:pt>
                <c:pt idx="4353">
                  <c:v>0.3751000000000001</c:v>
                </c:pt>
                <c:pt idx="4354">
                  <c:v>0.37500000000000006</c:v>
                </c:pt>
                <c:pt idx="4355">
                  <c:v>0.37470000000000003</c:v>
                </c:pt>
                <c:pt idx="4356">
                  <c:v>0.37440000000000007</c:v>
                </c:pt>
                <c:pt idx="4357">
                  <c:v>0.37430000000000008</c:v>
                </c:pt>
                <c:pt idx="4358">
                  <c:v>0.37400000000000005</c:v>
                </c:pt>
                <c:pt idx="4359">
                  <c:v>0.37370000000000003</c:v>
                </c:pt>
                <c:pt idx="4360">
                  <c:v>0.37320000000000003</c:v>
                </c:pt>
                <c:pt idx="4361">
                  <c:v>0.37280000000000008</c:v>
                </c:pt>
                <c:pt idx="4362">
                  <c:v>0.37270000000000003</c:v>
                </c:pt>
                <c:pt idx="4363">
                  <c:v>0.37280000000000008</c:v>
                </c:pt>
                <c:pt idx="4364">
                  <c:v>0.37300000000000005</c:v>
                </c:pt>
                <c:pt idx="4365">
                  <c:v>0.3731000000000001</c:v>
                </c:pt>
                <c:pt idx="4366">
                  <c:v>0.3731000000000001</c:v>
                </c:pt>
                <c:pt idx="4367">
                  <c:v>0.37330000000000008</c:v>
                </c:pt>
                <c:pt idx="4368">
                  <c:v>0.3736000000000001</c:v>
                </c:pt>
                <c:pt idx="4369">
                  <c:v>0.3741000000000001</c:v>
                </c:pt>
                <c:pt idx="4370">
                  <c:v>0.37430000000000008</c:v>
                </c:pt>
                <c:pt idx="4371">
                  <c:v>0.37450000000000006</c:v>
                </c:pt>
                <c:pt idx="4372">
                  <c:v>0.3746000000000001</c:v>
                </c:pt>
                <c:pt idx="4373">
                  <c:v>0.3746000000000001</c:v>
                </c:pt>
                <c:pt idx="4374">
                  <c:v>0.3716000000000001</c:v>
                </c:pt>
                <c:pt idx="4375">
                  <c:v>0.36880000000000007</c:v>
                </c:pt>
                <c:pt idx="4376">
                  <c:v>0.36860000000000004</c:v>
                </c:pt>
                <c:pt idx="4377">
                  <c:v>0.36840000000000006</c:v>
                </c:pt>
                <c:pt idx="4378">
                  <c:v>0.36820000000000008</c:v>
                </c:pt>
                <c:pt idx="4379">
                  <c:v>0.36820000000000008</c:v>
                </c:pt>
                <c:pt idx="4380">
                  <c:v>0.36760000000000004</c:v>
                </c:pt>
                <c:pt idx="4381">
                  <c:v>0.36760000000000004</c:v>
                </c:pt>
                <c:pt idx="4382">
                  <c:v>0.36660000000000004</c:v>
                </c:pt>
                <c:pt idx="4383">
                  <c:v>0.36660000000000004</c:v>
                </c:pt>
                <c:pt idx="4384">
                  <c:v>0.36670000000000008</c:v>
                </c:pt>
                <c:pt idx="4385">
                  <c:v>0.36660000000000004</c:v>
                </c:pt>
                <c:pt idx="4386">
                  <c:v>0.36660000000000004</c:v>
                </c:pt>
                <c:pt idx="4387">
                  <c:v>0.36660000000000004</c:v>
                </c:pt>
                <c:pt idx="4388">
                  <c:v>0.36680000000000007</c:v>
                </c:pt>
                <c:pt idx="4389">
                  <c:v>0.36740000000000006</c:v>
                </c:pt>
                <c:pt idx="4390">
                  <c:v>0.36740000000000006</c:v>
                </c:pt>
                <c:pt idx="4391">
                  <c:v>0.36730000000000007</c:v>
                </c:pt>
                <c:pt idx="4392">
                  <c:v>0.36780000000000007</c:v>
                </c:pt>
                <c:pt idx="4393">
                  <c:v>0.3675000000000001</c:v>
                </c:pt>
                <c:pt idx="4394">
                  <c:v>0.36740000000000006</c:v>
                </c:pt>
                <c:pt idx="4395">
                  <c:v>0.36740000000000006</c:v>
                </c:pt>
                <c:pt idx="4396">
                  <c:v>0.36740000000000006</c:v>
                </c:pt>
                <c:pt idx="4397">
                  <c:v>0.36710000000000004</c:v>
                </c:pt>
                <c:pt idx="4398">
                  <c:v>0.3665000000000001</c:v>
                </c:pt>
                <c:pt idx="4399">
                  <c:v>0.36560000000000004</c:v>
                </c:pt>
                <c:pt idx="4400">
                  <c:v>0.36540000000000006</c:v>
                </c:pt>
                <c:pt idx="4401">
                  <c:v>0.36530000000000007</c:v>
                </c:pt>
                <c:pt idx="4402">
                  <c:v>0.36530000000000007</c:v>
                </c:pt>
                <c:pt idx="4403">
                  <c:v>0.36540000000000006</c:v>
                </c:pt>
                <c:pt idx="4404">
                  <c:v>0.36530000000000007</c:v>
                </c:pt>
                <c:pt idx="4405">
                  <c:v>0.36520000000000002</c:v>
                </c:pt>
                <c:pt idx="4406">
                  <c:v>0.36520000000000002</c:v>
                </c:pt>
                <c:pt idx="4407">
                  <c:v>0.36530000000000007</c:v>
                </c:pt>
                <c:pt idx="4408">
                  <c:v>0.36540000000000006</c:v>
                </c:pt>
                <c:pt idx="4409">
                  <c:v>0.3655000000000001</c:v>
                </c:pt>
                <c:pt idx="4410">
                  <c:v>0.3655000000000001</c:v>
                </c:pt>
                <c:pt idx="4411">
                  <c:v>0.36540000000000006</c:v>
                </c:pt>
                <c:pt idx="4412">
                  <c:v>0.36530000000000007</c:v>
                </c:pt>
                <c:pt idx="4413">
                  <c:v>0.36690000000000006</c:v>
                </c:pt>
                <c:pt idx="4414">
                  <c:v>0.36680000000000007</c:v>
                </c:pt>
                <c:pt idx="4415">
                  <c:v>0.36670000000000008</c:v>
                </c:pt>
                <c:pt idx="4416">
                  <c:v>0.3665000000000001</c:v>
                </c:pt>
                <c:pt idx="4417">
                  <c:v>0.36620000000000008</c:v>
                </c:pt>
                <c:pt idx="4418">
                  <c:v>0.36580000000000007</c:v>
                </c:pt>
                <c:pt idx="4419">
                  <c:v>0.36570000000000008</c:v>
                </c:pt>
                <c:pt idx="4420">
                  <c:v>0.3660000000000001</c:v>
                </c:pt>
                <c:pt idx="4421">
                  <c:v>0.36620000000000008</c:v>
                </c:pt>
                <c:pt idx="4422">
                  <c:v>0.36610000000000004</c:v>
                </c:pt>
                <c:pt idx="4423">
                  <c:v>0.36610000000000004</c:v>
                </c:pt>
                <c:pt idx="4424">
                  <c:v>0.36630000000000007</c:v>
                </c:pt>
                <c:pt idx="4425">
                  <c:v>0.36570000000000008</c:v>
                </c:pt>
                <c:pt idx="4426">
                  <c:v>0.36590000000000006</c:v>
                </c:pt>
                <c:pt idx="4427">
                  <c:v>0.36590000000000006</c:v>
                </c:pt>
                <c:pt idx="4428">
                  <c:v>0.36560000000000004</c:v>
                </c:pt>
                <c:pt idx="4429">
                  <c:v>0.36540000000000006</c:v>
                </c:pt>
                <c:pt idx="4430">
                  <c:v>0.36510000000000004</c:v>
                </c:pt>
                <c:pt idx="4431">
                  <c:v>0.36470000000000002</c:v>
                </c:pt>
                <c:pt idx="4432">
                  <c:v>0.3645000000000001</c:v>
                </c:pt>
                <c:pt idx="4433">
                  <c:v>0.36420000000000002</c:v>
                </c:pt>
                <c:pt idx="4434">
                  <c:v>0.3635000000000001</c:v>
                </c:pt>
                <c:pt idx="4435">
                  <c:v>0.3635000000000001</c:v>
                </c:pt>
                <c:pt idx="4436">
                  <c:v>0.3635000000000001</c:v>
                </c:pt>
                <c:pt idx="4437">
                  <c:v>0.3635000000000001</c:v>
                </c:pt>
                <c:pt idx="4438">
                  <c:v>0.36290000000000006</c:v>
                </c:pt>
                <c:pt idx="4439">
                  <c:v>0.3635000000000001</c:v>
                </c:pt>
                <c:pt idx="4440">
                  <c:v>0.36370000000000002</c:v>
                </c:pt>
                <c:pt idx="4441">
                  <c:v>0.36370000000000002</c:v>
                </c:pt>
                <c:pt idx="4442">
                  <c:v>0.36380000000000007</c:v>
                </c:pt>
                <c:pt idx="4443">
                  <c:v>0.3640000000000001</c:v>
                </c:pt>
                <c:pt idx="4444">
                  <c:v>0.36420000000000002</c:v>
                </c:pt>
                <c:pt idx="4445">
                  <c:v>0.36410000000000003</c:v>
                </c:pt>
                <c:pt idx="4446">
                  <c:v>0.3640000000000001</c:v>
                </c:pt>
                <c:pt idx="4447">
                  <c:v>0.36370000000000002</c:v>
                </c:pt>
                <c:pt idx="4448">
                  <c:v>0.3635000000000001</c:v>
                </c:pt>
                <c:pt idx="4449">
                  <c:v>0.36320000000000002</c:v>
                </c:pt>
              </c:numCache>
            </c:numRef>
          </c:val>
          <c:smooth val="0"/>
          <c:extLst>
            <c:ext xmlns:c16="http://schemas.microsoft.com/office/drawing/2014/chart" uri="{C3380CC4-5D6E-409C-BE32-E72D297353CC}">
              <c16:uniqueId val="{00000000-84E6-45CF-B9E2-71B4B5C6F8A8}"/>
            </c:ext>
          </c:extLst>
        </c:ser>
        <c:ser>
          <c:idx val="1"/>
          <c:order val="1"/>
          <c:tx>
            <c:strRef>
              <c:f>'t2'!$B$1</c:f>
              <c:strCache>
                <c:ptCount val="1"/>
                <c:pt idx="0">
                  <c:v>Right Eye X</c:v>
                </c:pt>
              </c:strCache>
            </c:strRef>
          </c:tx>
          <c:marker>
            <c:symbol val="none"/>
          </c:marker>
          <c:val>
            <c:numRef>
              <c:f>'t2'!$B$2:$B$4451</c:f>
              <c:numCache>
                <c:formatCode>General</c:formatCode>
                <c:ptCount val="4450"/>
                <c:pt idx="0">
                  <c:v>0.60320000000000007</c:v>
                </c:pt>
                <c:pt idx="1">
                  <c:v>0.60329999999999995</c:v>
                </c:pt>
                <c:pt idx="2">
                  <c:v>0.6009000000000001</c:v>
                </c:pt>
                <c:pt idx="3">
                  <c:v>0.60070000000000012</c:v>
                </c:pt>
                <c:pt idx="4">
                  <c:v>0.60040000000000004</c:v>
                </c:pt>
                <c:pt idx="5">
                  <c:v>0.60020000000000007</c:v>
                </c:pt>
                <c:pt idx="6">
                  <c:v>0.60020000000000007</c:v>
                </c:pt>
                <c:pt idx="7">
                  <c:v>0.60000000000000009</c:v>
                </c:pt>
                <c:pt idx="8">
                  <c:v>0.60000000000000009</c:v>
                </c:pt>
                <c:pt idx="9">
                  <c:v>0.5998</c:v>
                </c:pt>
                <c:pt idx="10">
                  <c:v>0.59970000000000001</c:v>
                </c:pt>
                <c:pt idx="11">
                  <c:v>0.59949999999999992</c:v>
                </c:pt>
                <c:pt idx="12">
                  <c:v>0.59919999999999984</c:v>
                </c:pt>
                <c:pt idx="13">
                  <c:v>0.59809999999999997</c:v>
                </c:pt>
                <c:pt idx="14">
                  <c:v>0.59809999999999997</c:v>
                </c:pt>
                <c:pt idx="15">
                  <c:v>0.59799999999999998</c:v>
                </c:pt>
                <c:pt idx="16">
                  <c:v>0.59809999999999997</c:v>
                </c:pt>
                <c:pt idx="17">
                  <c:v>0.59819999999999984</c:v>
                </c:pt>
                <c:pt idx="18">
                  <c:v>0.59849999999999992</c:v>
                </c:pt>
                <c:pt idx="19">
                  <c:v>0.59909999999999997</c:v>
                </c:pt>
                <c:pt idx="20">
                  <c:v>0.59960000000000002</c:v>
                </c:pt>
                <c:pt idx="21">
                  <c:v>0.60000000000000009</c:v>
                </c:pt>
                <c:pt idx="22">
                  <c:v>0.60050000000000003</c:v>
                </c:pt>
                <c:pt idx="23">
                  <c:v>0.60070000000000012</c:v>
                </c:pt>
                <c:pt idx="24">
                  <c:v>0.60070000000000012</c:v>
                </c:pt>
                <c:pt idx="25">
                  <c:v>0.60040000000000004</c:v>
                </c:pt>
                <c:pt idx="26">
                  <c:v>0.5998</c:v>
                </c:pt>
                <c:pt idx="27">
                  <c:v>0.59860000000000002</c:v>
                </c:pt>
                <c:pt idx="28">
                  <c:v>0.59699999999999998</c:v>
                </c:pt>
                <c:pt idx="29">
                  <c:v>0.59519999999999984</c:v>
                </c:pt>
                <c:pt idx="30">
                  <c:v>0.59319999999999984</c:v>
                </c:pt>
                <c:pt idx="31">
                  <c:v>0.59109999999999996</c:v>
                </c:pt>
                <c:pt idx="32">
                  <c:v>0.58899999999999997</c:v>
                </c:pt>
                <c:pt idx="33">
                  <c:v>0.58720000000000006</c:v>
                </c:pt>
                <c:pt idx="34">
                  <c:v>0.58560000000000001</c:v>
                </c:pt>
                <c:pt idx="35">
                  <c:v>0.58449999999999991</c:v>
                </c:pt>
                <c:pt idx="36">
                  <c:v>0.5837</c:v>
                </c:pt>
                <c:pt idx="37">
                  <c:v>0.58339999999999992</c:v>
                </c:pt>
                <c:pt idx="38">
                  <c:v>0.58339999999999992</c:v>
                </c:pt>
                <c:pt idx="39">
                  <c:v>0.58360000000000001</c:v>
                </c:pt>
                <c:pt idx="40">
                  <c:v>0.58399999999999996</c:v>
                </c:pt>
                <c:pt idx="41">
                  <c:v>0.58419999999999994</c:v>
                </c:pt>
                <c:pt idx="42">
                  <c:v>0.58439999999999992</c:v>
                </c:pt>
                <c:pt idx="43">
                  <c:v>0.58460000000000001</c:v>
                </c:pt>
                <c:pt idx="44">
                  <c:v>0.58489999999999998</c:v>
                </c:pt>
                <c:pt idx="45">
                  <c:v>0.58509999999999984</c:v>
                </c:pt>
                <c:pt idx="46">
                  <c:v>0.58539999999999992</c:v>
                </c:pt>
                <c:pt idx="47">
                  <c:v>0.5857</c:v>
                </c:pt>
                <c:pt idx="48">
                  <c:v>0.58589999999999998</c:v>
                </c:pt>
                <c:pt idx="49">
                  <c:v>0.58619999999999994</c:v>
                </c:pt>
                <c:pt idx="50">
                  <c:v>0.58639999999999992</c:v>
                </c:pt>
                <c:pt idx="51">
                  <c:v>0.58660000000000001</c:v>
                </c:pt>
                <c:pt idx="52">
                  <c:v>0.58679999999999999</c:v>
                </c:pt>
                <c:pt idx="53">
                  <c:v>0.58720000000000006</c:v>
                </c:pt>
                <c:pt idx="54">
                  <c:v>0.5877</c:v>
                </c:pt>
                <c:pt idx="55">
                  <c:v>0.58809999999999996</c:v>
                </c:pt>
                <c:pt idx="56">
                  <c:v>0.58849999999999991</c:v>
                </c:pt>
                <c:pt idx="57">
                  <c:v>0.5887</c:v>
                </c:pt>
                <c:pt idx="58">
                  <c:v>0.58899999999999997</c:v>
                </c:pt>
                <c:pt idx="59">
                  <c:v>0.58929999999999993</c:v>
                </c:pt>
                <c:pt idx="60">
                  <c:v>0.58939999999999992</c:v>
                </c:pt>
                <c:pt idx="61">
                  <c:v>0.5897</c:v>
                </c:pt>
                <c:pt idx="62">
                  <c:v>0.58979999999999999</c:v>
                </c:pt>
                <c:pt idx="63">
                  <c:v>0.58989999999999998</c:v>
                </c:pt>
                <c:pt idx="64">
                  <c:v>0.59</c:v>
                </c:pt>
                <c:pt idx="65">
                  <c:v>0.59019999999999984</c:v>
                </c:pt>
                <c:pt idx="66">
                  <c:v>0.59039999999999992</c:v>
                </c:pt>
                <c:pt idx="67">
                  <c:v>0.59019999999999984</c:v>
                </c:pt>
                <c:pt idx="68">
                  <c:v>0.59029999999999994</c:v>
                </c:pt>
                <c:pt idx="69">
                  <c:v>0.59029999999999994</c:v>
                </c:pt>
                <c:pt idx="70">
                  <c:v>0.59039999999999992</c:v>
                </c:pt>
                <c:pt idx="71">
                  <c:v>0.5907</c:v>
                </c:pt>
                <c:pt idx="72">
                  <c:v>0.59109999999999996</c:v>
                </c:pt>
                <c:pt idx="73">
                  <c:v>0.59129999999999994</c:v>
                </c:pt>
                <c:pt idx="74">
                  <c:v>0.59139999999999993</c:v>
                </c:pt>
                <c:pt idx="75">
                  <c:v>0.59139999999999993</c:v>
                </c:pt>
                <c:pt idx="78">
                  <c:v>0.59160000000000001</c:v>
                </c:pt>
                <c:pt idx="79">
                  <c:v>0.5917</c:v>
                </c:pt>
                <c:pt idx="80">
                  <c:v>0.59199999999999997</c:v>
                </c:pt>
                <c:pt idx="81">
                  <c:v>0.59199999999999997</c:v>
                </c:pt>
                <c:pt idx="82">
                  <c:v>0.59179999999999999</c:v>
                </c:pt>
                <c:pt idx="83">
                  <c:v>0.59179999999999999</c:v>
                </c:pt>
                <c:pt idx="84">
                  <c:v>0.5917</c:v>
                </c:pt>
                <c:pt idx="85">
                  <c:v>0.5917</c:v>
                </c:pt>
                <c:pt idx="86">
                  <c:v>0.59179999999999999</c:v>
                </c:pt>
                <c:pt idx="87">
                  <c:v>0.59160000000000001</c:v>
                </c:pt>
                <c:pt idx="88">
                  <c:v>0.59149999999999991</c:v>
                </c:pt>
                <c:pt idx="89">
                  <c:v>0.59149999999999991</c:v>
                </c:pt>
                <c:pt idx="90">
                  <c:v>0.59149999999999991</c:v>
                </c:pt>
                <c:pt idx="91">
                  <c:v>0.59179999999999999</c:v>
                </c:pt>
                <c:pt idx="92">
                  <c:v>0.59199999999999997</c:v>
                </c:pt>
                <c:pt idx="93">
                  <c:v>0.59209999999999996</c:v>
                </c:pt>
                <c:pt idx="94">
                  <c:v>0.59219999999999984</c:v>
                </c:pt>
                <c:pt idx="95">
                  <c:v>0.59249999999999992</c:v>
                </c:pt>
                <c:pt idx="96">
                  <c:v>0.59249999999999992</c:v>
                </c:pt>
                <c:pt idx="97">
                  <c:v>0.59260000000000002</c:v>
                </c:pt>
                <c:pt idx="98">
                  <c:v>0.59279999999999999</c:v>
                </c:pt>
                <c:pt idx="99">
                  <c:v>0.59289999999999998</c:v>
                </c:pt>
                <c:pt idx="100">
                  <c:v>0.59279999999999999</c:v>
                </c:pt>
                <c:pt idx="101">
                  <c:v>0.59260000000000002</c:v>
                </c:pt>
                <c:pt idx="102">
                  <c:v>0.59060000000000001</c:v>
                </c:pt>
                <c:pt idx="103">
                  <c:v>0.59019999999999984</c:v>
                </c:pt>
                <c:pt idx="104">
                  <c:v>0.59029999999999994</c:v>
                </c:pt>
                <c:pt idx="105">
                  <c:v>0.59029999999999994</c:v>
                </c:pt>
                <c:pt idx="106">
                  <c:v>0.59019999999999984</c:v>
                </c:pt>
                <c:pt idx="107">
                  <c:v>0.58989999999999998</c:v>
                </c:pt>
                <c:pt idx="108">
                  <c:v>0.58960000000000001</c:v>
                </c:pt>
                <c:pt idx="109">
                  <c:v>0.59</c:v>
                </c:pt>
                <c:pt idx="110">
                  <c:v>0.59370000000000001</c:v>
                </c:pt>
                <c:pt idx="111">
                  <c:v>0.59489999999999998</c:v>
                </c:pt>
                <c:pt idx="112">
                  <c:v>0.59519999999999984</c:v>
                </c:pt>
                <c:pt idx="113">
                  <c:v>0.59519999999999984</c:v>
                </c:pt>
                <c:pt idx="114">
                  <c:v>0.59519999999999984</c:v>
                </c:pt>
                <c:pt idx="115">
                  <c:v>0.59519999999999984</c:v>
                </c:pt>
                <c:pt idx="116">
                  <c:v>0.59529999999999994</c:v>
                </c:pt>
                <c:pt idx="117">
                  <c:v>0.59489999999999998</c:v>
                </c:pt>
                <c:pt idx="118">
                  <c:v>0.59009999999999996</c:v>
                </c:pt>
                <c:pt idx="119">
                  <c:v>0.58939999999999992</c:v>
                </c:pt>
                <c:pt idx="120">
                  <c:v>0.58939999999999992</c:v>
                </c:pt>
                <c:pt idx="121">
                  <c:v>0.58949999999999991</c:v>
                </c:pt>
                <c:pt idx="122">
                  <c:v>0.5897</c:v>
                </c:pt>
                <c:pt idx="123">
                  <c:v>0.58979999999999999</c:v>
                </c:pt>
                <c:pt idx="124">
                  <c:v>0.59</c:v>
                </c:pt>
                <c:pt idx="125">
                  <c:v>0.58979999999999999</c:v>
                </c:pt>
                <c:pt idx="126">
                  <c:v>0.58960000000000001</c:v>
                </c:pt>
                <c:pt idx="127">
                  <c:v>0.58960000000000001</c:v>
                </c:pt>
                <c:pt idx="128">
                  <c:v>0.58960000000000001</c:v>
                </c:pt>
                <c:pt idx="129">
                  <c:v>0.5897</c:v>
                </c:pt>
                <c:pt idx="130">
                  <c:v>0.58979999999999999</c:v>
                </c:pt>
                <c:pt idx="131">
                  <c:v>0.59</c:v>
                </c:pt>
                <c:pt idx="132">
                  <c:v>0.59</c:v>
                </c:pt>
                <c:pt idx="133">
                  <c:v>0.59</c:v>
                </c:pt>
                <c:pt idx="134">
                  <c:v>0.59009999999999996</c:v>
                </c:pt>
                <c:pt idx="135">
                  <c:v>0.59049999999999991</c:v>
                </c:pt>
                <c:pt idx="136">
                  <c:v>0.5907</c:v>
                </c:pt>
                <c:pt idx="137">
                  <c:v>0.59079999999999999</c:v>
                </c:pt>
                <c:pt idx="138">
                  <c:v>0.59079999999999999</c:v>
                </c:pt>
                <c:pt idx="139">
                  <c:v>0.59060000000000001</c:v>
                </c:pt>
                <c:pt idx="140">
                  <c:v>0.59039999999999992</c:v>
                </c:pt>
                <c:pt idx="141">
                  <c:v>0.59029999999999994</c:v>
                </c:pt>
                <c:pt idx="142">
                  <c:v>0.59029999999999994</c:v>
                </c:pt>
                <c:pt idx="143">
                  <c:v>0.59039999999999992</c:v>
                </c:pt>
                <c:pt idx="144">
                  <c:v>0.59019999999999984</c:v>
                </c:pt>
                <c:pt idx="145">
                  <c:v>0.58979999999999999</c:v>
                </c:pt>
                <c:pt idx="146">
                  <c:v>0.58949999999999991</c:v>
                </c:pt>
                <c:pt idx="147">
                  <c:v>0.58889999999999998</c:v>
                </c:pt>
                <c:pt idx="148">
                  <c:v>0.58839999999999992</c:v>
                </c:pt>
                <c:pt idx="149">
                  <c:v>0.58839999999999992</c:v>
                </c:pt>
                <c:pt idx="150">
                  <c:v>0.58839999999999992</c:v>
                </c:pt>
                <c:pt idx="151">
                  <c:v>0.58819999999999983</c:v>
                </c:pt>
                <c:pt idx="152">
                  <c:v>0.58809999999999996</c:v>
                </c:pt>
                <c:pt idx="153">
                  <c:v>0.58789999999999998</c:v>
                </c:pt>
                <c:pt idx="154">
                  <c:v>0.58789999999999998</c:v>
                </c:pt>
                <c:pt idx="155">
                  <c:v>0.58789999999999998</c:v>
                </c:pt>
                <c:pt idx="156">
                  <c:v>0.58779999999999999</c:v>
                </c:pt>
                <c:pt idx="157">
                  <c:v>0.5867</c:v>
                </c:pt>
                <c:pt idx="158">
                  <c:v>0.58639999999999992</c:v>
                </c:pt>
                <c:pt idx="159">
                  <c:v>0.58619999999999994</c:v>
                </c:pt>
                <c:pt idx="160">
                  <c:v>0.58589999999999998</c:v>
                </c:pt>
                <c:pt idx="161">
                  <c:v>0.5857</c:v>
                </c:pt>
                <c:pt idx="162">
                  <c:v>0.58609999999999984</c:v>
                </c:pt>
                <c:pt idx="163">
                  <c:v>0.58599999999999997</c:v>
                </c:pt>
                <c:pt idx="164">
                  <c:v>0.58589999999999998</c:v>
                </c:pt>
                <c:pt idx="165">
                  <c:v>0.58560000000000001</c:v>
                </c:pt>
                <c:pt idx="166">
                  <c:v>0.58549999999999991</c:v>
                </c:pt>
                <c:pt idx="167">
                  <c:v>0.58560000000000001</c:v>
                </c:pt>
                <c:pt idx="168">
                  <c:v>0.58560000000000001</c:v>
                </c:pt>
                <c:pt idx="169">
                  <c:v>0.5857</c:v>
                </c:pt>
                <c:pt idx="170">
                  <c:v>0.58579999999999999</c:v>
                </c:pt>
                <c:pt idx="171">
                  <c:v>0.58589999999999998</c:v>
                </c:pt>
                <c:pt idx="172">
                  <c:v>0.58599999999999997</c:v>
                </c:pt>
                <c:pt idx="173">
                  <c:v>0.58609999999999984</c:v>
                </c:pt>
                <c:pt idx="174">
                  <c:v>0.58639999999999992</c:v>
                </c:pt>
                <c:pt idx="175">
                  <c:v>0.58660000000000001</c:v>
                </c:pt>
                <c:pt idx="176">
                  <c:v>0.58660000000000001</c:v>
                </c:pt>
                <c:pt idx="177">
                  <c:v>0.58649999999999991</c:v>
                </c:pt>
                <c:pt idx="178">
                  <c:v>0.58639999999999992</c:v>
                </c:pt>
                <c:pt idx="179">
                  <c:v>0.58649999999999991</c:v>
                </c:pt>
                <c:pt idx="180">
                  <c:v>0.58660000000000001</c:v>
                </c:pt>
                <c:pt idx="181">
                  <c:v>0.58679999999999999</c:v>
                </c:pt>
                <c:pt idx="182">
                  <c:v>0.58679999999999999</c:v>
                </c:pt>
                <c:pt idx="183">
                  <c:v>0.58629999999999993</c:v>
                </c:pt>
                <c:pt idx="184">
                  <c:v>0.58589999999999998</c:v>
                </c:pt>
                <c:pt idx="185">
                  <c:v>0.58529999999999993</c:v>
                </c:pt>
                <c:pt idx="186">
                  <c:v>0.58489999999999998</c:v>
                </c:pt>
                <c:pt idx="187">
                  <c:v>0.58479999999999999</c:v>
                </c:pt>
                <c:pt idx="188">
                  <c:v>0.5847</c:v>
                </c:pt>
                <c:pt idx="189">
                  <c:v>0.5847</c:v>
                </c:pt>
                <c:pt idx="190">
                  <c:v>0.58460000000000001</c:v>
                </c:pt>
                <c:pt idx="191">
                  <c:v>0.58460000000000001</c:v>
                </c:pt>
                <c:pt idx="192">
                  <c:v>0.58439999999999992</c:v>
                </c:pt>
                <c:pt idx="193">
                  <c:v>0.58429999999999993</c:v>
                </c:pt>
                <c:pt idx="194">
                  <c:v>0.58419999999999994</c:v>
                </c:pt>
                <c:pt idx="195">
                  <c:v>0.58439999999999992</c:v>
                </c:pt>
                <c:pt idx="196">
                  <c:v>0.5847</c:v>
                </c:pt>
                <c:pt idx="197">
                  <c:v>0.58489999999999998</c:v>
                </c:pt>
                <c:pt idx="198">
                  <c:v>0.58509999999999984</c:v>
                </c:pt>
                <c:pt idx="199">
                  <c:v>0.58519999999999994</c:v>
                </c:pt>
                <c:pt idx="200">
                  <c:v>0.58539999999999992</c:v>
                </c:pt>
                <c:pt idx="201">
                  <c:v>0.5857</c:v>
                </c:pt>
                <c:pt idx="202">
                  <c:v>0.58589999999999998</c:v>
                </c:pt>
                <c:pt idx="203">
                  <c:v>0.58579999999999999</c:v>
                </c:pt>
                <c:pt idx="204">
                  <c:v>0.58549999999999991</c:v>
                </c:pt>
                <c:pt idx="205">
                  <c:v>0.58519999999999994</c:v>
                </c:pt>
                <c:pt idx="206">
                  <c:v>0.58499999999999996</c:v>
                </c:pt>
                <c:pt idx="207">
                  <c:v>0.58489999999999998</c:v>
                </c:pt>
                <c:pt idx="208">
                  <c:v>0.5847</c:v>
                </c:pt>
                <c:pt idx="209">
                  <c:v>0.58439999999999992</c:v>
                </c:pt>
                <c:pt idx="210">
                  <c:v>0.58419999999999994</c:v>
                </c:pt>
                <c:pt idx="211">
                  <c:v>0.58409999999999984</c:v>
                </c:pt>
                <c:pt idx="212">
                  <c:v>0.58409999999999984</c:v>
                </c:pt>
                <c:pt idx="213">
                  <c:v>0.58419999999999994</c:v>
                </c:pt>
                <c:pt idx="214">
                  <c:v>0.58449999999999991</c:v>
                </c:pt>
                <c:pt idx="215">
                  <c:v>0.58539999999999992</c:v>
                </c:pt>
                <c:pt idx="216">
                  <c:v>0.5857</c:v>
                </c:pt>
                <c:pt idx="217">
                  <c:v>0.58609999999999984</c:v>
                </c:pt>
                <c:pt idx="218">
                  <c:v>0.58649999999999991</c:v>
                </c:pt>
                <c:pt idx="219">
                  <c:v>0.58709999999999996</c:v>
                </c:pt>
                <c:pt idx="220">
                  <c:v>0.5877</c:v>
                </c:pt>
                <c:pt idx="221">
                  <c:v>0.58819999999999983</c:v>
                </c:pt>
                <c:pt idx="222">
                  <c:v>0.58819999999999983</c:v>
                </c:pt>
                <c:pt idx="223">
                  <c:v>0.58849999999999991</c:v>
                </c:pt>
                <c:pt idx="224">
                  <c:v>0.5887</c:v>
                </c:pt>
                <c:pt idx="225">
                  <c:v>0.58879999999999999</c:v>
                </c:pt>
                <c:pt idx="226">
                  <c:v>0.58899999999999997</c:v>
                </c:pt>
                <c:pt idx="227">
                  <c:v>0.58960000000000001</c:v>
                </c:pt>
                <c:pt idx="228">
                  <c:v>0.5897</c:v>
                </c:pt>
                <c:pt idx="229">
                  <c:v>0.5897</c:v>
                </c:pt>
                <c:pt idx="230">
                  <c:v>0.58960000000000001</c:v>
                </c:pt>
                <c:pt idx="231">
                  <c:v>0.58949999999999991</c:v>
                </c:pt>
                <c:pt idx="232">
                  <c:v>0.58939999999999992</c:v>
                </c:pt>
                <c:pt idx="233">
                  <c:v>0.58939999999999992</c:v>
                </c:pt>
                <c:pt idx="234">
                  <c:v>0.58939999999999992</c:v>
                </c:pt>
                <c:pt idx="235">
                  <c:v>0.58919999999999983</c:v>
                </c:pt>
                <c:pt idx="236">
                  <c:v>0.58899999999999997</c:v>
                </c:pt>
                <c:pt idx="237">
                  <c:v>0.5887</c:v>
                </c:pt>
                <c:pt idx="238">
                  <c:v>0.58819999999999983</c:v>
                </c:pt>
                <c:pt idx="239">
                  <c:v>0.58779999999999999</c:v>
                </c:pt>
                <c:pt idx="240">
                  <c:v>0.58749999999999991</c:v>
                </c:pt>
                <c:pt idx="241">
                  <c:v>0.58739999999999992</c:v>
                </c:pt>
                <c:pt idx="242">
                  <c:v>0.5877</c:v>
                </c:pt>
                <c:pt idx="243">
                  <c:v>0.5877</c:v>
                </c:pt>
                <c:pt idx="244">
                  <c:v>0.5877</c:v>
                </c:pt>
                <c:pt idx="245">
                  <c:v>0.58779999999999999</c:v>
                </c:pt>
                <c:pt idx="246">
                  <c:v>0.58799999999999997</c:v>
                </c:pt>
                <c:pt idx="247">
                  <c:v>0.58839999999999992</c:v>
                </c:pt>
                <c:pt idx="248">
                  <c:v>0.58879999999999999</c:v>
                </c:pt>
                <c:pt idx="249">
                  <c:v>0.58899999999999997</c:v>
                </c:pt>
                <c:pt idx="250">
                  <c:v>0.58909999999999996</c:v>
                </c:pt>
                <c:pt idx="251">
                  <c:v>0.58939999999999992</c:v>
                </c:pt>
                <c:pt idx="252">
                  <c:v>0.5897</c:v>
                </c:pt>
                <c:pt idx="253">
                  <c:v>0.5897</c:v>
                </c:pt>
                <c:pt idx="254">
                  <c:v>0.58989999999999998</c:v>
                </c:pt>
                <c:pt idx="255">
                  <c:v>0.58979999999999999</c:v>
                </c:pt>
                <c:pt idx="256">
                  <c:v>0.5897</c:v>
                </c:pt>
                <c:pt idx="257">
                  <c:v>0.59079999999999999</c:v>
                </c:pt>
                <c:pt idx="258">
                  <c:v>0.59079999999999999</c:v>
                </c:pt>
                <c:pt idx="259">
                  <c:v>0.59109999999999996</c:v>
                </c:pt>
                <c:pt idx="260">
                  <c:v>0.59119999999999984</c:v>
                </c:pt>
                <c:pt idx="261">
                  <c:v>0.59129999999999994</c:v>
                </c:pt>
                <c:pt idx="262">
                  <c:v>0.59109999999999996</c:v>
                </c:pt>
                <c:pt idx="263">
                  <c:v>0.59089999999999998</c:v>
                </c:pt>
                <c:pt idx="264">
                  <c:v>0.5907</c:v>
                </c:pt>
                <c:pt idx="265">
                  <c:v>0.59089999999999998</c:v>
                </c:pt>
                <c:pt idx="266">
                  <c:v>0.59099999999999997</c:v>
                </c:pt>
                <c:pt idx="267">
                  <c:v>0.59099999999999997</c:v>
                </c:pt>
                <c:pt idx="268">
                  <c:v>0.59109999999999996</c:v>
                </c:pt>
                <c:pt idx="269">
                  <c:v>0.59099999999999997</c:v>
                </c:pt>
                <c:pt idx="270">
                  <c:v>0.59109999999999996</c:v>
                </c:pt>
                <c:pt idx="271">
                  <c:v>0.59119999999999984</c:v>
                </c:pt>
                <c:pt idx="272">
                  <c:v>0.59139999999999993</c:v>
                </c:pt>
                <c:pt idx="273">
                  <c:v>0.59149999999999991</c:v>
                </c:pt>
                <c:pt idx="274">
                  <c:v>0.59179999999999999</c:v>
                </c:pt>
                <c:pt idx="275">
                  <c:v>0.59179999999999999</c:v>
                </c:pt>
                <c:pt idx="276">
                  <c:v>0.59189999999999998</c:v>
                </c:pt>
                <c:pt idx="277">
                  <c:v>0.59199999999999997</c:v>
                </c:pt>
                <c:pt idx="278">
                  <c:v>0.59219999999999984</c:v>
                </c:pt>
                <c:pt idx="279">
                  <c:v>0.59249999999999992</c:v>
                </c:pt>
                <c:pt idx="280">
                  <c:v>0.59260000000000002</c:v>
                </c:pt>
                <c:pt idx="281">
                  <c:v>0.59289999999999998</c:v>
                </c:pt>
                <c:pt idx="282">
                  <c:v>0.59329999999999994</c:v>
                </c:pt>
                <c:pt idx="283">
                  <c:v>0.59370000000000001</c:v>
                </c:pt>
                <c:pt idx="284">
                  <c:v>0.59399999999999997</c:v>
                </c:pt>
                <c:pt idx="285">
                  <c:v>0.59419999999999984</c:v>
                </c:pt>
                <c:pt idx="286">
                  <c:v>0.59439999999999993</c:v>
                </c:pt>
                <c:pt idx="287">
                  <c:v>0.59439999999999993</c:v>
                </c:pt>
                <c:pt idx="288">
                  <c:v>0.59460000000000002</c:v>
                </c:pt>
                <c:pt idx="289">
                  <c:v>0.59460000000000002</c:v>
                </c:pt>
                <c:pt idx="290">
                  <c:v>0.59460000000000002</c:v>
                </c:pt>
                <c:pt idx="291">
                  <c:v>0.59539999999999993</c:v>
                </c:pt>
                <c:pt idx="292">
                  <c:v>0.59539999999999993</c:v>
                </c:pt>
                <c:pt idx="293">
                  <c:v>0.59499999999999997</c:v>
                </c:pt>
                <c:pt idx="294">
                  <c:v>0.59470000000000001</c:v>
                </c:pt>
                <c:pt idx="295">
                  <c:v>0.59439999999999993</c:v>
                </c:pt>
                <c:pt idx="296">
                  <c:v>0.59419999999999984</c:v>
                </c:pt>
                <c:pt idx="297">
                  <c:v>0.59389999999999998</c:v>
                </c:pt>
                <c:pt idx="298">
                  <c:v>0.59329999999999994</c:v>
                </c:pt>
                <c:pt idx="299">
                  <c:v>0.59470000000000001</c:v>
                </c:pt>
                <c:pt idx="300">
                  <c:v>0.59470000000000001</c:v>
                </c:pt>
                <c:pt idx="301">
                  <c:v>0.5948</c:v>
                </c:pt>
                <c:pt idx="302">
                  <c:v>0.59509999999999996</c:v>
                </c:pt>
                <c:pt idx="303">
                  <c:v>0.59549999999999992</c:v>
                </c:pt>
                <c:pt idx="304">
                  <c:v>0.59570000000000001</c:v>
                </c:pt>
                <c:pt idx="305">
                  <c:v>0.59589999999999999</c:v>
                </c:pt>
                <c:pt idx="306">
                  <c:v>0.59619999999999984</c:v>
                </c:pt>
                <c:pt idx="307">
                  <c:v>0.59670000000000001</c:v>
                </c:pt>
                <c:pt idx="308">
                  <c:v>0.59709999999999996</c:v>
                </c:pt>
                <c:pt idx="309">
                  <c:v>0.59749999999999992</c:v>
                </c:pt>
                <c:pt idx="310">
                  <c:v>0.59770000000000001</c:v>
                </c:pt>
                <c:pt idx="311">
                  <c:v>0.59789999999999999</c:v>
                </c:pt>
                <c:pt idx="312">
                  <c:v>0.59799999999999998</c:v>
                </c:pt>
                <c:pt idx="313">
                  <c:v>0.59799999999999998</c:v>
                </c:pt>
                <c:pt idx="314">
                  <c:v>0.59809999999999997</c:v>
                </c:pt>
                <c:pt idx="315">
                  <c:v>0.59819999999999984</c:v>
                </c:pt>
                <c:pt idx="316">
                  <c:v>0.59819999999999984</c:v>
                </c:pt>
                <c:pt idx="317">
                  <c:v>0.59819999999999984</c:v>
                </c:pt>
                <c:pt idx="318">
                  <c:v>0.59819999999999984</c:v>
                </c:pt>
                <c:pt idx="319">
                  <c:v>0.59789999999999999</c:v>
                </c:pt>
                <c:pt idx="320">
                  <c:v>0.59789999999999999</c:v>
                </c:pt>
                <c:pt idx="321">
                  <c:v>0.5978</c:v>
                </c:pt>
                <c:pt idx="322">
                  <c:v>0.59799999999999998</c:v>
                </c:pt>
                <c:pt idx="323">
                  <c:v>0.59799999999999998</c:v>
                </c:pt>
                <c:pt idx="324">
                  <c:v>0.59809999999999997</c:v>
                </c:pt>
                <c:pt idx="325">
                  <c:v>0.59809999999999997</c:v>
                </c:pt>
                <c:pt idx="326">
                  <c:v>0.59819999999999984</c:v>
                </c:pt>
                <c:pt idx="327">
                  <c:v>0.59819999999999984</c:v>
                </c:pt>
                <c:pt idx="328">
                  <c:v>0.59849999999999992</c:v>
                </c:pt>
                <c:pt idx="329">
                  <c:v>0.59849999999999992</c:v>
                </c:pt>
                <c:pt idx="330">
                  <c:v>0.59849999999999992</c:v>
                </c:pt>
                <c:pt idx="331">
                  <c:v>0.59849999999999992</c:v>
                </c:pt>
                <c:pt idx="332">
                  <c:v>0.59849999999999992</c:v>
                </c:pt>
                <c:pt idx="333">
                  <c:v>0.59849999999999992</c:v>
                </c:pt>
                <c:pt idx="334">
                  <c:v>0.59829999999999994</c:v>
                </c:pt>
                <c:pt idx="335">
                  <c:v>0.59829999999999994</c:v>
                </c:pt>
                <c:pt idx="336">
                  <c:v>0.59849999999999992</c:v>
                </c:pt>
                <c:pt idx="337">
                  <c:v>0.59870000000000001</c:v>
                </c:pt>
                <c:pt idx="338">
                  <c:v>0.59889999999999999</c:v>
                </c:pt>
                <c:pt idx="341">
                  <c:v>0.59529999999999994</c:v>
                </c:pt>
                <c:pt idx="342">
                  <c:v>0.59370000000000001</c:v>
                </c:pt>
                <c:pt idx="343">
                  <c:v>0.59399999999999997</c:v>
                </c:pt>
                <c:pt idx="344">
                  <c:v>0.59429999999999994</c:v>
                </c:pt>
                <c:pt idx="345">
                  <c:v>0.59470000000000001</c:v>
                </c:pt>
                <c:pt idx="346">
                  <c:v>0.59489999999999998</c:v>
                </c:pt>
                <c:pt idx="347">
                  <c:v>0.59499999999999997</c:v>
                </c:pt>
                <c:pt idx="348">
                  <c:v>0.59509999999999996</c:v>
                </c:pt>
                <c:pt idx="349">
                  <c:v>0.59529999999999994</c:v>
                </c:pt>
                <c:pt idx="350">
                  <c:v>0.59549999999999992</c:v>
                </c:pt>
                <c:pt idx="351">
                  <c:v>0.59570000000000001</c:v>
                </c:pt>
                <c:pt idx="352">
                  <c:v>0.59570000000000001</c:v>
                </c:pt>
                <c:pt idx="353">
                  <c:v>0.5958</c:v>
                </c:pt>
                <c:pt idx="354">
                  <c:v>0.59570000000000001</c:v>
                </c:pt>
                <c:pt idx="355">
                  <c:v>0.59570000000000001</c:v>
                </c:pt>
                <c:pt idx="356">
                  <c:v>0.59570000000000001</c:v>
                </c:pt>
                <c:pt idx="357">
                  <c:v>0.59549999999999992</c:v>
                </c:pt>
                <c:pt idx="358">
                  <c:v>0.59560000000000002</c:v>
                </c:pt>
                <c:pt idx="359">
                  <c:v>0.59549999999999992</c:v>
                </c:pt>
                <c:pt idx="360">
                  <c:v>0.59429999999999994</c:v>
                </c:pt>
                <c:pt idx="361">
                  <c:v>0.59239999999999993</c:v>
                </c:pt>
                <c:pt idx="362">
                  <c:v>0.59209999999999996</c:v>
                </c:pt>
                <c:pt idx="363">
                  <c:v>0.59199999999999997</c:v>
                </c:pt>
                <c:pt idx="364">
                  <c:v>0.5917</c:v>
                </c:pt>
                <c:pt idx="365">
                  <c:v>0.5917</c:v>
                </c:pt>
                <c:pt idx="366">
                  <c:v>0.59160000000000001</c:v>
                </c:pt>
                <c:pt idx="367">
                  <c:v>0.59160000000000001</c:v>
                </c:pt>
                <c:pt idx="368">
                  <c:v>0.59160000000000001</c:v>
                </c:pt>
                <c:pt idx="369">
                  <c:v>0.59179999999999999</c:v>
                </c:pt>
                <c:pt idx="370">
                  <c:v>0.59229999999999994</c:v>
                </c:pt>
                <c:pt idx="371">
                  <c:v>0.5927</c:v>
                </c:pt>
                <c:pt idx="372">
                  <c:v>0.59409999999999996</c:v>
                </c:pt>
                <c:pt idx="373">
                  <c:v>0.5958</c:v>
                </c:pt>
                <c:pt idx="374">
                  <c:v>0.59639999999999993</c:v>
                </c:pt>
                <c:pt idx="375">
                  <c:v>0.59670000000000001</c:v>
                </c:pt>
                <c:pt idx="376">
                  <c:v>0.59739999999999993</c:v>
                </c:pt>
                <c:pt idx="377">
                  <c:v>0.59819999999999984</c:v>
                </c:pt>
                <c:pt idx="378">
                  <c:v>0.59899999999999998</c:v>
                </c:pt>
                <c:pt idx="379">
                  <c:v>0.59949999999999992</c:v>
                </c:pt>
                <c:pt idx="380">
                  <c:v>0.5998</c:v>
                </c:pt>
                <c:pt idx="381">
                  <c:v>0.59989999999999999</c:v>
                </c:pt>
                <c:pt idx="382">
                  <c:v>0.59989999999999999</c:v>
                </c:pt>
                <c:pt idx="383">
                  <c:v>0.59989999999999999</c:v>
                </c:pt>
                <c:pt idx="384">
                  <c:v>0.5998</c:v>
                </c:pt>
                <c:pt idx="385">
                  <c:v>0.59970000000000001</c:v>
                </c:pt>
                <c:pt idx="386">
                  <c:v>0.59949999999999992</c:v>
                </c:pt>
                <c:pt idx="387">
                  <c:v>0.59909999999999997</c:v>
                </c:pt>
                <c:pt idx="388">
                  <c:v>0.59860000000000002</c:v>
                </c:pt>
                <c:pt idx="389">
                  <c:v>0.59829999999999994</c:v>
                </c:pt>
                <c:pt idx="390">
                  <c:v>0.59799999999999998</c:v>
                </c:pt>
                <c:pt idx="391">
                  <c:v>0.5978</c:v>
                </c:pt>
                <c:pt idx="392">
                  <c:v>0.59749999999999992</c:v>
                </c:pt>
                <c:pt idx="393">
                  <c:v>0.59749999999999992</c:v>
                </c:pt>
                <c:pt idx="394">
                  <c:v>0.59399999999999997</c:v>
                </c:pt>
                <c:pt idx="395">
                  <c:v>0.59409999999999996</c:v>
                </c:pt>
                <c:pt idx="396">
                  <c:v>0.59419999999999984</c:v>
                </c:pt>
                <c:pt idx="397">
                  <c:v>0.59439999999999993</c:v>
                </c:pt>
                <c:pt idx="398">
                  <c:v>0.59460000000000002</c:v>
                </c:pt>
                <c:pt idx="399">
                  <c:v>0.59470000000000001</c:v>
                </c:pt>
                <c:pt idx="400">
                  <c:v>0.5948</c:v>
                </c:pt>
                <c:pt idx="401">
                  <c:v>0.59489999999999998</c:v>
                </c:pt>
                <c:pt idx="402">
                  <c:v>0.59519999999999984</c:v>
                </c:pt>
                <c:pt idx="403">
                  <c:v>0.59549999999999992</c:v>
                </c:pt>
                <c:pt idx="404">
                  <c:v>0.59570000000000001</c:v>
                </c:pt>
                <c:pt idx="405">
                  <c:v>0.59570000000000001</c:v>
                </c:pt>
                <c:pt idx="406">
                  <c:v>0.5958</c:v>
                </c:pt>
                <c:pt idx="407">
                  <c:v>0.59589999999999999</c:v>
                </c:pt>
                <c:pt idx="408">
                  <c:v>0.59589999999999999</c:v>
                </c:pt>
                <c:pt idx="409">
                  <c:v>0.59619999999999984</c:v>
                </c:pt>
                <c:pt idx="410">
                  <c:v>0.59609999999999996</c:v>
                </c:pt>
                <c:pt idx="411">
                  <c:v>0.59599999999999997</c:v>
                </c:pt>
                <c:pt idx="412">
                  <c:v>0.59589999999999999</c:v>
                </c:pt>
                <c:pt idx="413">
                  <c:v>0.59589999999999999</c:v>
                </c:pt>
                <c:pt idx="414">
                  <c:v>0.59599999999999997</c:v>
                </c:pt>
                <c:pt idx="415">
                  <c:v>0.59599999999999997</c:v>
                </c:pt>
                <c:pt idx="416">
                  <c:v>0.59609999999999996</c:v>
                </c:pt>
                <c:pt idx="417">
                  <c:v>0.59570000000000001</c:v>
                </c:pt>
                <c:pt idx="418">
                  <c:v>0.59560000000000002</c:v>
                </c:pt>
                <c:pt idx="419">
                  <c:v>0.5958</c:v>
                </c:pt>
                <c:pt idx="420">
                  <c:v>0.59609999999999996</c:v>
                </c:pt>
                <c:pt idx="421">
                  <c:v>0.59609999999999996</c:v>
                </c:pt>
                <c:pt idx="422">
                  <c:v>0.59609999999999996</c:v>
                </c:pt>
                <c:pt idx="423">
                  <c:v>0.59609999999999996</c:v>
                </c:pt>
                <c:pt idx="424">
                  <c:v>0.59599999999999997</c:v>
                </c:pt>
                <c:pt idx="425">
                  <c:v>0.5958</c:v>
                </c:pt>
                <c:pt idx="426">
                  <c:v>0.59570000000000001</c:v>
                </c:pt>
                <c:pt idx="427">
                  <c:v>0.59589999999999999</c:v>
                </c:pt>
                <c:pt idx="428">
                  <c:v>0.59639999999999993</c:v>
                </c:pt>
                <c:pt idx="429">
                  <c:v>0.59689999999999999</c:v>
                </c:pt>
                <c:pt idx="430">
                  <c:v>0.59689999999999999</c:v>
                </c:pt>
                <c:pt idx="431">
                  <c:v>0.59749999999999992</c:v>
                </c:pt>
                <c:pt idx="432">
                  <c:v>0.59809999999999997</c:v>
                </c:pt>
                <c:pt idx="433">
                  <c:v>0.59809999999999997</c:v>
                </c:pt>
                <c:pt idx="434">
                  <c:v>0.59870000000000001</c:v>
                </c:pt>
                <c:pt idx="435">
                  <c:v>0.59919999999999984</c:v>
                </c:pt>
                <c:pt idx="436">
                  <c:v>0.59949999999999992</c:v>
                </c:pt>
                <c:pt idx="437">
                  <c:v>0.59970000000000001</c:v>
                </c:pt>
                <c:pt idx="438">
                  <c:v>0.59989999999999999</c:v>
                </c:pt>
                <c:pt idx="439">
                  <c:v>0.60010000000000008</c:v>
                </c:pt>
                <c:pt idx="440">
                  <c:v>0.60040000000000004</c:v>
                </c:pt>
                <c:pt idx="441">
                  <c:v>0.60040000000000004</c:v>
                </c:pt>
                <c:pt idx="442">
                  <c:v>0.60040000000000004</c:v>
                </c:pt>
                <c:pt idx="443">
                  <c:v>0.60029999999999994</c:v>
                </c:pt>
                <c:pt idx="444">
                  <c:v>0.60029999999999994</c:v>
                </c:pt>
                <c:pt idx="445">
                  <c:v>0.60029999999999994</c:v>
                </c:pt>
                <c:pt idx="446">
                  <c:v>0.60029999999999994</c:v>
                </c:pt>
                <c:pt idx="447">
                  <c:v>0.60000000000000009</c:v>
                </c:pt>
                <c:pt idx="448">
                  <c:v>0.59970000000000001</c:v>
                </c:pt>
                <c:pt idx="449">
                  <c:v>0.59929999999999994</c:v>
                </c:pt>
                <c:pt idx="450">
                  <c:v>0.59899999999999998</c:v>
                </c:pt>
                <c:pt idx="451">
                  <c:v>0.59839999999999993</c:v>
                </c:pt>
                <c:pt idx="452">
                  <c:v>0.59839999999999993</c:v>
                </c:pt>
                <c:pt idx="453">
                  <c:v>0.59839999999999993</c:v>
                </c:pt>
                <c:pt idx="454">
                  <c:v>0.59819999999999984</c:v>
                </c:pt>
                <c:pt idx="455">
                  <c:v>0.59799999999999998</c:v>
                </c:pt>
                <c:pt idx="456">
                  <c:v>0.59770000000000001</c:v>
                </c:pt>
                <c:pt idx="457">
                  <c:v>0.59760000000000002</c:v>
                </c:pt>
                <c:pt idx="458">
                  <c:v>0.59749999999999992</c:v>
                </c:pt>
                <c:pt idx="459">
                  <c:v>0.5978</c:v>
                </c:pt>
                <c:pt idx="460">
                  <c:v>0.59799999999999998</c:v>
                </c:pt>
                <c:pt idx="461">
                  <c:v>0.59819999999999984</c:v>
                </c:pt>
                <c:pt idx="462">
                  <c:v>0.59829999999999994</c:v>
                </c:pt>
                <c:pt idx="463">
                  <c:v>0.59829999999999994</c:v>
                </c:pt>
                <c:pt idx="464">
                  <c:v>0.59809999999999997</c:v>
                </c:pt>
                <c:pt idx="465">
                  <c:v>0.59799999999999998</c:v>
                </c:pt>
                <c:pt idx="466">
                  <c:v>0.59799999999999998</c:v>
                </c:pt>
                <c:pt idx="467">
                  <c:v>0.5978</c:v>
                </c:pt>
                <c:pt idx="468">
                  <c:v>0.59760000000000002</c:v>
                </c:pt>
                <c:pt idx="469">
                  <c:v>0.59739999999999993</c:v>
                </c:pt>
                <c:pt idx="470">
                  <c:v>0.59729999999999994</c:v>
                </c:pt>
                <c:pt idx="471">
                  <c:v>0.59719999999999984</c:v>
                </c:pt>
                <c:pt idx="472">
                  <c:v>0.59699999999999998</c:v>
                </c:pt>
                <c:pt idx="473">
                  <c:v>0.59670000000000001</c:v>
                </c:pt>
                <c:pt idx="474">
                  <c:v>0.59660000000000002</c:v>
                </c:pt>
                <c:pt idx="475">
                  <c:v>0.59660000000000002</c:v>
                </c:pt>
                <c:pt idx="476">
                  <c:v>0.59689999999999999</c:v>
                </c:pt>
                <c:pt idx="477">
                  <c:v>0.59689999999999999</c:v>
                </c:pt>
                <c:pt idx="478">
                  <c:v>0.59709999999999996</c:v>
                </c:pt>
                <c:pt idx="479">
                  <c:v>0.59729999999999994</c:v>
                </c:pt>
                <c:pt idx="480">
                  <c:v>0.59719999999999984</c:v>
                </c:pt>
                <c:pt idx="481">
                  <c:v>0.59729999999999994</c:v>
                </c:pt>
                <c:pt idx="482">
                  <c:v>0.59739999999999993</c:v>
                </c:pt>
                <c:pt idx="483">
                  <c:v>0.5978</c:v>
                </c:pt>
                <c:pt idx="484">
                  <c:v>0.59799999999999998</c:v>
                </c:pt>
                <c:pt idx="485">
                  <c:v>0.59819999999999984</c:v>
                </c:pt>
                <c:pt idx="486">
                  <c:v>0.59819999999999984</c:v>
                </c:pt>
                <c:pt idx="487">
                  <c:v>0.59789999999999999</c:v>
                </c:pt>
                <c:pt idx="488">
                  <c:v>0.59770000000000001</c:v>
                </c:pt>
                <c:pt idx="489">
                  <c:v>0.5978</c:v>
                </c:pt>
                <c:pt idx="490">
                  <c:v>0.59760000000000002</c:v>
                </c:pt>
                <c:pt idx="491">
                  <c:v>0.59719999999999984</c:v>
                </c:pt>
                <c:pt idx="492">
                  <c:v>0.5968</c:v>
                </c:pt>
                <c:pt idx="493">
                  <c:v>0.59649999999999992</c:v>
                </c:pt>
                <c:pt idx="494">
                  <c:v>0.59639999999999993</c:v>
                </c:pt>
                <c:pt idx="495">
                  <c:v>0.59660000000000002</c:v>
                </c:pt>
                <c:pt idx="496">
                  <c:v>0.59660000000000002</c:v>
                </c:pt>
                <c:pt idx="497">
                  <c:v>0.59649999999999992</c:v>
                </c:pt>
                <c:pt idx="498">
                  <c:v>0.59629999999999994</c:v>
                </c:pt>
                <c:pt idx="499">
                  <c:v>0.59629999999999994</c:v>
                </c:pt>
                <c:pt idx="500">
                  <c:v>0.59639999999999993</c:v>
                </c:pt>
                <c:pt idx="501">
                  <c:v>0.59660000000000002</c:v>
                </c:pt>
                <c:pt idx="502">
                  <c:v>0.5968</c:v>
                </c:pt>
                <c:pt idx="503">
                  <c:v>0.59689999999999999</c:v>
                </c:pt>
                <c:pt idx="504">
                  <c:v>0.59709999999999996</c:v>
                </c:pt>
                <c:pt idx="505">
                  <c:v>0.59729999999999994</c:v>
                </c:pt>
                <c:pt idx="506">
                  <c:v>0.59749999999999992</c:v>
                </c:pt>
                <c:pt idx="507">
                  <c:v>0.59770000000000001</c:v>
                </c:pt>
                <c:pt idx="508">
                  <c:v>0.59770000000000001</c:v>
                </c:pt>
                <c:pt idx="509">
                  <c:v>0.59760000000000002</c:v>
                </c:pt>
                <c:pt idx="510">
                  <c:v>0.59770000000000001</c:v>
                </c:pt>
                <c:pt idx="511">
                  <c:v>0.59760000000000002</c:v>
                </c:pt>
                <c:pt idx="512">
                  <c:v>0.59789999999999999</c:v>
                </c:pt>
                <c:pt idx="513">
                  <c:v>0.59809999999999997</c:v>
                </c:pt>
                <c:pt idx="514">
                  <c:v>0.59819999999999984</c:v>
                </c:pt>
                <c:pt idx="515">
                  <c:v>0.59819999999999984</c:v>
                </c:pt>
                <c:pt idx="516">
                  <c:v>0.59809999999999997</c:v>
                </c:pt>
                <c:pt idx="517">
                  <c:v>0.59799999999999998</c:v>
                </c:pt>
                <c:pt idx="518">
                  <c:v>0.59809999999999997</c:v>
                </c:pt>
                <c:pt idx="519">
                  <c:v>0.59819999999999984</c:v>
                </c:pt>
                <c:pt idx="520">
                  <c:v>0.59839999999999993</c:v>
                </c:pt>
                <c:pt idx="521">
                  <c:v>0.59829999999999994</c:v>
                </c:pt>
                <c:pt idx="522">
                  <c:v>0.59819999999999984</c:v>
                </c:pt>
                <c:pt idx="523">
                  <c:v>0.59799999999999998</c:v>
                </c:pt>
                <c:pt idx="524">
                  <c:v>0.59809999999999997</c:v>
                </c:pt>
                <c:pt idx="525">
                  <c:v>0.59809999999999997</c:v>
                </c:pt>
                <c:pt idx="526">
                  <c:v>0.59809999999999997</c:v>
                </c:pt>
                <c:pt idx="527">
                  <c:v>0.59789999999999999</c:v>
                </c:pt>
                <c:pt idx="528">
                  <c:v>0.59789999999999999</c:v>
                </c:pt>
                <c:pt idx="529">
                  <c:v>0.5978</c:v>
                </c:pt>
                <c:pt idx="530">
                  <c:v>0.59799999999999998</c:v>
                </c:pt>
                <c:pt idx="531">
                  <c:v>0.59809999999999997</c:v>
                </c:pt>
                <c:pt idx="532">
                  <c:v>0.59819999999999984</c:v>
                </c:pt>
                <c:pt idx="533">
                  <c:v>0.59819999999999984</c:v>
                </c:pt>
                <c:pt idx="534">
                  <c:v>0.59809999999999997</c:v>
                </c:pt>
                <c:pt idx="535">
                  <c:v>0.59809999999999997</c:v>
                </c:pt>
                <c:pt idx="536">
                  <c:v>0.59849999999999992</c:v>
                </c:pt>
                <c:pt idx="537">
                  <c:v>0.59849999999999992</c:v>
                </c:pt>
                <c:pt idx="538">
                  <c:v>0.59849999999999992</c:v>
                </c:pt>
                <c:pt idx="539">
                  <c:v>0.59839999999999993</c:v>
                </c:pt>
                <c:pt idx="540">
                  <c:v>0.59839999999999993</c:v>
                </c:pt>
                <c:pt idx="541">
                  <c:v>0.59829999999999994</c:v>
                </c:pt>
                <c:pt idx="542">
                  <c:v>0.59839999999999993</c:v>
                </c:pt>
                <c:pt idx="543">
                  <c:v>0.59849999999999992</c:v>
                </c:pt>
                <c:pt idx="544">
                  <c:v>0.59829999999999994</c:v>
                </c:pt>
                <c:pt idx="545">
                  <c:v>0.5978</c:v>
                </c:pt>
                <c:pt idx="546">
                  <c:v>0.59789999999999999</c:v>
                </c:pt>
                <c:pt idx="547">
                  <c:v>0.59809999999999997</c:v>
                </c:pt>
                <c:pt idx="548">
                  <c:v>0.59829999999999994</c:v>
                </c:pt>
                <c:pt idx="549">
                  <c:v>0.59849999999999992</c:v>
                </c:pt>
                <c:pt idx="550">
                  <c:v>0.59849999999999992</c:v>
                </c:pt>
                <c:pt idx="551">
                  <c:v>0.59849999999999992</c:v>
                </c:pt>
                <c:pt idx="552">
                  <c:v>0.59860000000000002</c:v>
                </c:pt>
                <c:pt idx="553">
                  <c:v>0.59870000000000001</c:v>
                </c:pt>
                <c:pt idx="554">
                  <c:v>0.59889999999999999</c:v>
                </c:pt>
                <c:pt idx="555">
                  <c:v>0.59870000000000001</c:v>
                </c:pt>
                <c:pt idx="556">
                  <c:v>0.59849999999999992</c:v>
                </c:pt>
                <c:pt idx="557">
                  <c:v>0.59789999999999999</c:v>
                </c:pt>
                <c:pt idx="558">
                  <c:v>0.59749999999999992</c:v>
                </c:pt>
                <c:pt idx="559">
                  <c:v>0.59760000000000002</c:v>
                </c:pt>
                <c:pt idx="560">
                  <c:v>0.59760000000000002</c:v>
                </c:pt>
                <c:pt idx="561">
                  <c:v>0.59760000000000002</c:v>
                </c:pt>
                <c:pt idx="562">
                  <c:v>0.59760000000000002</c:v>
                </c:pt>
                <c:pt idx="563">
                  <c:v>0.59719999999999984</c:v>
                </c:pt>
                <c:pt idx="564">
                  <c:v>0.59699999999999998</c:v>
                </c:pt>
                <c:pt idx="565">
                  <c:v>0.59699999999999998</c:v>
                </c:pt>
                <c:pt idx="566">
                  <c:v>0.59719999999999984</c:v>
                </c:pt>
                <c:pt idx="567">
                  <c:v>0.59729999999999994</c:v>
                </c:pt>
                <c:pt idx="568">
                  <c:v>0.59729999999999994</c:v>
                </c:pt>
                <c:pt idx="569">
                  <c:v>0.59729999999999994</c:v>
                </c:pt>
                <c:pt idx="570">
                  <c:v>0.59729999999999994</c:v>
                </c:pt>
                <c:pt idx="571">
                  <c:v>0.59739999999999993</c:v>
                </c:pt>
                <c:pt idx="572">
                  <c:v>0.59739999999999993</c:v>
                </c:pt>
                <c:pt idx="573">
                  <c:v>0.59749999999999992</c:v>
                </c:pt>
                <c:pt idx="574">
                  <c:v>0.59749999999999992</c:v>
                </c:pt>
                <c:pt idx="575">
                  <c:v>0.59739999999999993</c:v>
                </c:pt>
                <c:pt idx="576">
                  <c:v>0.59729999999999994</c:v>
                </c:pt>
                <c:pt idx="577">
                  <c:v>0.59709999999999996</c:v>
                </c:pt>
                <c:pt idx="578">
                  <c:v>0.59709999999999996</c:v>
                </c:pt>
                <c:pt idx="579">
                  <c:v>0.59719999999999984</c:v>
                </c:pt>
                <c:pt idx="580">
                  <c:v>0.59729999999999994</c:v>
                </c:pt>
                <c:pt idx="581">
                  <c:v>0.59719999999999984</c:v>
                </c:pt>
                <c:pt idx="582">
                  <c:v>0.59709999999999996</c:v>
                </c:pt>
                <c:pt idx="583">
                  <c:v>0.59699999999999998</c:v>
                </c:pt>
                <c:pt idx="584">
                  <c:v>0.59709999999999996</c:v>
                </c:pt>
                <c:pt idx="585">
                  <c:v>0.59739999999999993</c:v>
                </c:pt>
                <c:pt idx="586">
                  <c:v>0.59749999999999992</c:v>
                </c:pt>
                <c:pt idx="587">
                  <c:v>0.59760000000000002</c:v>
                </c:pt>
                <c:pt idx="588">
                  <c:v>0.59729999999999994</c:v>
                </c:pt>
                <c:pt idx="589">
                  <c:v>0.59760000000000002</c:v>
                </c:pt>
                <c:pt idx="590">
                  <c:v>0.59770000000000001</c:v>
                </c:pt>
                <c:pt idx="591">
                  <c:v>0.59789999999999999</c:v>
                </c:pt>
                <c:pt idx="592">
                  <c:v>0.59789999999999999</c:v>
                </c:pt>
                <c:pt idx="593">
                  <c:v>0.59789999999999999</c:v>
                </c:pt>
                <c:pt idx="594">
                  <c:v>0.5978</c:v>
                </c:pt>
                <c:pt idx="595">
                  <c:v>0.59739999999999993</c:v>
                </c:pt>
                <c:pt idx="596">
                  <c:v>0.59699999999999998</c:v>
                </c:pt>
                <c:pt idx="597">
                  <c:v>0.59649999999999992</c:v>
                </c:pt>
                <c:pt idx="598">
                  <c:v>0.59599999999999997</c:v>
                </c:pt>
                <c:pt idx="599">
                  <c:v>0.59549999999999992</c:v>
                </c:pt>
                <c:pt idx="600">
                  <c:v>0.59509999999999996</c:v>
                </c:pt>
                <c:pt idx="601">
                  <c:v>0.59460000000000002</c:v>
                </c:pt>
                <c:pt idx="602">
                  <c:v>0.59439999999999993</c:v>
                </c:pt>
                <c:pt idx="603">
                  <c:v>0.59449999999999992</c:v>
                </c:pt>
                <c:pt idx="604">
                  <c:v>0.59509999999999996</c:v>
                </c:pt>
                <c:pt idx="605">
                  <c:v>0.59529999999999994</c:v>
                </c:pt>
                <c:pt idx="606">
                  <c:v>0.59560000000000002</c:v>
                </c:pt>
                <c:pt idx="607">
                  <c:v>0.59589999999999999</c:v>
                </c:pt>
                <c:pt idx="608">
                  <c:v>0.59639999999999993</c:v>
                </c:pt>
                <c:pt idx="609">
                  <c:v>0.59709999999999996</c:v>
                </c:pt>
                <c:pt idx="610">
                  <c:v>0.59760000000000002</c:v>
                </c:pt>
                <c:pt idx="611">
                  <c:v>0.59809999999999997</c:v>
                </c:pt>
                <c:pt idx="612">
                  <c:v>0.59839999999999993</c:v>
                </c:pt>
                <c:pt idx="613">
                  <c:v>0.59860000000000002</c:v>
                </c:pt>
                <c:pt idx="614">
                  <c:v>0.59870000000000001</c:v>
                </c:pt>
                <c:pt idx="615">
                  <c:v>0.59889999999999999</c:v>
                </c:pt>
                <c:pt idx="616">
                  <c:v>0.59899999999999998</c:v>
                </c:pt>
                <c:pt idx="617">
                  <c:v>0.59919999999999984</c:v>
                </c:pt>
                <c:pt idx="618">
                  <c:v>0.59909999999999997</c:v>
                </c:pt>
                <c:pt idx="619">
                  <c:v>0.5988</c:v>
                </c:pt>
                <c:pt idx="620">
                  <c:v>0.59860000000000002</c:v>
                </c:pt>
                <c:pt idx="621">
                  <c:v>0.59860000000000002</c:v>
                </c:pt>
                <c:pt idx="622">
                  <c:v>0.59849999999999992</c:v>
                </c:pt>
                <c:pt idx="623">
                  <c:v>0.59839999999999993</c:v>
                </c:pt>
                <c:pt idx="624">
                  <c:v>0.59829999999999994</c:v>
                </c:pt>
                <c:pt idx="625">
                  <c:v>0.59819999999999984</c:v>
                </c:pt>
                <c:pt idx="626">
                  <c:v>0.59829999999999994</c:v>
                </c:pt>
                <c:pt idx="627">
                  <c:v>0.59839999999999993</c:v>
                </c:pt>
                <c:pt idx="628">
                  <c:v>0.59860000000000002</c:v>
                </c:pt>
                <c:pt idx="629">
                  <c:v>0.59860000000000002</c:v>
                </c:pt>
                <c:pt idx="630">
                  <c:v>0.59860000000000002</c:v>
                </c:pt>
                <c:pt idx="631">
                  <c:v>0.59860000000000002</c:v>
                </c:pt>
                <c:pt idx="632">
                  <c:v>0.59829999999999994</c:v>
                </c:pt>
                <c:pt idx="633">
                  <c:v>0.59799999999999998</c:v>
                </c:pt>
                <c:pt idx="634">
                  <c:v>0.5998</c:v>
                </c:pt>
                <c:pt idx="635">
                  <c:v>0.60029999999999994</c:v>
                </c:pt>
                <c:pt idx="636">
                  <c:v>0.60029999999999994</c:v>
                </c:pt>
                <c:pt idx="637">
                  <c:v>0.60029999999999994</c:v>
                </c:pt>
                <c:pt idx="638">
                  <c:v>0.60020000000000007</c:v>
                </c:pt>
                <c:pt idx="639">
                  <c:v>0.60010000000000008</c:v>
                </c:pt>
                <c:pt idx="640">
                  <c:v>0.60020000000000007</c:v>
                </c:pt>
                <c:pt idx="641">
                  <c:v>0.60029999999999994</c:v>
                </c:pt>
                <c:pt idx="642">
                  <c:v>0.60040000000000004</c:v>
                </c:pt>
                <c:pt idx="643">
                  <c:v>0.60050000000000003</c:v>
                </c:pt>
                <c:pt idx="644">
                  <c:v>0.60050000000000003</c:v>
                </c:pt>
                <c:pt idx="645">
                  <c:v>0.60060000000000013</c:v>
                </c:pt>
                <c:pt idx="646">
                  <c:v>0.60070000000000012</c:v>
                </c:pt>
                <c:pt idx="647">
                  <c:v>0.60100000000000009</c:v>
                </c:pt>
                <c:pt idx="648">
                  <c:v>0.60100000000000009</c:v>
                </c:pt>
                <c:pt idx="649">
                  <c:v>0.60100000000000009</c:v>
                </c:pt>
                <c:pt idx="650">
                  <c:v>0.60080000000000011</c:v>
                </c:pt>
                <c:pt idx="651">
                  <c:v>0.60070000000000012</c:v>
                </c:pt>
                <c:pt idx="652">
                  <c:v>0.60060000000000013</c:v>
                </c:pt>
                <c:pt idx="655">
                  <c:v>0.60040000000000004</c:v>
                </c:pt>
                <c:pt idx="656">
                  <c:v>0.60040000000000004</c:v>
                </c:pt>
                <c:pt idx="657">
                  <c:v>0.60040000000000004</c:v>
                </c:pt>
                <c:pt idx="658">
                  <c:v>0.60020000000000007</c:v>
                </c:pt>
                <c:pt idx="659">
                  <c:v>0.59989999999999999</c:v>
                </c:pt>
                <c:pt idx="660">
                  <c:v>0.59989999999999999</c:v>
                </c:pt>
                <c:pt idx="661">
                  <c:v>0.60010000000000008</c:v>
                </c:pt>
                <c:pt idx="662">
                  <c:v>0.60029999999999994</c:v>
                </c:pt>
                <c:pt idx="663">
                  <c:v>0.60040000000000004</c:v>
                </c:pt>
                <c:pt idx="664">
                  <c:v>0.60040000000000004</c:v>
                </c:pt>
                <c:pt idx="665">
                  <c:v>0.60050000000000003</c:v>
                </c:pt>
                <c:pt idx="666">
                  <c:v>0.60050000000000003</c:v>
                </c:pt>
                <c:pt idx="667">
                  <c:v>0.60070000000000012</c:v>
                </c:pt>
                <c:pt idx="668">
                  <c:v>0.60100000000000009</c:v>
                </c:pt>
                <c:pt idx="669">
                  <c:v>0.60110000000000008</c:v>
                </c:pt>
                <c:pt idx="670">
                  <c:v>0.59889999999999999</c:v>
                </c:pt>
                <c:pt idx="671">
                  <c:v>0.59870000000000001</c:v>
                </c:pt>
                <c:pt idx="672">
                  <c:v>0.59860000000000002</c:v>
                </c:pt>
                <c:pt idx="673">
                  <c:v>0.59860000000000002</c:v>
                </c:pt>
                <c:pt idx="674">
                  <c:v>0.5988</c:v>
                </c:pt>
                <c:pt idx="675">
                  <c:v>0.59889999999999999</c:v>
                </c:pt>
                <c:pt idx="676">
                  <c:v>0.59929999999999994</c:v>
                </c:pt>
                <c:pt idx="677">
                  <c:v>0.59889999999999999</c:v>
                </c:pt>
                <c:pt idx="678">
                  <c:v>0.59860000000000002</c:v>
                </c:pt>
                <c:pt idx="679">
                  <c:v>0.59849999999999992</c:v>
                </c:pt>
                <c:pt idx="680">
                  <c:v>0.59849999999999992</c:v>
                </c:pt>
                <c:pt idx="681">
                  <c:v>0.59849999999999992</c:v>
                </c:pt>
                <c:pt idx="682">
                  <c:v>0.59819999999999984</c:v>
                </c:pt>
                <c:pt idx="683">
                  <c:v>0.59799999999999998</c:v>
                </c:pt>
                <c:pt idx="684">
                  <c:v>0.59789999999999999</c:v>
                </c:pt>
                <c:pt idx="685">
                  <c:v>0.59770000000000001</c:v>
                </c:pt>
                <c:pt idx="686">
                  <c:v>0.59739999999999993</c:v>
                </c:pt>
                <c:pt idx="687">
                  <c:v>0.59709999999999996</c:v>
                </c:pt>
                <c:pt idx="688">
                  <c:v>0.59660000000000002</c:v>
                </c:pt>
                <c:pt idx="689">
                  <c:v>0.59629999999999994</c:v>
                </c:pt>
                <c:pt idx="690">
                  <c:v>0.59599999999999997</c:v>
                </c:pt>
                <c:pt idx="691">
                  <c:v>0.59429999999999994</c:v>
                </c:pt>
                <c:pt idx="692">
                  <c:v>0.59409999999999996</c:v>
                </c:pt>
                <c:pt idx="693">
                  <c:v>0.59439999999999993</c:v>
                </c:pt>
                <c:pt idx="694">
                  <c:v>0.59449999999999992</c:v>
                </c:pt>
                <c:pt idx="695">
                  <c:v>0.59449999999999992</c:v>
                </c:pt>
                <c:pt idx="696">
                  <c:v>0.59470000000000001</c:v>
                </c:pt>
                <c:pt idx="697">
                  <c:v>0.59489999999999998</c:v>
                </c:pt>
                <c:pt idx="698">
                  <c:v>0.59539999999999993</c:v>
                </c:pt>
                <c:pt idx="699">
                  <c:v>0.59619999999999984</c:v>
                </c:pt>
                <c:pt idx="700">
                  <c:v>0.59670000000000001</c:v>
                </c:pt>
                <c:pt idx="701">
                  <c:v>0.59729999999999994</c:v>
                </c:pt>
                <c:pt idx="702">
                  <c:v>0.59749999999999992</c:v>
                </c:pt>
                <c:pt idx="703">
                  <c:v>0.59760000000000002</c:v>
                </c:pt>
                <c:pt idx="704">
                  <c:v>0.59770000000000001</c:v>
                </c:pt>
                <c:pt idx="705">
                  <c:v>0.59770000000000001</c:v>
                </c:pt>
                <c:pt idx="706">
                  <c:v>0.59770000000000001</c:v>
                </c:pt>
                <c:pt idx="707">
                  <c:v>0.59770000000000001</c:v>
                </c:pt>
                <c:pt idx="708">
                  <c:v>0.59760000000000002</c:v>
                </c:pt>
                <c:pt idx="709">
                  <c:v>0.59739999999999993</c:v>
                </c:pt>
                <c:pt idx="710">
                  <c:v>0.59729999999999994</c:v>
                </c:pt>
                <c:pt idx="711">
                  <c:v>0.59719999999999984</c:v>
                </c:pt>
                <c:pt idx="712">
                  <c:v>0.59719999999999984</c:v>
                </c:pt>
                <c:pt idx="713">
                  <c:v>0.59699999999999998</c:v>
                </c:pt>
                <c:pt idx="714">
                  <c:v>0.5968</c:v>
                </c:pt>
                <c:pt idx="715">
                  <c:v>0.5968</c:v>
                </c:pt>
                <c:pt idx="716">
                  <c:v>0.59670000000000001</c:v>
                </c:pt>
                <c:pt idx="717">
                  <c:v>0.5968</c:v>
                </c:pt>
                <c:pt idx="718">
                  <c:v>0.59689999999999999</c:v>
                </c:pt>
                <c:pt idx="719">
                  <c:v>0.59689999999999999</c:v>
                </c:pt>
                <c:pt idx="720">
                  <c:v>0.5968</c:v>
                </c:pt>
                <c:pt idx="721">
                  <c:v>0.59599999999999997</c:v>
                </c:pt>
                <c:pt idx="722">
                  <c:v>0.59549999999999992</c:v>
                </c:pt>
                <c:pt idx="723">
                  <c:v>0.59560000000000002</c:v>
                </c:pt>
                <c:pt idx="724">
                  <c:v>0.5958</c:v>
                </c:pt>
                <c:pt idx="725">
                  <c:v>0.5958</c:v>
                </c:pt>
                <c:pt idx="726">
                  <c:v>0.59599999999999997</c:v>
                </c:pt>
                <c:pt idx="727">
                  <c:v>0.59599999999999997</c:v>
                </c:pt>
                <c:pt idx="728">
                  <c:v>0.59589999999999999</c:v>
                </c:pt>
                <c:pt idx="729">
                  <c:v>0.59589999999999999</c:v>
                </c:pt>
                <c:pt idx="730">
                  <c:v>0.59599999999999997</c:v>
                </c:pt>
                <c:pt idx="731">
                  <c:v>0.59609999999999996</c:v>
                </c:pt>
                <c:pt idx="732">
                  <c:v>0.59609999999999996</c:v>
                </c:pt>
                <c:pt idx="733">
                  <c:v>0.59599999999999997</c:v>
                </c:pt>
                <c:pt idx="734">
                  <c:v>0.59570000000000001</c:v>
                </c:pt>
                <c:pt idx="735">
                  <c:v>0.59570000000000001</c:v>
                </c:pt>
                <c:pt idx="736">
                  <c:v>0.59589999999999999</c:v>
                </c:pt>
                <c:pt idx="737">
                  <c:v>0.59609999999999996</c:v>
                </c:pt>
                <c:pt idx="738">
                  <c:v>0.59619999999999984</c:v>
                </c:pt>
                <c:pt idx="739">
                  <c:v>0.59609999999999996</c:v>
                </c:pt>
                <c:pt idx="740">
                  <c:v>0.59609999999999996</c:v>
                </c:pt>
                <c:pt idx="741">
                  <c:v>0.59599999999999997</c:v>
                </c:pt>
                <c:pt idx="742">
                  <c:v>0.59589999999999999</c:v>
                </c:pt>
                <c:pt idx="743">
                  <c:v>0.5958</c:v>
                </c:pt>
                <c:pt idx="744">
                  <c:v>0.59560000000000002</c:v>
                </c:pt>
                <c:pt idx="745">
                  <c:v>0.59509999999999996</c:v>
                </c:pt>
                <c:pt idx="746">
                  <c:v>0.59460000000000002</c:v>
                </c:pt>
                <c:pt idx="747">
                  <c:v>0.59429999999999994</c:v>
                </c:pt>
                <c:pt idx="748">
                  <c:v>0.59399999999999997</c:v>
                </c:pt>
                <c:pt idx="749">
                  <c:v>0.59409999999999996</c:v>
                </c:pt>
                <c:pt idx="750">
                  <c:v>0.59419999999999984</c:v>
                </c:pt>
                <c:pt idx="751">
                  <c:v>0.59429999999999994</c:v>
                </c:pt>
                <c:pt idx="752">
                  <c:v>0.59429999999999994</c:v>
                </c:pt>
                <c:pt idx="753">
                  <c:v>0.59449999999999992</c:v>
                </c:pt>
                <c:pt idx="754">
                  <c:v>0.5948</c:v>
                </c:pt>
                <c:pt idx="755">
                  <c:v>0.59539999999999993</c:v>
                </c:pt>
                <c:pt idx="756">
                  <c:v>0.59539999999999993</c:v>
                </c:pt>
                <c:pt idx="757">
                  <c:v>0.59570000000000001</c:v>
                </c:pt>
                <c:pt idx="758">
                  <c:v>0.59599999999999997</c:v>
                </c:pt>
                <c:pt idx="759">
                  <c:v>0.59739999999999993</c:v>
                </c:pt>
                <c:pt idx="760">
                  <c:v>0.59770000000000001</c:v>
                </c:pt>
                <c:pt idx="761">
                  <c:v>0.59789999999999999</c:v>
                </c:pt>
                <c:pt idx="762">
                  <c:v>0.59819999999999984</c:v>
                </c:pt>
                <c:pt idx="763">
                  <c:v>0.59819999999999984</c:v>
                </c:pt>
                <c:pt idx="764">
                  <c:v>0.59799999999999998</c:v>
                </c:pt>
                <c:pt idx="765">
                  <c:v>0.5978</c:v>
                </c:pt>
                <c:pt idx="766">
                  <c:v>0.59749999999999992</c:v>
                </c:pt>
                <c:pt idx="767">
                  <c:v>0.59739999999999993</c:v>
                </c:pt>
                <c:pt idx="768">
                  <c:v>0.59749999999999992</c:v>
                </c:pt>
                <c:pt idx="769">
                  <c:v>0.59729999999999994</c:v>
                </c:pt>
                <c:pt idx="770">
                  <c:v>0.59709999999999996</c:v>
                </c:pt>
                <c:pt idx="771">
                  <c:v>0.59689999999999999</c:v>
                </c:pt>
                <c:pt idx="772">
                  <c:v>0.5968</c:v>
                </c:pt>
                <c:pt idx="773">
                  <c:v>0.59699999999999998</c:v>
                </c:pt>
                <c:pt idx="774">
                  <c:v>0.59709999999999996</c:v>
                </c:pt>
                <c:pt idx="775">
                  <c:v>0.59709999999999996</c:v>
                </c:pt>
                <c:pt idx="776">
                  <c:v>0.59729999999999994</c:v>
                </c:pt>
                <c:pt idx="777">
                  <c:v>0.59739999999999993</c:v>
                </c:pt>
                <c:pt idx="778">
                  <c:v>0.59749999999999992</c:v>
                </c:pt>
                <c:pt idx="779">
                  <c:v>0.59760000000000002</c:v>
                </c:pt>
                <c:pt idx="780">
                  <c:v>0.5978</c:v>
                </c:pt>
                <c:pt idx="781">
                  <c:v>0.5978</c:v>
                </c:pt>
                <c:pt idx="782">
                  <c:v>0.59770000000000001</c:v>
                </c:pt>
                <c:pt idx="783">
                  <c:v>0.59760000000000002</c:v>
                </c:pt>
                <c:pt idx="784">
                  <c:v>0.59749999999999992</c:v>
                </c:pt>
                <c:pt idx="785">
                  <c:v>0.59739999999999993</c:v>
                </c:pt>
                <c:pt idx="786">
                  <c:v>0.59739999999999993</c:v>
                </c:pt>
                <c:pt idx="787">
                  <c:v>0.59729999999999994</c:v>
                </c:pt>
                <c:pt idx="788">
                  <c:v>0.59729999999999994</c:v>
                </c:pt>
                <c:pt idx="789">
                  <c:v>0.5978</c:v>
                </c:pt>
                <c:pt idx="790">
                  <c:v>0.59749999999999992</c:v>
                </c:pt>
                <c:pt idx="791">
                  <c:v>0.59729999999999994</c:v>
                </c:pt>
                <c:pt idx="792">
                  <c:v>0.59739999999999993</c:v>
                </c:pt>
                <c:pt idx="793">
                  <c:v>0.59760000000000002</c:v>
                </c:pt>
                <c:pt idx="794">
                  <c:v>0.59770000000000001</c:v>
                </c:pt>
                <c:pt idx="795">
                  <c:v>0.5978</c:v>
                </c:pt>
                <c:pt idx="796">
                  <c:v>0.59789999999999999</c:v>
                </c:pt>
                <c:pt idx="797">
                  <c:v>0.59789999999999999</c:v>
                </c:pt>
                <c:pt idx="798">
                  <c:v>0.59799999999999998</c:v>
                </c:pt>
                <c:pt idx="799">
                  <c:v>0.59819999999999984</c:v>
                </c:pt>
                <c:pt idx="800">
                  <c:v>0.59839999999999993</c:v>
                </c:pt>
                <c:pt idx="801">
                  <c:v>0.59829999999999994</c:v>
                </c:pt>
                <c:pt idx="802">
                  <c:v>0.59860000000000002</c:v>
                </c:pt>
                <c:pt idx="803">
                  <c:v>0.59829999999999994</c:v>
                </c:pt>
                <c:pt idx="804">
                  <c:v>0.59819999999999984</c:v>
                </c:pt>
                <c:pt idx="805">
                  <c:v>0.59819999999999984</c:v>
                </c:pt>
                <c:pt idx="806">
                  <c:v>0.59809999999999997</c:v>
                </c:pt>
                <c:pt idx="807">
                  <c:v>0.59789999999999999</c:v>
                </c:pt>
                <c:pt idx="808">
                  <c:v>0.59770000000000001</c:v>
                </c:pt>
                <c:pt idx="809">
                  <c:v>0.59749999999999992</c:v>
                </c:pt>
                <c:pt idx="810">
                  <c:v>0.59760000000000002</c:v>
                </c:pt>
                <c:pt idx="811">
                  <c:v>0.5978</c:v>
                </c:pt>
                <c:pt idx="812">
                  <c:v>0.59799999999999998</c:v>
                </c:pt>
                <c:pt idx="813">
                  <c:v>0.59789999999999999</c:v>
                </c:pt>
                <c:pt idx="814">
                  <c:v>0.59799999999999998</c:v>
                </c:pt>
                <c:pt idx="815">
                  <c:v>0.59809999999999997</c:v>
                </c:pt>
                <c:pt idx="816">
                  <c:v>0.59829999999999994</c:v>
                </c:pt>
                <c:pt idx="817">
                  <c:v>0.59839999999999993</c:v>
                </c:pt>
                <c:pt idx="818">
                  <c:v>0.59839999999999993</c:v>
                </c:pt>
                <c:pt idx="819">
                  <c:v>0.59829999999999994</c:v>
                </c:pt>
                <c:pt idx="820">
                  <c:v>0.59819999999999984</c:v>
                </c:pt>
                <c:pt idx="821">
                  <c:v>0.59829999999999994</c:v>
                </c:pt>
                <c:pt idx="822">
                  <c:v>0.59849999999999992</c:v>
                </c:pt>
                <c:pt idx="823">
                  <c:v>0.59860000000000002</c:v>
                </c:pt>
                <c:pt idx="824">
                  <c:v>0.59870000000000001</c:v>
                </c:pt>
                <c:pt idx="825">
                  <c:v>0.59870000000000001</c:v>
                </c:pt>
                <c:pt idx="826">
                  <c:v>0.5988</c:v>
                </c:pt>
                <c:pt idx="827">
                  <c:v>0.59899999999999998</c:v>
                </c:pt>
                <c:pt idx="828">
                  <c:v>0.59939999999999993</c:v>
                </c:pt>
                <c:pt idx="829">
                  <c:v>0.59970000000000001</c:v>
                </c:pt>
                <c:pt idx="830">
                  <c:v>0.59989999999999999</c:v>
                </c:pt>
                <c:pt idx="831">
                  <c:v>0.60010000000000008</c:v>
                </c:pt>
                <c:pt idx="832">
                  <c:v>0.60029999999999994</c:v>
                </c:pt>
                <c:pt idx="833">
                  <c:v>0.6009000000000001</c:v>
                </c:pt>
                <c:pt idx="834">
                  <c:v>0.60120000000000007</c:v>
                </c:pt>
                <c:pt idx="835">
                  <c:v>0.60120000000000007</c:v>
                </c:pt>
                <c:pt idx="836">
                  <c:v>0.60110000000000008</c:v>
                </c:pt>
                <c:pt idx="837">
                  <c:v>0.6009000000000001</c:v>
                </c:pt>
                <c:pt idx="838">
                  <c:v>0.60070000000000012</c:v>
                </c:pt>
                <c:pt idx="839">
                  <c:v>0.60040000000000004</c:v>
                </c:pt>
                <c:pt idx="840">
                  <c:v>0.60040000000000004</c:v>
                </c:pt>
                <c:pt idx="841">
                  <c:v>0.60020000000000007</c:v>
                </c:pt>
                <c:pt idx="842">
                  <c:v>0.59989999999999999</c:v>
                </c:pt>
                <c:pt idx="843">
                  <c:v>0.59970000000000001</c:v>
                </c:pt>
                <c:pt idx="844">
                  <c:v>0.5998</c:v>
                </c:pt>
                <c:pt idx="845">
                  <c:v>0.60000000000000009</c:v>
                </c:pt>
                <c:pt idx="846">
                  <c:v>0.60029999999999994</c:v>
                </c:pt>
                <c:pt idx="847">
                  <c:v>0.60050000000000003</c:v>
                </c:pt>
                <c:pt idx="848">
                  <c:v>0.60060000000000013</c:v>
                </c:pt>
                <c:pt idx="849">
                  <c:v>0.60050000000000003</c:v>
                </c:pt>
                <c:pt idx="850">
                  <c:v>0.60040000000000004</c:v>
                </c:pt>
                <c:pt idx="851">
                  <c:v>0.60050000000000003</c:v>
                </c:pt>
                <c:pt idx="852">
                  <c:v>0.60060000000000013</c:v>
                </c:pt>
                <c:pt idx="853">
                  <c:v>0.60050000000000003</c:v>
                </c:pt>
                <c:pt idx="854">
                  <c:v>0.60110000000000008</c:v>
                </c:pt>
                <c:pt idx="855">
                  <c:v>0.60100000000000009</c:v>
                </c:pt>
                <c:pt idx="856">
                  <c:v>0.60100000000000009</c:v>
                </c:pt>
                <c:pt idx="857">
                  <c:v>0.60110000000000008</c:v>
                </c:pt>
                <c:pt idx="858">
                  <c:v>0.60120000000000007</c:v>
                </c:pt>
                <c:pt idx="859">
                  <c:v>0.60129999999999995</c:v>
                </c:pt>
                <c:pt idx="860">
                  <c:v>0.60140000000000005</c:v>
                </c:pt>
                <c:pt idx="861">
                  <c:v>0.60150000000000003</c:v>
                </c:pt>
                <c:pt idx="862">
                  <c:v>0.60160000000000013</c:v>
                </c:pt>
                <c:pt idx="863">
                  <c:v>0.60180000000000011</c:v>
                </c:pt>
                <c:pt idx="864">
                  <c:v>0.60180000000000011</c:v>
                </c:pt>
                <c:pt idx="865">
                  <c:v>0.60200000000000009</c:v>
                </c:pt>
                <c:pt idx="866">
                  <c:v>0.60200000000000009</c:v>
                </c:pt>
                <c:pt idx="867">
                  <c:v>0.60210000000000008</c:v>
                </c:pt>
                <c:pt idx="868">
                  <c:v>0.60229999999999995</c:v>
                </c:pt>
                <c:pt idx="869">
                  <c:v>0.60240000000000005</c:v>
                </c:pt>
                <c:pt idx="870">
                  <c:v>0.60240000000000005</c:v>
                </c:pt>
                <c:pt idx="871">
                  <c:v>0.60229999999999995</c:v>
                </c:pt>
                <c:pt idx="872">
                  <c:v>0.60200000000000009</c:v>
                </c:pt>
                <c:pt idx="873">
                  <c:v>0.60200000000000009</c:v>
                </c:pt>
                <c:pt idx="874">
                  <c:v>0.60170000000000012</c:v>
                </c:pt>
                <c:pt idx="875">
                  <c:v>0.6019000000000001</c:v>
                </c:pt>
                <c:pt idx="876">
                  <c:v>0.60150000000000003</c:v>
                </c:pt>
                <c:pt idx="877">
                  <c:v>0.60120000000000007</c:v>
                </c:pt>
                <c:pt idx="878">
                  <c:v>0.60100000000000009</c:v>
                </c:pt>
                <c:pt idx="879">
                  <c:v>0.60080000000000011</c:v>
                </c:pt>
                <c:pt idx="880">
                  <c:v>0.60070000000000012</c:v>
                </c:pt>
                <c:pt idx="881">
                  <c:v>0.60070000000000012</c:v>
                </c:pt>
                <c:pt idx="882">
                  <c:v>0.60060000000000013</c:v>
                </c:pt>
                <c:pt idx="883">
                  <c:v>0.60060000000000013</c:v>
                </c:pt>
                <c:pt idx="886">
                  <c:v>0.60060000000000013</c:v>
                </c:pt>
                <c:pt idx="887">
                  <c:v>0.60080000000000011</c:v>
                </c:pt>
                <c:pt idx="888">
                  <c:v>0.60100000000000009</c:v>
                </c:pt>
                <c:pt idx="889">
                  <c:v>0.6009000000000001</c:v>
                </c:pt>
                <c:pt idx="890">
                  <c:v>0.6009000000000001</c:v>
                </c:pt>
                <c:pt idx="891">
                  <c:v>0.60029999999999994</c:v>
                </c:pt>
                <c:pt idx="892">
                  <c:v>0.5998</c:v>
                </c:pt>
                <c:pt idx="893">
                  <c:v>0.5998</c:v>
                </c:pt>
                <c:pt idx="894">
                  <c:v>0.60000000000000009</c:v>
                </c:pt>
                <c:pt idx="895">
                  <c:v>0.60010000000000008</c:v>
                </c:pt>
                <c:pt idx="896">
                  <c:v>0.60020000000000007</c:v>
                </c:pt>
                <c:pt idx="897">
                  <c:v>0.60029999999999994</c:v>
                </c:pt>
                <c:pt idx="898">
                  <c:v>0.60040000000000004</c:v>
                </c:pt>
                <c:pt idx="899">
                  <c:v>0.60040000000000004</c:v>
                </c:pt>
                <c:pt idx="900">
                  <c:v>0.60050000000000003</c:v>
                </c:pt>
                <c:pt idx="901">
                  <c:v>0.60070000000000012</c:v>
                </c:pt>
                <c:pt idx="902">
                  <c:v>0.6009000000000001</c:v>
                </c:pt>
                <c:pt idx="903">
                  <c:v>0.6009000000000001</c:v>
                </c:pt>
                <c:pt idx="904">
                  <c:v>0.6009000000000001</c:v>
                </c:pt>
                <c:pt idx="905">
                  <c:v>0.60110000000000008</c:v>
                </c:pt>
                <c:pt idx="906">
                  <c:v>0.60129999999999995</c:v>
                </c:pt>
                <c:pt idx="907">
                  <c:v>0.60140000000000005</c:v>
                </c:pt>
                <c:pt idx="908">
                  <c:v>0.60170000000000012</c:v>
                </c:pt>
                <c:pt idx="909">
                  <c:v>0.6019000000000001</c:v>
                </c:pt>
                <c:pt idx="910">
                  <c:v>0.60200000000000009</c:v>
                </c:pt>
                <c:pt idx="911">
                  <c:v>0.60229999999999995</c:v>
                </c:pt>
                <c:pt idx="912">
                  <c:v>0.60260000000000014</c:v>
                </c:pt>
                <c:pt idx="913">
                  <c:v>0.60260000000000014</c:v>
                </c:pt>
                <c:pt idx="914">
                  <c:v>0.60260000000000014</c:v>
                </c:pt>
                <c:pt idx="915">
                  <c:v>0.60220000000000007</c:v>
                </c:pt>
                <c:pt idx="916">
                  <c:v>0.60229999999999995</c:v>
                </c:pt>
                <c:pt idx="917">
                  <c:v>0.60250000000000004</c:v>
                </c:pt>
                <c:pt idx="918">
                  <c:v>0.60270000000000012</c:v>
                </c:pt>
                <c:pt idx="919">
                  <c:v>0.60270000000000012</c:v>
                </c:pt>
                <c:pt idx="920">
                  <c:v>0.60270000000000012</c:v>
                </c:pt>
                <c:pt idx="921">
                  <c:v>0.60270000000000012</c:v>
                </c:pt>
                <c:pt idx="922">
                  <c:v>0.60270000000000012</c:v>
                </c:pt>
                <c:pt idx="923">
                  <c:v>0.60280000000000011</c:v>
                </c:pt>
                <c:pt idx="924">
                  <c:v>0.60320000000000007</c:v>
                </c:pt>
                <c:pt idx="925">
                  <c:v>0.60329999999999995</c:v>
                </c:pt>
                <c:pt idx="926">
                  <c:v>0.60350000000000004</c:v>
                </c:pt>
                <c:pt idx="927">
                  <c:v>0.60360000000000014</c:v>
                </c:pt>
                <c:pt idx="928">
                  <c:v>0.60360000000000014</c:v>
                </c:pt>
                <c:pt idx="929">
                  <c:v>0.60380000000000011</c:v>
                </c:pt>
                <c:pt idx="930">
                  <c:v>0.6039000000000001</c:v>
                </c:pt>
                <c:pt idx="931">
                  <c:v>0.60400000000000009</c:v>
                </c:pt>
                <c:pt idx="932">
                  <c:v>0.60429999999999995</c:v>
                </c:pt>
                <c:pt idx="933">
                  <c:v>0.60460000000000014</c:v>
                </c:pt>
                <c:pt idx="934">
                  <c:v>0.60500000000000009</c:v>
                </c:pt>
                <c:pt idx="935">
                  <c:v>0.60520000000000007</c:v>
                </c:pt>
                <c:pt idx="936">
                  <c:v>0.60560000000000014</c:v>
                </c:pt>
                <c:pt idx="937">
                  <c:v>0.60570000000000013</c:v>
                </c:pt>
                <c:pt idx="938">
                  <c:v>0.60570000000000013</c:v>
                </c:pt>
                <c:pt idx="939">
                  <c:v>0.60570000000000013</c:v>
                </c:pt>
                <c:pt idx="940">
                  <c:v>0.60590000000000011</c:v>
                </c:pt>
                <c:pt idx="941">
                  <c:v>0.60610000000000008</c:v>
                </c:pt>
                <c:pt idx="942">
                  <c:v>0.60590000000000011</c:v>
                </c:pt>
                <c:pt idx="943">
                  <c:v>0.60560000000000014</c:v>
                </c:pt>
                <c:pt idx="944">
                  <c:v>0.60560000000000014</c:v>
                </c:pt>
                <c:pt idx="945">
                  <c:v>0.60560000000000014</c:v>
                </c:pt>
                <c:pt idx="946">
                  <c:v>0.60560000000000014</c:v>
                </c:pt>
                <c:pt idx="947">
                  <c:v>0.60590000000000011</c:v>
                </c:pt>
                <c:pt idx="948">
                  <c:v>0.60600000000000009</c:v>
                </c:pt>
                <c:pt idx="949">
                  <c:v>0.60600000000000009</c:v>
                </c:pt>
                <c:pt idx="950">
                  <c:v>0.60629999999999995</c:v>
                </c:pt>
                <c:pt idx="951">
                  <c:v>0.60629999999999995</c:v>
                </c:pt>
                <c:pt idx="952">
                  <c:v>0.60690000000000011</c:v>
                </c:pt>
                <c:pt idx="953">
                  <c:v>0.6070000000000001</c:v>
                </c:pt>
                <c:pt idx="954">
                  <c:v>0.60720000000000007</c:v>
                </c:pt>
                <c:pt idx="955">
                  <c:v>0.60620000000000007</c:v>
                </c:pt>
                <c:pt idx="956">
                  <c:v>0.60650000000000004</c:v>
                </c:pt>
                <c:pt idx="957">
                  <c:v>0.60680000000000012</c:v>
                </c:pt>
                <c:pt idx="958">
                  <c:v>0.60680000000000012</c:v>
                </c:pt>
                <c:pt idx="959">
                  <c:v>0.60670000000000013</c:v>
                </c:pt>
                <c:pt idx="960">
                  <c:v>0.60650000000000004</c:v>
                </c:pt>
                <c:pt idx="961">
                  <c:v>0.60650000000000004</c:v>
                </c:pt>
                <c:pt idx="962">
                  <c:v>0.60629999999999995</c:v>
                </c:pt>
                <c:pt idx="963">
                  <c:v>0.60629999999999995</c:v>
                </c:pt>
                <c:pt idx="964">
                  <c:v>0.60629999999999995</c:v>
                </c:pt>
                <c:pt idx="965">
                  <c:v>0.60580000000000012</c:v>
                </c:pt>
                <c:pt idx="966">
                  <c:v>0.60550000000000004</c:v>
                </c:pt>
                <c:pt idx="967">
                  <c:v>0.60550000000000004</c:v>
                </c:pt>
                <c:pt idx="968">
                  <c:v>0.60570000000000013</c:v>
                </c:pt>
                <c:pt idx="969">
                  <c:v>0.60620000000000007</c:v>
                </c:pt>
                <c:pt idx="970">
                  <c:v>0.60640000000000005</c:v>
                </c:pt>
                <c:pt idx="971">
                  <c:v>0.60670000000000013</c:v>
                </c:pt>
                <c:pt idx="972">
                  <c:v>0.60710000000000008</c:v>
                </c:pt>
                <c:pt idx="973">
                  <c:v>0.6070000000000001</c:v>
                </c:pt>
                <c:pt idx="974">
                  <c:v>0.60680000000000012</c:v>
                </c:pt>
                <c:pt idx="975">
                  <c:v>0.60640000000000005</c:v>
                </c:pt>
                <c:pt idx="976">
                  <c:v>0.60629999999999995</c:v>
                </c:pt>
                <c:pt idx="977">
                  <c:v>0.60640000000000005</c:v>
                </c:pt>
                <c:pt idx="978">
                  <c:v>0.60620000000000007</c:v>
                </c:pt>
                <c:pt idx="979">
                  <c:v>0.60600000000000009</c:v>
                </c:pt>
                <c:pt idx="980">
                  <c:v>0.60580000000000012</c:v>
                </c:pt>
                <c:pt idx="981">
                  <c:v>0.60590000000000011</c:v>
                </c:pt>
                <c:pt idx="982">
                  <c:v>0.60580000000000012</c:v>
                </c:pt>
                <c:pt idx="983">
                  <c:v>0.60590000000000011</c:v>
                </c:pt>
                <c:pt idx="984">
                  <c:v>0.60570000000000013</c:v>
                </c:pt>
                <c:pt idx="985">
                  <c:v>0.60570000000000013</c:v>
                </c:pt>
                <c:pt idx="986">
                  <c:v>0.60600000000000009</c:v>
                </c:pt>
                <c:pt idx="987">
                  <c:v>0.60660000000000014</c:v>
                </c:pt>
                <c:pt idx="988">
                  <c:v>0.60670000000000013</c:v>
                </c:pt>
                <c:pt idx="989">
                  <c:v>0.60670000000000013</c:v>
                </c:pt>
                <c:pt idx="990">
                  <c:v>0.60660000000000014</c:v>
                </c:pt>
                <c:pt idx="991">
                  <c:v>0.60660000000000014</c:v>
                </c:pt>
                <c:pt idx="992">
                  <c:v>0.60660000000000014</c:v>
                </c:pt>
                <c:pt idx="993">
                  <c:v>0.60670000000000013</c:v>
                </c:pt>
                <c:pt idx="994">
                  <c:v>0.60670000000000013</c:v>
                </c:pt>
                <c:pt idx="995">
                  <c:v>0.60690000000000011</c:v>
                </c:pt>
                <c:pt idx="996">
                  <c:v>0.6070000000000001</c:v>
                </c:pt>
                <c:pt idx="997">
                  <c:v>0.60720000000000007</c:v>
                </c:pt>
                <c:pt idx="998">
                  <c:v>0.60729999999999995</c:v>
                </c:pt>
                <c:pt idx="999">
                  <c:v>0.60720000000000007</c:v>
                </c:pt>
                <c:pt idx="1000">
                  <c:v>0.60720000000000007</c:v>
                </c:pt>
                <c:pt idx="1001">
                  <c:v>0.60740000000000005</c:v>
                </c:pt>
                <c:pt idx="1002">
                  <c:v>0.60740000000000005</c:v>
                </c:pt>
                <c:pt idx="1003">
                  <c:v>0.60729999999999995</c:v>
                </c:pt>
                <c:pt idx="1004">
                  <c:v>0.60710000000000008</c:v>
                </c:pt>
                <c:pt idx="1005">
                  <c:v>0.60690000000000011</c:v>
                </c:pt>
                <c:pt idx="1006">
                  <c:v>0.60680000000000012</c:v>
                </c:pt>
                <c:pt idx="1007">
                  <c:v>0.60680000000000012</c:v>
                </c:pt>
                <c:pt idx="1008">
                  <c:v>0.60660000000000014</c:v>
                </c:pt>
                <c:pt idx="1009">
                  <c:v>0.60660000000000014</c:v>
                </c:pt>
                <c:pt idx="1010">
                  <c:v>0.60620000000000007</c:v>
                </c:pt>
                <c:pt idx="1011">
                  <c:v>0.60629999999999995</c:v>
                </c:pt>
                <c:pt idx="1012">
                  <c:v>0.60640000000000005</c:v>
                </c:pt>
                <c:pt idx="1013">
                  <c:v>0.60660000000000014</c:v>
                </c:pt>
                <c:pt idx="1014">
                  <c:v>0.60680000000000012</c:v>
                </c:pt>
                <c:pt idx="1015">
                  <c:v>0.60690000000000011</c:v>
                </c:pt>
                <c:pt idx="1016">
                  <c:v>0.6070000000000001</c:v>
                </c:pt>
                <c:pt idx="1017">
                  <c:v>0.60710000000000008</c:v>
                </c:pt>
                <c:pt idx="1018">
                  <c:v>0.60750000000000004</c:v>
                </c:pt>
                <c:pt idx="1019">
                  <c:v>0.6080000000000001</c:v>
                </c:pt>
                <c:pt idx="1020">
                  <c:v>0.60790000000000011</c:v>
                </c:pt>
                <c:pt idx="1021">
                  <c:v>0.60780000000000012</c:v>
                </c:pt>
                <c:pt idx="1022">
                  <c:v>0.60750000000000004</c:v>
                </c:pt>
                <c:pt idx="1023">
                  <c:v>0.60729999999999995</c:v>
                </c:pt>
                <c:pt idx="1024">
                  <c:v>0.60720000000000007</c:v>
                </c:pt>
                <c:pt idx="1025">
                  <c:v>0.60710000000000008</c:v>
                </c:pt>
                <c:pt idx="1026">
                  <c:v>0.60680000000000012</c:v>
                </c:pt>
                <c:pt idx="1027">
                  <c:v>0.60660000000000014</c:v>
                </c:pt>
                <c:pt idx="1028">
                  <c:v>0.60660000000000014</c:v>
                </c:pt>
                <c:pt idx="1029">
                  <c:v>0.60680000000000012</c:v>
                </c:pt>
                <c:pt idx="1030">
                  <c:v>0.60740000000000005</c:v>
                </c:pt>
                <c:pt idx="1031">
                  <c:v>0.60750000000000004</c:v>
                </c:pt>
                <c:pt idx="1032">
                  <c:v>0.60750000000000004</c:v>
                </c:pt>
                <c:pt idx="1033">
                  <c:v>0.60820000000000007</c:v>
                </c:pt>
                <c:pt idx="1034">
                  <c:v>0.60850000000000004</c:v>
                </c:pt>
                <c:pt idx="1035">
                  <c:v>0.60780000000000012</c:v>
                </c:pt>
                <c:pt idx="1036">
                  <c:v>0.60880000000000012</c:v>
                </c:pt>
                <c:pt idx="1037">
                  <c:v>0.60820000000000007</c:v>
                </c:pt>
                <c:pt idx="1038">
                  <c:v>0.60810000000000008</c:v>
                </c:pt>
                <c:pt idx="1039">
                  <c:v>0.60790000000000011</c:v>
                </c:pt>
                <c:pt idx="1040">
                  <c:v>0.60790000000000011</c:v>
                </c:pt>
                <c:pt idx="1041">
                  <c:v>0.60760000000000014</c:v>
                </c:pt>
                <c:pt idx="1042">
                  <c:v>0.60729999999999995</c:v>
                </c:pt>
                <c:pt idx="1043">
                  <c:v>0.60690000000000011</c:v>
                </c:pt>
                <c:pt idx="1044">
                  <c:v>0.6070000000000001</c:v>
                </c:pt>
                <c:pt idx="1045">
                  <c:v>0.60740000000000005</c:v>
                </c:pt>
                <c:pt idx="1046">
                  <c:v>0.60770000000000013</c:v>
                </c:pt>
                <c:pt idx="1047">
                  <c:v>0.60810000000000008</c:v>
                </c:pt>
                <c:pt idx="1048">
                  <c:v>0.60829999999999995</c:v>
                </c:pt>
                <c:pt idx="1049">
                  <c:v>0.60870000000000013</c:v>
                </c:pt>
                <c:pt idx="1050">
                  <c:v>0.60870000000000013</c:v>
                </c:pt>
                <c:pt idx="1051">
                  <c:v>0.60860000000000014</c:v>
                </c:pt>
                <c:pt idx="1052">
                  <c:v>0.60850000000000004</c:v>
                </c:pt>
                <c:pt idx="1053">
                  <c:v>0.60840000000000005</c:v>
                </c:pt>
                <c:pt idx="1054">
                  <c:v>0.60840000000000005</c:v>
                </c:pt>
                <c:pt idx="1055">
                  <c:v>0.60810000000000008</c:v>
                </c:pt>
                <c:pt idx="1056">
                  <c:v>0.60829999999999995</c:v>
                </c:pt>
                <c:pt idx="1057">
                  <c:v>0.60829999999999995</c:v>
                </c:pt>
                <c:pt idx="1058">
                  <c:v>0.60820000000000007</c:v>
                </c:pt>
                <c:pt idx="1059">
                  <c:v>0.6080000000000001</c:v>
                </c:pt>
                <c:pt idx="1060">
                  <c:v>0.60810000000000008</c:v>
                </c:pt>
                <c:pt idx="1061">
                  <c:v>0.60829999999999995</c:v>
                </c:pt>
                <c:pt idx="1062">
                  <c:v>0.60870000000000013</c:v>
                </c:pt>
                <c:pt idx="1063">
                  <c:v>0.60880000000000012</c:v>
                </c:pt>
                <c:pt idx="1064">
                  <c:v>0.60860000000000014</c:v>
                </c:pt>
                <c:pt idx="1065">
                  <c:v>0.60910000000000009</c:v>
                </c:pt>
                <c:pt idx="1066">
                  <c:v>0.60940000000000005</c:v>
                </c:pt>
                <c:pt idx="1067">
                  <c:v>0.60970000000000013</c:v>
                </c:pt>
                <c:pt idx="1068">
                  <c:v>0.60960000000000014</c:v>
                </c:pt>
                <c:pt idx="1069">
                  <c:v>0.60960000000000014</c:v>
                </c:pt>
                <c:pt idx="1070">
                  <c:v>0.61020000000000008</c:v>
                </c:pt>
                <c:pt idx="1071">
                  <c:v>0.60940000000000005</c:v>
                </c:pt>
                <c:pt idx="1072">
                  <c:v>0.60920000000000007</c:v>
                </c:pt>
                <c:pt idx="1073">
                  <c:v>0.60910000000000009</c:v>
                </c:pt>
                <c:pt idx="1074">
                  <c:v>0.60980000000000012</c:v>
                </c:pt>
                <c:pt idx="1075">
                  <c:v>0.60950000000000004</c:v>
                </c:pt>
                <c:pt idx="1076">
                  <c:v>0.60929999999999995</c:v>
                </c:pt>
                <c:pt idx="1077">
                  <c:v>0.60840000000000005</c:v>
                </c:pt>
                <c:pt idx="1078">
                  <c:v>0.60670000000000013</c:v>
                </c:pt>
                <c:pt idx="1079">
                  <c:v>0.60680000000000012</c:v>
                </c:pt>
                <c:pt idx="1080">
                  <c:v>0.60660000000000014</c:v>
                </c:pt>
                <c:pt idx="1081">
                  <c:v>0.60680000000000012</c:v>
                </c:pt>
                <c:pt idx="1082">
                  <c:v>0.60690000000000011</c:v>
                </c:pt>
                <c:pt idx="1083">
                  <c:v>0.60670000000000013</c:v>
                </c:pt>
                <c:pt idx="1084">
                  <c:v>0.60729999999999995</c:v>
                </c:pt>
                <c:pt idx="1085">
                  <c:v>0.60740000000000005</c:v>
                </c:pt>
                <c:pt idx="1086">
                  <c:v>0.6070000000000001</c:v>
                </c:pt>
                <c:pt idx="1087">
                  <c:v>0.60690000000000011</c:v>
                </c:pt>
                <c:pt idx="1088">
                  <c:v>0.60680000000000012</c:v>
                </c:pt>
                <c:pt idx="1089">
                  <c:v>0.60760000000000014</c:v>
                </c:pt>
                <c:pt idx="1090">
                  <c:v>0.60760000000000014</c:v>
                </c:pt>
                <c:pt idx="1091">
                  <c:v>0.60810000000000008</c:v>
                </c:pt>
                <c:pt idx="1092">
                  <c:v>0.60820000000000007</c:v>
                </c:pt>
                <c:pt idx="1093">
                  <c:v>0.60840000000000005</c:v>
                </c:pt>
                <c:pt idx="1094">
                  <c:v>0.60829999999999995</c:v>
                </c:pt>
                <c:pt idx="1095">
                  <c:v>0.60810000000000008</c:v>
                </c:pt>
                <c:pt idx="1096">
                  <c:v>0.6080000000000001</c:v>
                </c:pt>
                <c:pt idx="1097">
                  <c:v>0.60810000000000008</c:v>
                </c:pt>
                <c:pt idx="1098">
                  <c:v>0.60840000000000005</c:v>
                </c:pt>
                <c:pt idx="1099">
                  <c:v>0.60850000000000004</c:v>
                </c:pt>
                <c:pt idx="1100">
                  <c:v>0.60850000000000004</c:v>
                </c:pt>
                <c:pt idx="1101">
                  <c:v>0.60870000000000013</c:v>
                </c:pt>
                <c:pt idx="1102">
                  <c:v>0.60890000000000011</c:v>
                </c:pt>
                <c:pt idx="1103">
                  <c:v>0.61060000000000014</c:v>
                </c:pt>
                <c:pt idx="1104">
                  <c:v>0.61060000000000014</c:v>
                </c:pt>
                <c:pt idx="1105">
                  <c:v>0.61080000000000012</c:v>
                </c:pt>
                <c:pt idx="1106">
                  <c:v>0.61070000000000013</c:v>
                </c:pt>
                <c:pt idx="1107">
                  <c:v>0.61090000000000011</c:v>
                </c:pt>
                <c:pt idx="1108">
                  <c:v>0.6110000000000001</c:v>
                </c:pt>
                <c:pt idx="1109">
                  <c:v>0.61120000000000008</c:v>
                </c:pt>
                <c:pt idx="1110">
                  <c:v>0.61120000000000008</c:v>
                </c:pt>
                <c:pt idx="1111">
                  <c:v>0.61120000000000008</c:v>
                </c:pt>
                <c:pt idx="1112">
                  <c:v>0.61129999999999995</c:v>
                </c:pt>
                <c:pt idx="1113">
                  <c:v>0.61140000000000005</c:v>
                </c:pt>
                <c:pt idx="1114">
                  <c:v>0.61129999999999995</c:v>
                </c:pt>
                <c:pt idx="1115">
                  <c:v>0.61129999999999995</c:v>
                </c:pt>
                <c:pt idx="1116">
                  <c:v>0.61110000000000009</c:v>
                </c:pt>
                <c:pt idx="1117">
                  <c:v>0.61110000000000009</c:v>
                </c:pt>
                <c:pt idx="1118">
                  <c:v>0.61050000000000004</c:v>
                </c:pt>
                <c:pt idx="1119">
                  <c:v>0.61050000000000004</c:v>
                </c:pt>
                <c:pt idx="1120">
                  <c:v>0.61020000000000008</c:v>
                </c:pt>
                <c:pt idx="1121">
                  <c:v>0.6100000000000001</c:v>
                </c:pt>
                <c:pt idx="1122">
                  <c:v>0.60960000000000014</c:v>
                </c:pt>
                <c:pt idx="1123">
                  <c:v>0.60950000000000004</c:v>
                </c:pt>
                <c:pt idx="1124">
                  <c:v>0.60940000000000005</c:v>
                </c:pt>
                <c:pt idx="1125">
                  <c:v>0.60920000000000007</c:v>
                </c:pt>
                <c:pt idx="1126">
                  <c:v>0.6090000000000001</c:v>
                </c:pt>
                <c:pt idx="1127">
                  <c:v>0.60880000000000012</c:v>
                </c:pt>
                <c:pt idx="1128">
                  <c:v>0.60870000000000013</c:v>
                </c:pt>
                <c:pt idx="1129">
                  <c:v>0.60880000000000012</c:v>
                </c:pt>
                <c:pt idx="1130">
                  <c:v>0.6090000000000001</c:v>
                </c:pt>
                <c:pt idx="1131">
                  <c:v>0.60880000000000012</c:v>
                </c:pt>
                <c:pt idx="1132">
                  <c:v>0.60880000000000012</c:v>
                </c:pt>
                <c:pt idx="1133">
                  <c:v>0.60880000000000012</c:v>
                </c:pt>
                <c:pt idx="1134">
                  <c:v>0.60880000000000012</c:v>
                </c:pt>
                <c:pt idx="1135">
                  <c:v>0.6090000000000001</c:v>
                </c:pt>
                <c:pt idx="1136">
                  <c:v>0.60920000000000007</c:v>
                </c:pt>
                <c:pt idx="1137">
                  <c:v>0.6090000000000001</c:v>
                </c:pt>
                <c:pt idx="1138">
                  <c:v>0.6090000000000001</c:v>
                </c:pt>
                <c:pt idx="1139">
                  <c:v>0.6090000000000001</c:v>
                </c:pt>
                <c:pt idx="1140">
                  <c:v>0.60880000000000012</c:v>
                </c:pt>
                <c:pt idx="1141">
                  <c:v>0.60920000000000007</c:v>
                </c:pt>
                <c:pt idx="1142">
                  <c:v>0.60929999999999995</c:v>
                </c:pt>
                <c:pt idx="1143">
                  <c:v>0.60960000000000014</c:v>
                </c:pt>
                <c:pt idx="1144">
                  <c:v>0.60950000000000004</c:v>
                </c:pt>
                <c:pt idx="1145">
                  <c:v>0.60990000000000011</c:v>
                </c:pt>
                <c:pt idx="1146">
                  <c:v>0.60990000000000011</c:v>
                </c:pt>
                <c:pt idx="1147">
                  <c:v>0.60810000000000008</c:v>
                </c:pt>
                <c:pt idx="1148">
                  <c:v>0.60840000000000005</c:v>
                </c:pt>
                <c:pt idx="1149">
                  <c:v>0.60860000000000014</c:v>
                </c:pt>
                <c:pt idx="1150">
                  <c:v>0.6090000000000001</c:v>
                </c:pt>
                <c:pt idx="1151">
                  <c:v>0.61029999999999995</c:v>
                </c:pt>
                <c:pt idx="1152">
                  <c:v>0.61020000000000008</c:v>
                </c:pt>
                <c:pt idx="1153">
                  <c:v>0.61020000000000008</c:v>
                </c:pt>
                <c:pt idx="1154">
                  <c:v>0.61040000000000005</c:v>
                </c:pt>
                <c:pt idx="1155">
                  <c:v>0.61050000000000004</c:v>
                </c:pt>
                <c:pt idx="1156">
                  <c:v>0.61040000000000005</c:v>
                </c:pt>
                <c:pt idx="1157">
                  <c:v>0.60950000000000004</c:v>
                </c:pt>
                <c:pt idx="1158">
                  <c:v>0.60929999999999995</c:v>
                </c:pt>
                <c:pt idx="1159">
                  <c:v>0.60920000000000007</c:v>
                </c:pt>
                <c:pt idx="1160">
                  <c:v>0.60929999999999995</c:v>
                </c:pt>
                <c:pt idx="1161">
                  <c:v>0.60940000000000005</c:v>
                </c:pt>
                <c:pt idx="1162">
                  <c:v>0.60940000000000005</c:v>
                </c:pt>
                <c:pt idx="1163">
                  <c:v>0.60929999999999995</c:v>
                </c:pt>
                <c:pt idx="1164">
                  <c:v>0.60929999999999995</c:v>
                </c:pt>
                <c:pt idx="1165">
                  <c:v>0.60920000000000007</c:v>
                </c:pt>
                <c:pt idx="1166">
                  <c:v>0.60960000000000014</c:v>
                </c:pt>
                <c:pt idx="1167">
                  <c:v>0.60980000000000012</c:v>
                </c:pt>
                <c:pt idx="1168">
                  <c:v>0.60990000000000011</c:v>
                </c:pt>
                <c:pt idx="1169">
                  <c:v>0.60990000000000011</c:v>
                </c:pt>
                <c:pt idx="1170">
                  <c:v>0.60990000000000011</c:v>
                </c:pt>
                <c:pt idx="1171">
                  <c:v>0.61010000000000009</c:v>
                </c:pt>
                <c:pt idx="1172">
                  <c:v>0.61020000000000008</c:v>
                </c:pt>
                <c:pt idx="1173">
                  <c:v>0.61020000000000008</c:v>
                </c:pt>
                <c:pt idx="1174">
                  <c:v>0.61029999999999995</c:v>
                </c:pt>
                <c:pt idx="1175">
                  <c:v>0.61040000000000005</c:v>
                </c:pt>
                <c:pt idx="1176">
                  <c:v>0.61060000000000014</c:v>
                </c:pt>
                <c:pt idx="1177">
                  <c:v>0.61050000000000004</c:v>
                </c:pt>
                <c:pt idx="1178">
                  <c:v>0.61050000000000004</c:v>
                </c:pt>
                <c:pt idx="1179">
                  <c:v>0.6100000000000001</c:v>
                </c:pt>
                <c:pt idx="1180">
                  <c:v>0.60940000000000005</c:v>
                </c:pt>
                <c:pt idx="1181">
                  <c:v>0.60960000000000014</c:v>
                </c:pt>
                <c:pt idx="1182">
                  <c:v>0.60960000000000014</c:v>
                </c:pt>
                <c:pt idx="1183">
                  <c:v>0.60950000000000004</c:v>
                </c:pt>
                <c:pt idx="1184">
                  <c:v>0.60950000000000004</c:v>
                </c:pt>
                <c:pt idx="1185">
                  <c:v>0.60980000000000012</c:v>
                </c:pt>
                <c:pt idx="1186">
                  <c:v>0.6100000000000001</c:v>
                </c:pt>
                <c:pt idx="1187">
                  <c:v>0.6100000000000001</c:v>
                </c:pt>
                <c:pt idx="1188">
                  <c:v>0.61129999999999995</c:v>
                </c:pt>
                <c:pt idx="1189">
                  <c:v>0.61120000000000008</c:v>
                </c:pt>
                <c:pt idx="1190">
                  <c:v>0.61110000000000009</c:v>
                </c:pt>
                <c:pt idx="1191">
                  <c:v>0.61120000000000008</c:v>
                </c:pt>
                <c:pt idx="1192">
                  <c:v>0.61120000000000008</c:v>
                </c:pt>
                <c:pt idx="1193">
                  <c:v>0.61140000000000005</c:v>
                </c:pt>
                <c:pt idx="1194">
                  <c:v>0.61150000000000004</c:v>
                </c:pt>
                <c:pt idx="1195">
                  <c:v>0.61140000000000005</c:v>
                </c:pt>
                <c:pt idx="1196">
                  <c:v>0.61110000000000009</c:v>
                </c:pt>
                <c:pt idx="1197">
                  <c:v>0.6090000000000001</c:v>
                </c:pt>
                <c:pt idx="1198">
                  <c:v>0.60920000000000007</c:v>
                </c:pt>
                <c:pt idx="1199">
                  <c:v>0.60980000000000012</c:v>
                </c:pt>
                <c:pt idx="1200">
                  <c:v>0.60990000000000011</c:v>
                </c:pt>
                <c:pt idx="1201">
                  <c:v>0.6100000000000001</c:v>
                </c:pt>
                <c:pt idx="1202">
                  <c:v>0.60990000000000011</c:v>
                </c:pt>
                <c:pt idx="1203">
                  <c:v>0.61040000000000005</c:v>
                </c:pt>
                <c:pt idx="1204">
                  <c:v>0.61140000000000005</c:v>
                </c:pt>
                <c:pt idx="1205">
                  <c:v>0.61160000000000014</c:v>
                </c:pt>
                <c:pt idx="1206">
                  <c:v>0.61180000000000012</c:v>
                </c:pt>
                <c:pt idx="1207">
                  <c:v>0.6120000000000001</c:v>
                </c:pt>
                <c:pt idx="1208">
                  <c:v>0.61190000000000011</c:v>
                </c:pt>
                <c:pt idx="1209">
                  <c:v>0.61180000000000012</c:v>
                </c:pt>
                <c:pt idx="1210">
                  <c:v>0.61190000000000011</c:v>
                </c:pt>
                <c:pt idx="1211">
                  <c:v>0.61210000000000009</c:v>
                </c:pt>
                <c:pt idx="1212">
                  <c:v>0.61339999999999995</c:v>
                </c:pt>
                <c:pt idx="1213">
                  <c:v>0.61330000000000007</c:v>
                </c:pt>
                <c:pt idx="1214">
                  <c:v>0.61330000000000007</c:v>
                </c:pt>
                <c:pt idx="1215">
                  <c:v>0.61330000000000007</c:v>
                </c:pt>
                <c:pt idx="1216">
                  <c:v>0.61339999999999995</c:v>
                </c:pt>
                <c:pt idx="1217">
                  <c:v>0.61260000000000014</c:v>
                </c:pt>
                <c:pt idx="1218">
                  <c:v>0.61220000000000008</c:v>
                </c:pt>
                <c:pt idx="1219">
                  <c:v>0.61230000000000007</c:v>
                </c:pt>
                <c:pt idx="1220">
                  <c:v>0.61210000000000009</c:v>
                </c:pt>
                <c:pt idx="1221">
                  <c:v>0.61190000000000011</c:v>
                </c:pt>
                <c:pt idx="1222">
                  <c:v>0.61170000000000013</c:v>
                </c:pt>
                <c:pt idx="1223">
                  <c:v>0.61150000000000004</c:v>
                </c:pt>
                <c:pt idx="1224">
                  <c:v>0.61150000000000004</c:v>
                </c:pt>
                <c:pt idx="1225">
                  <c:v>0.61129999999999995</c:v>
                </c:pt>
                <c:pt idx="1226">
                  <c:v>0.6110000000000001</c:v>
                </c:pt>
                <c:pt idx="1227">
                  <c:v>0.61070000000000013</c:v>
                </c:pt>
                <c:pt idx="1228">
                  <c:v>0.61050000000000004</c:v>
                </c:pt>
                <c:pt idx="1229">
                  <c:v>0.61050000000000004</c:v>
                </c:pt>
                <c:pt idx="1230">
                  <c:v>0.61060000000000014</c:v>
                </c:pt>
                <c:pt idx="1231">
                  <c:v>0.61070000000000013</c:v>
                </c:pt>
                <c:pt idx="1232">
                  <c:v>0.60970000000000013</c:v>
                </c:pt>
                <c:pt idx="1233">
                  <c:v>0.60980000000000012</c:v>
                </c:pt>
                <c:pt idx="1234">
                  <c:v>0.60980000000000012</c:v>
                </c:pt>
                <c:pt idx="1235">
                  <c:v>0.61010000000000009</c:v>
                </c:pt>
                <c:pt idx="1236">
                  <c:v>0.61010000000000009</c:v>
                </c:pt>
                <c:pt idx="1237">
                  <c:v>0.61010000000000009</c:v>
                </c:pt>
                <c:pt idx="1238">
                  <c:v>0.61010000000000009</c:v>
                </c:pt>
                <c:pt idx="1239">
                  <c:v>0.60990000000000011</c:v>
                </c:pt>
                <c:pt idx="1240">
                  <c:v>0.60980000000000012</c:v>
                </c:pt>
                <c:pt idx="1241">
                  <c:v>0.60970000000000013</c:v>
                </c:pt>
                <c:pt idx="1242">
                  <c:v>0.60970000000000013</c:v>
                </c:pt>
                <c:pt idx="1243">
                  <c:v>0.60950000000000004</c:v>
                </c:pt>
                <c:pt idx="1244">
                  <c:v>0.60929999999999995</c:v>
                </c:pt>
                <c:pt idx="1245">
                  <c:v>0.60929999999999995</c:v>
                </c:pt>
                <c:pt idx="1246">
                  <c:v>0.60940000000000005</c:v>
                </c:pt>
                <c:pt idx="1247">
                  <c:v>0.60960000000000014</c:v>
                </c:pt>
                <c:pt idx="1248">
                  <c:v>0.60980000000000012</c:v>
                </c:pt>
                <c:pt idx="1249">
                  <c:v>0.61020000000000008</c:v>
                </c:pt>
                <c:pt idx="1250">
                  <c:v>0.61070000000000013</c:v>
                </c:pt>
                <c:pt idx="1251">
                  <c:v>0.61129999999999995</c:v>
                </c:pt>
                <c:pt idx="1252">
                  <c:v>0.6120000000000001</c:v>
                </c:pt>
                <c:pt idx="1253">
                  <c:v>0.61270000000000013</c:v>
                </c:pt>
                <c:pt idx="1254">
                  <c:v>0.61330000000000007</c:v>
                </c:pt>
                <c:pt idx="1255">
                  <c:v>0.61380000000000012</c:v>
                </c:pt>
                <c:pt idx="1256">
                  <c:v>0.61430000000000007</c:v>
                </c:pt>
                <c:pt idx="1257">
                  <c:v>0.61460000000000015</c:v>
                </c:pt>
                <c:pt idx="1258">
                  <c:v>0.61480000000000012</c:v>
                </c:pt>
                <c:pt idx="1259">
                  <c:v>0.61490000000000011</c:v>
                </c:pt>
                <c:pt idx="1260">
                  <c:v>0.61510000000000009</c:v>
                </c:pt>
                <c:pt idx="1261">
                  <c:v>0.61480000000000012</c:v>
                </c:pt>
                <c:pt idx="1262">
                  <c:v>0.61470000000000014</c:v>
                </c:pt>
                <c:pt idx="1263">
                  <c:v>0.61470000000000014</c:v>
                </c:pt>
                <c:pt idx="1264">
                  <c:v>0.61510000000000009</c:v>
                </c:pt>
                <c:pt idx="1265">
                  <c:v>0.61530000000000007</c:v>
                </c:pt>
                <c:pt idx="1266">
                  <c:v>0.61560000000000015</c:v>
                </c:pt>
                <c:pt idx="1267">
                  <c:v>0.61630000000000007</c:v>
                </c:pt>
                <c:pt idx="1268">
                  <c:v>0.61639999999999995</c:v>
                </c:pt>
                <c:pt idx="1269">
                  <c:v>0.61639999999999995</c:v>
                </c:pt>
                <c:pt idx="1270">
                  <c:v>0.61650000000000005</c:v>
                </c:pt>
                <c:pt idx="1271">
                  <c:v>0.61660000000000015</c:v>
                </c:pt>
                <c:pt idx="1272">
                  <c:v>0.61680000000000013</c:v>
                </c:pt>
                <c:pt idx="1273">
                  <c:v>0.61680000000000013</c:v>
                </c:pt>
                <c:pt idx="1274">
                  <c:v>0.61680000000000013</c:v>
                </c:pt>
                <c:pt idx="1275">
                  <c:v>0.61690000000000011</c:v>
                </c:pt>
                <c:pt idx="1276">
                  <c:v>0.61690000000000011</c:v>
                </c:pt>
                <c:pt idx="1277">
                  <c:v>0.61730000000000007</c:v>
                </c:pt>
                <c:pt idx="1278">
                  <c:v>0.61750000000000005</c:v>
                </c:pt>
                <c:pt idx="1279">
                  <c:v>0.61760000000000015</c:v>
                </c:pt>
                <c:pt idx="1280">
                  <c:v>0.61760000000000015</c:v>
                </c:pt>
                <c:pt idx="1281">
                  <c:v>0.61770000000000014</c:v>
                </c:pt>
                <c:pt idx="1282">
                  <c:v>0.61760000000000015</c:v>
                </c:pt>
                <c:pt idx="1283">
                  <c:v>0.61790000000000012</c:v>
                </c:pt>
                <c:pt idx="1284">
                  <c:v>0.61790000000000012</c:v>
                </c:pt>
                <c:pt idx="1285">
                  <c:v>0.6180000000000001</c:v>
                </c:pt>
                <c:pt idx="1286">
                  <c:v>0.6180000000000001</c:v>
                </c:pt>
                <c:pt idx="1287">
                  <c:v>0.61820000000000008</c:v>
                </c:pt>
                <c:pt idx="1288">
                  <c:v>0.61830000000000007</c:v>
                </c:pt>
                <c:pt idx="1289">
                  <c:v>0.61870000000000014</c:v>
                </c:pt>
                <c:pt idx="1290">
                  <c:v>0.61880000000000013</c:v>
                </c:pt>
                <c:pt idx="1291">
                  <c:v>0.61870000000000014</c:v>
                </c:pt>
                <c:pt idx="1292">
                  <c:v>0.61880000000000013</c:v>
                </c:pt>
                <c:pt idx="1293">
                  <c:v>0.61910000000000009</c:v>
                </c:pt>
                <c:pt idx="1294">
                  <c:v>0.61920000000000008</c:v>
                </c:pt>
                <c:pt idx="1295">
                  <c:v>0.61939999999999995</c:v>
                </c:pt>
                <c:pt idx="1296">
                  <c:v>0.61960000000000015</c:v>
                </c:pt>
                <c:pt idx="1297">
                  <c:v>0.61970000000000014</c:v>
                </c:pt>
                <c:pt idx="1298">
                  <c:v>0.61970000000000014</c:v>
                </c:pt>
                <c:pt idx="1299">
                  <c:v>0.62000000000000011</c:v>
                </c:pt>
                <c:pt idx="1300">
                  <c:v>0.62039999999999995</c:v>
                </c:pt>
                <c:pt idx="1301">
                  <c:v>0.62100000000000011</c:v>
                </c:pt>
                <c:pt idx="1302">
                  <c:v>0.62139999999999995</c:v>
                </c:pt>
                <c:pt idx="1303">
                  <c:v>0.62160000000000015</c:v>
                </c:pt>
                <c:pt idx="1304">
                  <c:v>0.62180000000000013</c:v>
                </c:pt>
                <c:pt idx="1305">
                  <c:v>0.62130000000000007</c:v>
                </c:pt>
                <c:pt idx="1306">
                  <c:v>0.62160000000000015</c:v>
                </c:pt>
                <c:pt idx="1307">
                  <c:v>0.62170000000000014</c:v>
                </c:pt>
                <c:pt idx="1308">
                  <c:v>0.62170000000000014</c:v>
                </c:pt>
                <c:pt idx="1309">
                  <c:v>0.62160000000000015</c:v>
                </c:pt>
                <c:pt idx="1310">
                  <c:v>0.62139999999999995</c:v>
                </c:pt>
                <c:pt idx="1311">
                  <c:v>0.62130000000000007</c:v>
                </c:pt>
                <c:pt idx="1312">
                  <c:v>0.62130000000000007</c:v>
                </c:pt>
                <c:pt idx="1313">
                  <c:v>0.62120000000000009</c:v>
                </c:pt>
                <c:pt idx="1314">
                  <c:v>0.62060000000000015</c:v>
                </c:pt>
                <c:pt idx="1315">
                  <c:v>0.62039999999999995</c:v>
                </c:pt>
                <c:pt idx="1316">
                  <c:v>0.62030000000000007</c:v>
                </c:pt>
                <c:pt idx="1317">
                  <c:v>0.62039999999999995</c:v>
                </c:pt>
                <c:pt idx="1318">
                  <c:v>0.62070000000000014</c:v>
                </c:pt>
                <c:pt idx="1319">
                  <c:v>0.6211000000000001</c:v>
                </c:pt>
                <c:pt idx="1320">
                  <c:v>0.62130000000000007</c:v>
                </c:pt>
                <c:pt idx="1321">
                  <c:v>0.62139999999999995</c:v>
                </c:pt>
                <c:pt idx="1322">
                  <c:v>0.62130000000000007</c:v>
                </c:pt>
                <c:pt idx="1323">
                  <c:v>0.6211000000000001</c:v>
                </c:pt>
                <c:pt idx="1324">
                  <c:v>0.62100000000000011</c:v>
                </c:pt>
                <c:pt idx="1325">
                  <c:v>0.62070000000000014</c:v>
                </c:pt>
                <c:pt idx="1326">
                  <c:v>0.62030000000000007</c:v>
                </c:pt>
                <c:pt idx="1327">
                  <c:v>0.61950000000000005</c:v>
                </c:pt>
                <c:pt idx="1328">
                  <c:v>0.61900000000000011</c:v>
                </c:pt>
                <c:pt idx="1329">
                  <c:v>0.61850000000000005</c:v>
                </c:pt>
                <c:pt idx="1330">
                  <c:v>0.61839999999999995</c:v>
                </c:pt>
                <c:pt idx="1331">
                  <c:v>0.6180000000000001</c:v>
                </c:pt>
                <c:pt idx="1332">
                  <c:v>0.61820000000000008</c:v>
                </c:pt>
                <c:pt idx="1333">
                  <c:v>0.61900000000000011</c:v>
                </c:pt>
                <c:pt idx="1334">
                  <c:v>0.61980000000000013</c:v>
                </c:pt>
                <c:pt idx="1335">
                  <c:v>0.62039999999999995</c:v>
                </c:pt>
                <c:pt idx="1336">
                  <c:v>0.62100000000000011</c:v>
                </c:pt>
                <c:pt idx="1337">
                  <c:v>0.62170000000000014</c:v>
                </c:pt>
                <c:pt idx="1338">
                  <c:v>0.62270000000000014</c:v>
                </c:pt>
                <c:pt idx="1339">
                  <c:v>0.62380000000000013</c:v>
                </c:pt>
                <c:pt idx="1340">
                  <c:v>0.62600000000000011</c:v>
                </c:pt>
                <c:pt idx="1341">
                  <c:v>0.62800000000000011</c:v>
                </c:pt>
                <c:pt idx="1342">
                  <c:v>0.62849999999999995</c:v>
                </c:pt>
                <c:pt idx="1343">
                  <c:v>0.62830000000000008</c:v>
                </c:pt>
                <c:pt idx="1344">
                  <c:v>0.62790000000000012</c:v>
                </c:pt>
                <c:pt idx="1345">
                  <c:v>0.62749999999999995</c:v>
                </c:pt>
                <c:pt idx="1346">
                  <c:v>0.62720000000000009</c:v>
                </c:pt>
                <c:pt idx="1347">
                  <c:v>0.6271000000000001</c:v>
                </c:pt>
                <c:pt idx="1348">
                  <c:v>0.62730000000000008</c:v>
                </c:pt>
                <c:pt idx="1349">
                  <c:v>0.62740000000000007</c:v>
                </c:pt>
                <c:pt idx="1350">
                  <c:v>0.62749999999999995</c:v>
                </c:pt>
                <c:pt idx="1351">
                  <c:v>0.62740000000000007</c:v>
                </c:pt>
                <c:pt idx="1352">
                  <c:v>0.62730000000000008</c:v>
                </c:pt>
                <c:pt idx="1353">
                  <c:v>0.62730000000000008</c:v>
                </c:pt>
                <c:pt idx="1354">
                  <c:v>0.6271000000000001</c:v>
                </c:pt>
                <c:pt idx="1355">
                  <c:v>0.6271000000000001</c:v>
                </c:pt>
                <c:pt idx="1356">
                  <c:v>0.62720000000000009</c:v>
                </c:pt>
                <c:pt idx="1357">
                  <c:v>0.62749999999999995</c:v>
                </c:pt>
                <c:pt idx="1358">
                  <c:v>0.62749999999999995</c:v>
                </c:pt>
                <c:pt idx="1359">
                  <c:v>0.62820000000000009</c:v>
                </c:pt>
                <c:pt idx="1360">
                  <c:v>0.62820000000000009</c:v>
                </c:pt>
                <c:pt idx="1361">
                  <c:v>0.62920000000000009</c:v>
                </c:pt>
                <c:pt idx="1362">
                  <c:v>0.6301000000000001</c:v>
                </c:pt>
                <c:pt idx="1363">
                  <c:v>0.6301000000000001</c:v>
                </c:pt>
                <c:pt idx="1364">
                  <c:v>0.63100000000000012</c:v>
                </c:pt>
                <c:pt idx="1365">
                  <c:v>0.63149999999999995</c:v>
                </c:pt>
                <c:pt idx="1366">
                  <c:v>0.63100000000000012</c:v>
                </c:pt>
                <c:pt idx="1367">
                  <c:v>0.63210000000000011</c:v>
                </c:pt>
                <c:pt idx="1368">
                  <c:v>0.63149999999999995</c:v>
                </c:pt>
                <c:pt idx="1369">
                  <c:v>0.63170000000000015</c:v>
                </c:pt>
                <c:pt idx="1370">
                  <c:v>0.6322000000000001</c:v>
                </c:pt>
                <c:pt idx="1371">
                  <c:v>0.63230000000000008</c:v>
                </c:pt>
                <c:pt idx="1372">
                  <c:v>0.63240000000000007</c:v>
                </c:pt>
                <c:pt idx="1373">
                  <c:v>0.63230000000000008</c:v>
                </c:pt>
                <c:pt idx="1374">
                  <c:v>0.6322000000000001</c:v>
                </c:pt>
                <c:pt idx="1375">
                  <c:v>0.63200000000000012</c:v>
                </c:pt>
                <c:pt idx="1376">
                  <c:v>0.63160000000000016</c:v>
                </c:pt>
                <c:pt idx="1377">
                  <c:v>0.63130000000000008</c:v>
                </c:pt>
                <c:pt idx="1378">
                  <c:v>0.63120000000000009</c:v>
                </c:pt>
                <c:pt idx="1379">
                  <c:v>0.63110000000000011</c:v>
                </c:pt>
                <c:pt idx="1380">
                  <c:v>0.63110000000000011</c:v>
                </c:pt>
                <c:pt idx="1381">
                  <c:v>0.63110000000000011</c:v>
                </c:pt>
                <c:pt idx="1382">
                  <c:v>0.63100000000000012</c:v>
                </c:pt>
                <c:pt idx="1383">
                  <c:v>0.63080000000000014</c:v>
                </c:pt>
                <c:pt idx="1384">
                  <c:v>0.63040000000000007</c:v>
                </c:pt>
                <c:pt idx="1385">
                  <c:v>0.63000000000000012</c:v>
                </c:pt>
                <c:pt idx="1386">
                  <c:v>0.62990000000000013</c:v>
                </c:pt>
                <c:pt idx="1387">
                  <c:v>0.62960000000000016</c:v>
                </c:pt>
                <c:pt idx="1388">
                  <c:v>0.62980000000000014</c:v>
                </c:pt>
                <c:pt idx="1389">
                  <c:v>0.63130000000000008</c:v>
                </c:pt>
                <c:pt idx="1390">
                  <c:v>0.63140000000000007</c:v>
                </c:pt>
                <c:pt idx="1391">
                  <c:v>0.63149999999999995</c:v>
                </c:pt>
                <c:pt idx="1392">
                  <c:v>0.63160000000000016</c:v>
                </c:pt>
                <c:pt idx="1393">
                  <c:v>0.63170000000000015</c:v>
                </c:pt>
                <c:pt idx="1394">
                  <c:v>0.63180000000000014</c:v>
                </c:pt>
                <c:pt idx="1395">
                  <c:v>0.63160000000000016</c:v>
                </c:pt>
                <c:pt idx="1396">
                  <c:v>0.63149999999999995</c:v>
                </c:pt>
                <c:pt idx="1397">
                  <c:v>0.63140000000000007</c:v>
                </c:pt>
                <c:pt idx="1398">
                  <c:v>0.63149999999999995</c:v>
                </c:pt>
                <c:pt idx="1399">
                  <c:v>0.63160000000000016</c:v>
                </c:pt>
                <c:pt idx="1400">
                  <c:v>0.63180000000000014</c:v>
                </c:pt>
                <c:pt idx="1401">
                  <c:v>0.63180000000000014</c:v>
                </c:pt>
                <c:pt idx="1402">
                  <c:v>0.63160000000000016</c:v>
                </c:pt>
                <c:pt idx="1403">
                  <c:v>0.63140000000000007</c:v>
                </c:pt>
                <c:pt idx="1404">
                  <c:v>0.63130000000000008</c:v>
                </c:pt>
                <c:pt idx="1405">
                  <c:v>0.63120000000000009</c:v>
                </c:pt>
                <c:pt idx="1406">
                  <c:v>0.63110000000000011</c:v>
                </c:pt>
                <c:pt idx="1407">
                  <c:v>0.63110000000000011</c:v>
                </c:pt>
                <c:pt idx="1408">
                  <c:v>0.6322000000000001</c:v>
                </c:pt>
                <c:pt idx="1409">
                  <c:v>0.63240000000000007</c:v>
                </c:pt>
                <c:pt idx="1410">
                  <c:v>0.63260000000000016</c:v>
                </c:pt>
                <c:pt idx="1411">
                  <c:v>0.63240000000000007</c:v>
                </c:pt>
                <c:pt idx="1412">
                  <c:v>0.63310000000000011</c:v>
                </c:pt>
                <c:pt idx="1413">
                  <c:v>0.63310000000000011</c:v>
                </c:pt>
                <c:pt idx="1414">
                  <c:v>0.63470000000000015</c:v>
                </c:pt>
                <c:pt idx="1415">
                  <c:v>0.63490000000000013</c:v>
                </c:pt>
                <c:pt idx="1416">
                  <c:v>0.63490000000000013</c:v>
                </c:pt>
                <c:pt idx="1417">
                  <c:v>0.63470000000000015</c:v>
                </c:pt>
                <c:pt idx="1418">
                  <c:v>0.63470000000000015</c:v>
                </c:pt>
                <c:pt idx="1419">
                  <c:v>0.6342000000000001</c:v>
                </c:pt>
                <c:pt idx="1420">
                  <c:v>0.63380000000000014</c:v>
                </c:pt>
                <c:pt idx="1421">
                  <c:v>0.63360000000000016</c:v>
                </c:pt>
                <c:pt idx="1422">
                  <c:v>0.63330000000000009</c:v>
                </c:pt>
                <c:pt idx="1423">
                  <c:v>0.63490000000000013</c:v>
                </c:pt>
                <c:pt idx="1424">
                  <c:v>0.63260000000000016</c:v>
                </c:pt>
                <c:pt idx="1425">
                  <c:v>0.63230000000000008</c:v>
                </c:pt>
                <c:pt idx="1426">
                  <c:v>0.63200000000000012</c:v>
                </c:pt>
                <c:pt idx="1427">
                  <c:v>0.63160000000000016</c:v>
                </c:pt>
                <c:pt idx="1428">
                  <c:v>0.63100000000000012</c:v>
                </c:pt>
                <c:pt idx="1429">
                  <c:v>0.6301000000000001</c:v>
                </c:pt>
                <c:pt idx="1430">
                  <c:v>0.62930000000000008</c:v>
                </c:pt>
                <c:pt idx="1431">
                  <c:v>0.62849999999999995</c:v>
                </c:pt>
                <c:pt idx="1432">
                  <c:v>0.62749999999999995</c:v>
                </c:pt>
                <c:pt idx="1433">
                  <c:v>0.62649999999999995</c:v>
                </c:pt>
                <c:pt idx="1434">
                  <c:v>0.62570000000000014</c:v>
                </c:pt>
                <c:pt idx="1435">
                  <c:v>0.62500000000000011</c:v>
                </c:pt>
                <c:pt idx="1436">
                  <c:v>0.62430000000000008</c:v>
                </c:pt>
                <c:pt idx="1437">
                  <c:v>0.62430000000000008</c:v>
                </c:pt>
                <c:pt idx="1438">
                  <c:v>0.62320000000000009</c:v>
                </c:pt>
                <c:pt idx="1439">
                  <c:v>0.62250000000000005</c:v>
                </c:pt>
                <c:pt idx="1440">
                  <c:v>0.62180000000000013</c:v>
                </c:pt>
                <c:pt idx="1441">
                  <c:v>0.62060000000000015</c:v>
                </c:pt>
                <c:pt idx="1442">
                  <c:v>0.62020000000000008</c:v>
                </c:pt>
                <c:pt idx="1443">
                  <c:v>0.61970000000000014</c:v>
                </c:pt>
                <c:pt idx="1444">
                  <c:v>0.61920000000000008</c:v>
                </c:pt>
                <c:pt idx="1445">
                  <c:v>0.61860000000000015</c:v>
                </c:pt>
                <c:pt idx="1446">
                  <c:v>0.61820000000000008</c:v>
                </c:pt>
                <c:pt idx="1447">
                  <c:v>0.61780000000000013</c:v>
                </c:pt>
                <c:pt idx="1448">
                  <c:v>0.61710000000000009</c:v>
                </c:pt>
                <c:pt idx="1449">
                  <c:v>0.61670000000000014</c:v>
                </c:pt>
                <c:pt idx="1450">
                  <c:v>0.61650000000000005</c:v>
                </c:pt>
                <c:pt idx="1451">
                  <c:v>0.61539999999999995</c:v>
                </c:pt>
                <c:pt idx="1452">
                  <c:v>0.61520000000000008</c:v>
                </c:pt>
                <c:pt idx="1453">
                  <c:v>0.6160000000000001</c:v>
                </c:pt>
                <c:pt idx="1454">
                  <c:v>0.61650000000000005</c:v>
                </c:pt>
                <c:pt idx="1455">
                  <c:v>0.61720000000000008</c:v>
                </c:pt>
                <c:pt idx="1456">
                  <c:v>0.61780000000000013</c:v>
                </c:pt>
                <c:pt idx="1457">
                  <c:v>0.61839999999999995</c:v>
                </c:pt>
                <c:pt idx="1458">
                  <c:v>0.61930000000000007</c:v>
                </c:pt>
                <c:pt idx="1459">
                  <c:v>0.62000000000000011</c:v>
                </c:pt>
                <c:pt idx="1460">
                  <c:v>0.62060000000000015</c:v>
                </c:pt>
                <c:pt idx="1461">
                  <c:v>0.62060000000000015</c:v>
                </c:pt>
                <c:pt idx="1462">
                  <c:v>0.62139999999999995</c:v>
                </c:pt>
                <c:pt idx="1463">
                  <c:v>0.62180000000000013</c:v>
                </c:pt>
                <c:pt idx="1464">
                  <c:v>0.62239999999999995</c:v>
                </c:pt>
                <c:pt idx="1465">
                  <c:v>0.62250000000000005</c:v>
                </c:pt>
                <c:pt idx="1466">
                  <c:v>0.62250000000000005</c:v>
                </c:pt>
                <c:pt idx="1467">
                  <c:v>0.62280000000000013</c:v>
                </c:pt>
                <c:pt idx="1468">
                  <c:v>0.62280000000000013</c:v>
                </c:pt>
                <c:pt idx="1469">
                  <c:v>0.62330000000000008</c:v>
                </c:pt>
                <c:pt idx="1470">
                  <c:v>0.62390000000000012</c:v>
                </c:pt>
                <c:pt idx="1471">
                  <c:v>0.62380000000000013</c:v>
                </c:pt>
                <c:pt idx="1472">
                  <c:v>0.62380000000000013</c:v>
                </c:pt>
                <c:pt idx="1473">
                  <c:v>0.62390000000000012</c:v>
                </c:pt>
                <c:pt idx="1474">
                  <c:v>0.6241000000000001</c:v>
                </c:pt>
                <c:pt idx="1475">
                  <c:v>0.62420000000000009</c:v>
                </c:pt>
                <c:pt idx="1476">
                  <c:v>0.62320000000000009</c:v>
                </c:pt>
                <c:pt idx="1477">
                  <c:v>0.62330000000000008</c:v>
                </c:pt>
                <c:pt idx="1478">
                  <c:v>0.62320000000000009</c:v>
                </c:pt>
                <c:pt idx="1479">
                  <c:v>0.62290000000000012</c:v>
                </c:pt>
                <c:pt idx="1480">
                  <c:v>0.62250000000000005</c:v>
                </c:pt>
                <c:pt idx="1481">
                  <c:v>0.6221000000000001</c:v>
                </c:pt>
                <c:pt idx="1482">
                  <c:v>0.62160000000000015</c:v>
                </c:pt>
                <c:pt idx="1483">
                  <c:v>0.6211000000000001</c:v>
                </c:pt>
                <c:pt idx="1484">
                  <c:v>0.62060000000000015</c:v>
                </c:pt>
                <c:pt idx="1485">
                  <c:v>0.62000000000000011</c:v>
                </c:pt>
                <c:pt idx="1486">
                  <c:v>0.61930000000000007</c:v>
                </c:pt>
                <c:pt idx="1487">
                  <c:v>0.61839999999999995</c:v>
                </c:pt>
                <c:pt idx="1488">
                  <c:v>0.61770000000000014</c:v>
                </c:pt>
                <c:pt idx="1489">
                  <c:v>0.61710000000000009</c:v>
                </c:pt>
                <c:pt idx="1490">
                  <c:v>0.61720000000000008</c:v>
                </c:pt>
                <c:pt idx="1491">
                  <c:v>0.61690000000000011</c:v>
                </c:pt>
                <c:pt idx="1492">
                  <c:v>0.61680000000000013</c:v>
                </c:pt>
                <c:pt idx="1493">
                  <c:v>0.61690000000000011</c:v>
                </c:pt>
                <c:pt idx="1494">
                  <c:v>0.61739999999999995</c:v>
                </c:pt>
                <c:pt idx="1495">
                  <c:v>0.61739999999999995</c:v>
                </c:pt>
                <c:pt idx="1496">
                  <c:v>0.61790000000000012</c:v>
                </c:pt>
                <c:pt idx="1497">
                  <c:v>0.61950000000000005</c:v>
                </c:pt>
                <c:pt idx="1498">
                  <c:v>0.62030000000000007</c:v>
                </c:pt>
                <c:pt idx="1499">
                  <c:v>0.62120000000000009</c:v>
                </c:pt>
                <c:pt idx="1500">
                  <c:v>0.62290000000000012</c:v>
                </c:pt>
                <c:pt idx="1501">
                  <c:v>0.62370000000000014</c:v>
                </c:pt>
                <c:pt idx="1502">
                  <c:v>0.62450000000000017</c:v>
                </c:pt>
                <c:pt idx="1503">
                  <c:v>0.62570000000000014</c:v>
                </c:pt>
                <c:pt idx="1504">
                  <c:v>0.62620000000000009</c:v>
                </c:pt>
                <c:pt idx="1505">
                  <c:v>0.62630000000000008</c:v>
                </c:pt>
                <c:pt idx="1506">
                  <c:v>0.62640000000000007</c:v>
                </c:pt>
                <c:pt idx="1507">
                  <c:v>0.62630000000000008</c:v>
                </c:pt>
                <c:pt idx="1508">
                  <c:v>0.62630000000000008</c:v>
                </c:pt>
                <c:pt idx="1509">
                  <c:v>0.62640000000000007</c:v>
                </c:pt>
                <c:pt idx="1510">
                  <c:v>0.62620000000000009</c:v>
                </c:pt>
                <c:pt idx="1511">
                  <c:v>0.62560000000000016</c:v>
                </c:pt>
                <c:pt idx="1512">
                  <c:v>0.62500000000000011</c:v>
                </c:pt>
                <c:pt idx="1513">
                  <c:v>0.62420000000000009</c:v>
                </c:pt>
                <c:pt idx="1514">
                  <c:v>0.62350000000000005</c:v>
                </c:pt>
                <c:pt idx="1515">
                  <c:v>0.62300000000000011</c:v>
                </c:pt>
                <c:pt idx="1516">
                  <c:v>0.62270000000000014</c:v>
                </c:pt>
                <c:pt idx="1517">
                  <c:v>0.62280000000000013</c:v>
                </c:pt>
                <c:pt idx="1518">
                  <c:v>0.62330000000000008</c:v>
                </c:pt>
                <c:pt idx="1519">
                  <c:v>0.62370000000000014</c:v>
                </c:pt>
                <c:pt idx="1520">
                  <c:v>0.62430000000000008</c:v>
                </c:pt>
                <c:pt idx="1521">
                  <c:v>0.62470000000000014</c:v>
                </c:pt>
                <c:pt idx="1522">
                  <c:v>0.6251000000000001</c:v>
                </c:pt>
                <c:pt idx="1523">
                  <c:v>0.62540000000000007</c:v>
                </c:pt>
                <c:pt idx="1524">
                  <c:v>0.62560000000000016</c:v>
                </c:pt>
                <c:pt idx="1525">
                  <c:v>0.62590000000000012</c:v>
                </c:pt>
                <c:pt idx="1526">
                  <c:v>0.6261000000000001</c:v>
                </c:pt>
                <c:pt idx="1527">
                  <c:v>0.62620000000000009</c:v>
                </c:pt>
                <c:pt idx="1528">
                  <c:v>0.6261000000000001</c:v>
                </c:pt>
                <c:pt idx="1529">
                  <c:v>0.62570000000000014</c:v>
                </c:pt>
                <c:pt idx="1530">
                  <c:v>0.62490000000000012</c:v>
                </c:pt>
                <c:pt idx="1531">
                  <c:v>0.62360000000000015</c:v>
                </c:pt>
                <c:pt idx="1532">
                  <c:v>0.62220000000000009</c:v>
                </c:pt>
                <c:pt idx="1533">
                  <c:v>0.62070000000000014</c:v>
                </c:pt>
                <c:pt idx="1534">
                  <c:v>0.61920000000000008</c:v>
                </c:pt>
                <c:pt idx="1535">
                  <c:v>0.61810000000000009</c:v>
                </c:pt>
                <c:pt idx="1536">
                  <c:v>0.6170000000000001</c:v>
                </c:pt>
                <c:pt idx="1537">
                  <c:v>0.61590000000000011</c:v>
                </c:pt>
                <c:pt idx="1538">
                  <c:v>0.6150000000000001</c:v>
                </c:pt>
                <c:pt idx="1539">
                  <c:v>0.61380000000000012</c:v>
                </c:pt>
                <c:pt idx="1540">
                  <c:v>0.6170000000000001</c:v>
                </c:pt>
                <c:pt idx="1541">
                  <c:v>0.61390000000000011</c:v>
                </c:pt>
                <c:pt idx="1542">
                  <c:v>0.61360000000000015</c:v>
                </c:pt>
                <c:pt idx="1543">
                  <c:v>0.6130000000000001</c:v>
                </c:pt>
                <c:pt idx="1544">
                  <c:v>0.61350000000000005</c:v>
                </c:pt>
                <c:pt idx="1545">
                  <c:v>0.61390000000000011</c:v>
                </c:pt>
                <c:pt idx="1546">
                  <c:v>0.61410000000000009</c:v>
                </c:pt>
                <c:pt idx="1547">
                  <c:v>0.61420000000000008</c:v>
                </c:pt>
                <c:pt idx="1548">
                  <c:v>0.61430000000000007</c:v>
                </c:pt>
                <c:pt idx="1549">
                  <c:v>0.61460000000000015</c:v>
                </c:pt>
                <c:pt idx="1550">
                  <c:v>0.6150000000000001</c:v>
                </c:pt>
                <c:pt idx="1551">
                  <c:v>0.61530000000000007</c:v>
                </c:pt>
                <c:pt idx="1552">
                  <c:v>0.61530000000000007</c:v>
                </c:pt>
                <c:pt idx="1553">
                  <c:v>0.61510000000000009</c:v>
                </c:pt>
                <c:pt idx="1554">
                  <c:v>0.61539999999999995</c:v>
                </c:pt>
                <c:pt idx="1555">
                  <c:v>0.61560000000000015</c:v>
                </c:pt>
                <c:pt idx="1556">
                  <c:v>0.61570000000000014</c:v>
                </c:pt>
                <c:pt idx="1557">
                  <c:v>0.61560000000000015</c:v>
                </c:pt>
                <c:pt idx="1558">
                  <c:v>0.61550000000000005</c:v>
                </c:pt>
                <c:pt idx="1559">
                  <c:v>0.6150000000000001</c:v>
                </c:pt>
                <c:pt idx="1560">
                  <c:v>0.61450000000000005</c:v>
                </c:pt>
                <c:pt idx="1561">
                  <c:v>0.61420000000000008</c:v>
                </c:pt>
                <c:pt idx="1562">
                  <c:v>0.61390000000000011</c:v>
                </c:pt>
                <c:pt idx="1563">
                  <c:v>0.61360000000000015</c:v>
                </c:pt>
                <c:pt idx="1564">
                  <c:v>0.61310000000000009</c:v>
                </c:pt>
                <c:pt idx="1565">
                  <c:v>0.61250000000000004</c:v>
                </c:pt>
                <c:pt idx="1566">
                  <c:v>0.61190000000000011</c:v>
                </c:pt>
                <c:pt idx="1567">
                  <c:v>0.61190000000000011</c:v>
                </c:pt>
                <c:pt idx="1568">
                  <c:v>0.6120000000000001</c:v>
                </c:pt>
                <c:pt idx="1569">
                  <c:v>0.61210000000000009</c:v>
                </c:pt>
                <c:pt idx="1570">
                  <c:v>0.61210000000000009</c:v>
                </c:pt>
                <c:pt idx="1571">
                  <c:v>0.6120000000000001</c:v>
                </c:pt>
                <c:pt idx="1572">
                  <c:v>0.6120000000000001</c:v>
                </c:pt>
                <c:pt idx="1573">
                  <c:v>0.61190000000000011</c:v>
                </c:pt>
                <c:pt idx="1574">
                  <c:v>0.61180000000000012</c:v>
                </c:pt>
                <c:pt idx="1575">
                  <c:v>0.61170000000000013</c:v>
                </c:pt>
                <c:pt idx="1576">
                  <c:v>0.61140000000000005</c:v>
                </c:pt>
                <c:pt idx="1577">
                  <c:v>0.61120000000000008</c:v>
                </c:pt>
                <c:pt idx="1578">
                  <c:v>0.61129999999999995</c:v>
                </c:pt>
                <c:pt idx="1579">
                  <c:v>0.61129999999999995</c:v>
                </c:pt>
                <c:pt idx="1580">
                  <c:v>0.61160000000000014</c:v>
                </c:pt>
                <c:pt idx="1581">
                  <c:v>0.6120000000000001</c:v>
                </c:pt>
                <c:pt idx="1582">
                  <c:v>0.61230000000000007</c:v>
                </c:pt>
                <c:pt idx="1583">
                  <c:v>0.61250000000000004</c:v>
                </c:pt>
                <c:pt idx="1584">
                  <c:v>0.61280000000000012</c:v>
                </c:pt>
                <c:pt idx="1585">
                  <c:v>0.61339999999999995</c:v>
                </c:pt>
                <c:pt idx="1586">
                  <c:v>0.61339999999999995</c:v>
                </c:pt>
                <c:pt idx="1587">
                  <c:v>0.61360000000000015</c:v>
                </c:pt>
                <c:pt idx="1588">
                  <c:v>0.61360000000000015</c:v>
                </c:pt>
                <c:pt idx="1589">
                  <c:v>0.61250000000000004</c:v>
                </c:pt>
                <c:pt idx="1590">
                  <c:v>0.61210000000000009</c:v>
                </c:pt>
                <c:pt idx="1591">
                  <c:v>0.61150000000000004</c:v>
                </c:pt>
                <c:pt idx="1592">
                  <c:v>0.61140000000000005</c:v>
                </c:pt>
                <c:pt idx="1593">
                  <c:v>0.61090000000000011</c:v>
                </c:pt>
                <c:pt idx="1594">
                  <c:v>0.61090000000000011</c:v>
                </c:pt>
                <c:pt idx="1595">
                  <c:v>0.61070000000000013</c:v>
                </c:pt>
                <c:pt idx="1596">
                  <c:v>0.61029999999999995</c:v>
                </c:pt>
                <c:pt idx="1597">
                  <c:v>0.60960000000000014</c:v>
                </c:pt>
                <c:pt idx="1598">
                  <c:v>0.60940000000000005</c:v>
                </c:pt>
                <c:pt idx="1599">
                  <c:v>0.60940000000000005</c:v>
                </c:pt>
                <c:pt idx="1600">
                  <c:v>0.60920000000000007</c:v>
                </c:pt>
                <c:pt idx="1601">
                  <c:v>0.60910000000000009</c:v>
                </c:pt>
                <c:pt idx="1602">
                  <c:v>0.60910000000000009</c:v>
                </c:pt>
                <c:pt idx="1603">
                  <c:v>0.60920000000000007</c:v>
                </c:pt>
                <c:pt idx="1604">
                  <c:v>0.60950000000000004</c:v>
                </c:pt>
                <c:pt idx="1605">
                  <c:v>0.60990000000000011</c:v>
                </c:pt>
                <c:pt idx="1606">
                  <c:v>0.61029999999999995</c:v>
                </c:pt>
                <c:pt idx="1607">
                  <c:v>0.61060000000000014</c:v>
                </c:pt>
                <c:pt idx="1608">
                  <c:v>0.61070000000000013</c:v>
                </c:pt>
                <c:pt idx="1609">
                  <c:v>0.61080000000000012</c:v>
                </c:pt>
                <c:pt idx="1610">
                  <c:v>0.61090000000000011</c:v>
                </c:pt>
                <c:pt idx="1611">
                  <c:v>0.61070000000000013</c:v>
                </c:pt>
                <c:pt idx="1612">
                  <c:v>0.61060000000000014</c:v>
                </c:pt>
                <c:pt idx="1613">
                  <c:v>0.61050000000000004</c:v>
                </c:pt>
                <c:pt idx="1614">
                  <c:v>0.61029999999999995</c:v>
                </c:pt>
                <c:pt idx="1615">
                  <c:v>0.61040000000000005</c:v>
                </c:pt>
                <c:pt idx="1616">
                  <c:v>0.61050000000000004</c:v>
                </c:pt>
                <c:pt idx="1617">
                  <c:v>0.61080000000000012</c:v>
                </c:pt>
                <c:pt idx="1618">
                  <c:v>0.61080000000000012</c:v>
                </c:pt>
                <c:pt idx="1619">
                  <c:v>0.6110000000000001</c:v>
                </c:pt>
                <c:pt idx="1620">
                  <c:v>0.61120000000000008</c:v>
                </c:pt>
                <c:pt idx="1621">
                  <c:v>0.61129999999999995</c:v>
                </c:pt>
                <c:pt idx="1622">
                  <c:v>0.61170000000000013</c:v>
                </c:pt>
                <c:pt idx="1623">
                  <c:v>0.61170000000000013</c:v>
                </c:pt>
                <c:pt idx="1624">
                  <c:v>0.61180000000000012</c:v>
                </c:pt>
                <c:pt idx="1625">
                  <c:v>0.61190000000000011</c:v>
                </c:pt>
                <c:pt idx="1626">
                  <c:v>0.61180000000000012</c:v>
                </c:pt>
                <c:pt idx="1627">
                  <c:v>0.61190000000000011</c:v>
                </c:pt>
                <c:pt idx="1628">
                  <c:v>0.6120000000000001</c:v>
                </c:pt>
                <c:pt idx="1629">
                  <c:v>0.61180000000000012</c:v>
                </c:pt>
                <c:pt idx="1630">
                  <c:v>0.61170000000000013</c:v>
                </c:pt>
                <c:pt idx="1631">
                  <c:v>0.61170000000000013</c:v>
                </c:pt>
                <c:pt idx="1632">
                  <c:v>0.61180000000000012</c:v>
                </c:pt>
                <c:pt idx="1633">
                  <c:v>0.61210000000000009</c:v>
                </c:pt>
                <c:pt idx="1634">
                  <c:v>0.61230000000000007</c:v>
                </c:pt>
                <c:pt idx="1635">
                  <c:v>0.61230000000000007</c:v>
                </c:pt>
                <c:pt idx="1636">
                  <c:v>0.61240000000000017</c:v>
                </c:pt>
                <c:pt idx="1637">
                  <c:v>0.61260000000000014</c:v>
                </c:pt>
                <c:pt idx="1638">
                  <c:v>0.61270000000000013</c:v>
                </c:pt>
                <c:pt idx="1639">
                  <c:v>0.61280000000000012</c:v>
                </c:pt>
                <c:pt idx="1640">
                  <c:v>0.61280000000000012</c:v>
                </c:pt>
                <c:pt idx="1641">
                  <c:v>0.61290000000000011</c:v>
                </c:pt>
                <c:pt idx="1642">
                  <c:v>0.61230000000000007</c:v>
                </c:pt>
                <c:pt idx="1643">
                  <c:v>0.61230000000000007</c:v>
                </c:pt>
                <c:pt idx="1644">
                  <c:v>0.6120000000000001</c:v>
                </c:pt>
                <c:pt idx="1645">
                  <c:v>0.61180000000000012</c:v>
                </c:pt>
                <c:pt idx="1646">
                  <c:v>0.61180000000000012</c:v>
                </c:pt>
                <c:pt idx="1647">
                  <c:v>0.61180000000000012</c:v>
                </c:pt>
                <c:pt idx="1648">
                  <c:v>0.61180000000000012</c:v>
                </c:pt>
                <c:pt idx="1649">
                  <c:v>0.61180000000000012</c:v>
                </c:pt>
                <c:pt idx="1650">
                  <c:v>0.6120000000000001</c:v>
                </c:pt>
                <c:pt idx="1651">
                  <c:v>0.61220000000000008</c:v>
                </c:pt>
                <c:pt idx="1652">
                  <c:v>0.61210000000000009</c:v>
                </c:pt>
                <c:pt idx="1653">
                  <c:v>0.61210000000000009</c:v>
                </c:pt>
                <c:pt idx="1654">
                  <c:v>0.61230000000000007</c:v>
                </c:pt>
                <c:pt idx="1655">
                  <c:v>0.61260000000000014</c:v>
                </c:pt>
                <c:pt idx="1656">
                  <c:v>0.61310000000000009</c:v>
                </c:pt>
                <c:pt idx="1657">
                  <c:v>0.61320000000000008</c:v>
                </c:pt>
                <c:pt idx="1658">
                  <c:v>0.61339999999999995</c:v>
                </c:pt>
                <c:pt idx="1659">
                  <c:v>0.61310000000000009</c:v>
                </c:pt>
                <c:pt idx="1660">
                  <c:v>0.61310000000000009</c:v>
                </c:pt>
                <c:pt idx="1661">
                  <c:v>0.6130000000000001</c:v>
                </c:pt>
                <c:pt idx="1662">
                  <c:v>0.6130000000000001</c:v>
                </c:pt>
                <c:pt idx="1663">
                  <c:v>0.61280000000000012</c:v>
                </c:pt>
                <c:pt idx="1664">
                  <c:v>0.61250000000000004</c:v>
                </c:pt>
                <c:pt idx="1665">
                  <c:v>0.61220000000000008</c:v>
                </c:pt>
                <c:pt idx="1666">
                  <c:v>0.61190000000000011</c:v>
                </c:pt>
                <c:pt idx="1667">
                  <c:v>0.61210000000000009</c:v>
                </c:pt>
                <c:pt idx="1668">
                  <c:v>0.61240000000000017</c:v>
                </c:pt>
                <c:pt idx="1669">
                  <c:v>0.61260000000000014</c:v>
                </c:pt>
                <c:pt idx="1670">
                  <c:v>0.61270000000000013</c:v>
                </c:pt>
                <c:pt idx="1671">
                  <c:v>0.61290000000000011</c:v>
                </c:pt>
                <c:pt idx="1672">
                  <c:v>0.6130000000000001</c:v>
                </c:pt>
                <c:pt idx="1673">
                  <c:v>0.61330000000000007</c:v>
                </c:pt>
                <c:pt idx="1674">
                  <c:v>0.61350000000000005</c:v>
                </c:pt>
                <c:pt idx="1675">
                  <c:v>0.61330000000000007</c:v>
                </c:pt>
                <c:pt idx="1676">
                  <c:v>0.61330000000000007</c:v>
                </c:pt>
                <c:pt idx="1677">
                  <c:v>0.61310000000000009</c:v>
                </c:pt>
                <c:pt idx="1678">
                  <c:v>0.6130000000000001</c:v>
                </c:pt>
                <c:pt idx="1679">
                  <c:v>0.61280000000000012</c:v>
                </c:pt>
                <c:pt idx="1680">
                  <c:v>0.61240000000000017</c:v>
                </c:pt>
                <c:pt idx="1681">
                  <c:v>0.61230000000000007</c:v>
                </c:pt>
                <c:pt idx="1682">
                  <c:v>0.61240000000000017</c:v>
                </c:pt>
                <c:pt idx="1683">
                  <c:v>0.61270000000000013</c:v>
                </c:pt>
                <c:pt idx="1684">
                  <c:v>0.61270000000000013</c:v>
                </c:pt>
                <c:pt idx="1685">
                  <c:v>0.61310000000000009</c:v>
                </c:pt>
                <c:pt idx="1686">
                  <c:v>0.61230000000000007</c:v>
                </c:pt>
                <c:pt idx="1687">
                  <c:v>0.61220000000000008</c:v>
                </c:pt>
                <c:pt idx="1688">
                  <c:v>0.61230000000000007</c:v>
                </c:pt>
                <c:pt idx="1689">
                  <c:v>0.61260000000000014</c:v>
                </c:pt>
                <c:pt idx="1690">
                  <c:v>0.61280000000000012</c:v>
                </c:pt>
                <c:pt idx="1691">
                  <c:v>0.61370000000000013</c:v>
                </c:pt>
                <c:pt idx="1692">
                  <c:v>0.61370000000000013</c:v>
                </c:pt>
                <c:pt idx="1693">
                  <c:v>0.61410000000000009</c:v>
                </c:pt>
                <c:pt idx="1694">
                  <c:v>0.61420000000000008</c:v>
                </c:pt>
                <c:pt idx="1695">
                  <c:v>0.61439999999999995</c:v>
                </c:pt>
                <c:pt idx="1696">
                  <c:v>0.61439999999999995</c:v>
                </c:pt>
                <c:pt idx="1697">
                  <c:v>0.61439999999999995</c:v>
                </c:pt>
                <c:pt idx="1698">
                  <c:v>0.61439999999999995</c:v>
                </c:pt>
                <c:pt idx="1699">
                  <c:v>0.61439999999999995</c:v>
                </c:pt>
                <c:pt idx="1700">
                  <c:v>0.61450000000000005</c:v>
                </c:pt>
                <c:pt idx="1701">
                  <c:v>0.61470000000000014</c:v>
                </c:pt>
                <c:pt idx="1702">
                  <c:v>0.61480000000000012</c:v>
                </c:pt>
                <c:pt idx="1703">
                  <c:v>0.61490000000000011</c:v>
                </c:pt>
                <c:pt idx="1704">
                  <c:v>0.6150000000000001</c:v>
                </c:pt>
                <c:pt idx="1705">
                  <c:v>0.61510000000000009</c:v>
                </c:pt>
                <c:pt idx="1706">
                  <c:v>0.61520000000000008</c:v>
                </c:pt>
                <c:pt idx="1707">
                  <c:v>0.61510000000000009</c:v>
                </c:pt>
                <c:pt idx="1708">
                  <c:v>0.61490000000000011</c:v>
                </c:pt>
                <c:pt idx="1709">
                  <c:v>0.61480000000000012</c:v>
                </c:pt>
                <c:pt idx="1710">
                  <c:v>0.61460000000000015</c:v>
                </c:pt>
                <c:pt idx="1711">
                  <c:v>0.61450000000000005</c:v>
                </c:pt>
                <c:pt idx="1712">
                  <c:v>0.61450000000000005</c:v>
                </c:pt>
                <c:pt idx="1713">
                  <c:v>0.6140000000000001</c:v>
                </c:pt>
                <c:pt idx="1714">
                  <c:v>0.61390000000000011</c:v>
                </c:pt>
                <c:pt idx="1715">
                  <c:v>0.61380000000000012</c:v>
                </c:pt>
                <c:pt idx="1716">
                  <c:v>0.61390000000000011</c:v>
                </c:pt>
                <c:pt idx="1717">
                  <c:v>0.61410000000000009</c:v>
                </c:pt>
                <c:pt idx="1718">
                  <c:v>0.6140000000000001</c:v>
                </c:pt>
                <c:pt idx="1719">
                  <c:v>0.61410000000000009</c:v>
                </c:pt>
                <c:pt idx="1720">
                  <c:v>0.61420000000000008</c:v>
                </c:pt>
                <c:pt idx="1721">
                  <c:v>0.61710000000000009</c:v>
                </c:pt>
                <c:pt idx="1722">
                  <c:v>0.61760000000000015</c:v>
                </c:pt>
                <c:pt idx="1723">
                  <c:v>0.61820000000000008</c:v>
                </c:pt>
                <c:pt idx="1724">
                  <c:v>0.61839999999999995</c:v>
                </c:pt>
                <c:pt idx="1725">
                  <c:v>0.61860000000000015</c:v>
                </c:pt>
                <c:pt idx="1726">
                  <c:v>0.62030000000000007</c:v>
                </c:pt>
                <c:pt idx="1727">
                  <c:v>0.62050000000000005</c:v>
                </c:pt>
                <c:pt idx="1728">
                  <c:v>0.62060000000000015</c:v>
                </c:pt>
                <c:pt idx="1729">
                  <c:v>0.62039999999999995</c:v>
                </c:pt>
                <c:pt idx="1730">
                  <c:v>0.62050000000000005</c:v>
                </c:pt>
                <c:pt idx="1731">
                  <c:v>0.62050000000000005</c:v>
                </c:pt>
                <c:pt idx="1732">
                  <c:v>0.62070000000000014</c:v>
                </c:pt>
                <c:pt idx="1733">
                  <c:v>0.62070000000000014</c:v>
                </c:pt>
                <c:pt idx="1734">
                  <c:v>0.61780000000000013</c:v>
                </c:pt>
                <c:pt idx="1735">
                  <c:v>0.61670000000000014</c:v>
                </c:pt>
                <c:pt idx="1736">
                  <c:v>0.61690000000000011</c:v>
                </c:pt>
                <c:pt idx="1737">
                  <c:v>0.61720000000000008</c:v>
                </c:pt>
                <c:pt idx="1740">
                  <c:v>0.61750000000000005</c:v>
                </c:pt>
                <c:pt idx="1741">
                  <c:v>0.61770000000000014</c:v>
                </c:pt>
                <c:pt idx="1742">
                  <c:v>0.61780000000000013</c:v>
                </c:pt>
                <c:pt idx="1743">
                  <c:v>0.61790000000000012</c:v>
                </c:pt>
                <c:pt idx="1744">
                  <c:v>0.61780000000000013</c:v>
                </c:pt>
                <c:pt idx="1745">
                  <c:v>0.61780000000000013</c:v>
                </c:pt>
                <c:pt idx="1746">
                  <c:v>0.6180000000000001</c:v>
                </c:pt>
                <c:pt idx="1747">
                  <c:v>0.61780000000000013</c:v>
                </c:pt>
                <c:pt idx="1748">
                  <c:v>0.6180000000000001</c:v>
                </c:pt>
                <c:pt idx="1749">
                  <c:v>0.61750000000000005</c:v>
                </c:pt>
                <c:pt idx="1750">
                  <c:v>0.61720000000000008</c:v>
                </c:pt>
                <c:pt idx="1751">
                  <c:v>0.61720000000000008</c:v>
                </c:pt>
                <c:pt idx="1752">
                  <c:v>0.61590000000000011</c:v>
                </c:pt>
                <c:pt idx="1753">
                  <c:v>0.61590000000000011</c:v>
                </c:pt>
                <c:pt idx="1754">
                  <c:v>0.61580000000000013</c:v>
                </c:pt>
                <c:pt idx="1755">
                  <c:v>0.61570000000000014</c:v>
                </c:pt>
                <c:pt idx="1756">
                  <c:v>0.61570000000000014</c:v>
                </c:pt>
                <c:pt idx="1757">
                  <c:v>0.61539999999999995</c:v>
                </c:pt>
                <c:pt idx="1758">
                  <c:v>0.61510000000000009</c:v>
                </c:pt>
                <c:pt idx="1759">
                  <c:v>0.61480000000000012</c:v>
                </c:pt>
                <c:pt idx="1760">
                  <c:v>0.61450000000000005</c:v>
                </c:pt>
                <c:pt idx="1761">
                  <c:v>0.61360000000000015</c:v>
                </c:pt>
                <c:pt idx="1762">
                  <c:v>0.61330000000000007</c:v>
                </c:pt>
                <c:pt idx="1763">
                  <c:v>0.6130000000000001</c:v>
                </c:pt>
                <c:pt idx="1764">
                  <c:v>0.61270000000000013</c:v>
                </c:pt>
                <c:pt idx="1765">
                  <c:v>0.61230000000000007</c:v>
                </c:pt>
                <c:pt idx="1766">
                  <c:v>0.6120000000000001</c:v>
                </c:pt>
                <c:pt idx="1767">
                  <c:v>0.61180000000000012</c:v>
                </c:pt>
                <c:pt idx="1768">
                  <c:v>0.61140000000000005</c:v>
                </c:pt>
                <c:pt idx="1769">
                  <c:v>0.61120000000000008</c:v>
                </c:pt>
                <c:pt idx="1770">
                  <c:v>0.6110000000000001</c:v>
                </c:pt>
                <c:pt idx="1771">
                  <c:v>0.61120000000000008</c:v>
                </c:pt>
                <c:pt idx="1772">
                  <c:v>0.61160000000000014</c:v>
                </c:pt>
                <c:pt idx="1773">
                  <c:v>0.61129999999999995</c:v>
                </c:pt>
                <c:pt idx="1774">
                  <c:v>0.61129999999999995</c:v>
                </c:pt>
                <c:pt idx="1775">
                  <c:v>0.61190000000000011</c:v>
                </c:pt>
                <c:pt idx="1776">
                  <c:v>0.61250000000000004</c:v>
                </c:pt>
                <c:pt idx="1777">
                  <c:v>0.61290000000000011</c:v>
                </c:pt>
                <c:pt idx="1778">
                  <c:v>0.61350000000000005</c:v>
                </c:pt>
                <c:pt idx="1779">
                  <c:v>0.61410000000000009</c:v>
                </c:pt>
                <c:pt idx="1780">
                  <c:v>0.6150000000000001</c:v>
                </c:pt>
                <c:pt idx="1781">
                  <c:v>0.61670000000000014</c:v>
                </c:pt>
                <c:pt idx="1782">
                  <c:v>0.61830000000000007</c:v>
                </c:pt>
                <c:pt idx="1783">
                  <c:v>0.62020000000000008</c:v>
                </c:pt>
                <c:pt idx="1784">
                  <c:v>0.62239999999999995</c:v>
                </c:pt>
                <c:pt idx="1785">
                  <c:v>0.62430000000000008</c:v>
                </c:pt>
                <c:pt idx="1786">
                  <c:v>0.62630000000000008</c:v>
                </c:pt>
                <c:pt idx="1787">
                  <c:v>0.62630000000000008</c:v>
                </c:pt>
                <c:pt idx="1788">
                  <c:v>0.62630000000000008</c:v>
                </c:pt>
                <c:pt idx="1789">
                  <c:v>0.62680000000000013</c:v>
                </c:pt>
                <c:pt idx="1790">
                  <c:v>0.63160000000000016</c:v>
                </c:pt>
                <c:pt idx="1791">
                  <c:v>0.63240000000000007</c:v>
                </c:pt>
                <c:pt idx="1792">
                  <c:v>0.63249999999999995</c:v>
                </c:pt>
                <c:pt idx="1793">
                  <c:v>0.63240000000000007</c:v>
                </c:pt>
                <c:pt idx="1794">
                  <c:v>0.63230000000000008</c:v>
                </c:pt>
                <c:pt idx="1795">
                  <c:v>0.63230000000000008</c:v>
                </c:pt>
                <c:pt idx="1796">
                  <c:v>0.6332000000000001</c:v>
                </c:pt>
                <c:pt idx="1797">
                  <c:v>0.63310000000000011</c:v>
                </c:pt>
                <c:pt idx="1798">
                  <c:v>0.63310000000000011</c:v>
                </c:pt>
                <c:pt idx="1799">
                  <c:v>0.63310000000000011</c:v>
                </c:pt>
                <c:pt idx="1800">
                  <c:v>0.63330000000000009</c:v>
                </c:pt>
                <c:pt idx="1801">
                  <c:v>0.63340000000000007</c:v>
                </c:pt>
                <c:pt idx="1802">
                  <c:v>0.63360000000000016</c:v>
                </c:pt>
                <c:pt idx="1803">
                  <c:v>0.63340000000000007</c:v>
                </c:pt>
                <c:pt idx="1804">
                  <c:v>0.63390000000000013</c:v>
                </c:pt>
                <c:pt idx="1805">
                  <c:v>0.63430000000000009</c:v>
                </c:pt>
                <c:pt idx="1806">
                  <c:v>0.63480000000000014</c:v>
                </c:pt>
                <c:pt idx="1807">
                  <c:v>0.63560000000000016</c:v>
                </c:pt>
                <c:pt idx="1808">
                  <c:v>0.63570000000000015</c:v>
                </c:pt>
                <c:pt idx="1809">
                  <c:v>0.63510000000000011</c:v>
                </c:pt>
                <c:pt idx="1810">
                  <c:v>0.63560000000000016</c:v>
                </c:pt>
                <c:pt idx="1811">
                  <c:v>0.63580000000000014</c:v>
                </c:pt>
                <c:pt idx="1812">
                  <c:v>0.63600000000000012</c:v>
                </c:pt>
                <c:pt idx="1813">
                  <c:v>0.63610000000000011</c:v>
                </c:pt>
                <c:pt idx="1814">
                  <c:v>0.63600000000000012</c:v>
                </c:pt>
                <c:pt idx="1815">
                  <c:v>0.63600000000000012</c:v>
                </c:pt>
                <c:pt idx="1816">
                  <c:v>0.63600000000000012</c:v>
                </c:pt>
                <c:pt idx="1817">
                  <c:v>0.63540000000000008</c:v>
                </c:pt>
                <c:pt idx="1818">
                  <c:v>0.63480000000000014</c:v>
                </c:pt>
                <c:pt idx="1819">
                  <c:v>0.63470000000000015</c:v>
                </c:pt>
                <c:pt idx="1820">
                  <c:v>0.63510000000000011</c:v>
                </c:pt>
                <c:pt idx="1821">
                  <c:v>0.63670000000000015</c:v>
                </c:pt>
                <c:pt idx="1822">
                  <c:v>0.63740000000000008</c:v>
                </c:pt>
                <c:pt idx="1823">
                  <c:v>0.63790000000000013</c:v>
                </c:pt>
                <c:pt idx="1824">
                  <c:v>0.63870000000000016</c:v>
                </c:pt>
                <c:pt idx="1825">
                  <c:v>0.63859999999999995</c:v>
                </c:pt>
                <c:pt idx="1826">
                  <c:v>0.63870000000000016</c:v>
                </c:pt>
                <c:pt idx="1827">
                  <c:v>0.63870000000000016</c:v>
                </c:pt>
                <c:pt idx="1828">
                  <c:v>0.63880000000000015</c:v>
                </c:pt>
                <c:pt idx="1829">
                  <c:v>0.63910000000000011</c:v>
                </c:pt>
                <c:pt idx="1830">
                  <c:v>0.63900000000000012</c:v>
                </c:pt>
                <c:pt idx="1831">
                  <c:v>0.63880000000000015</c:v>
                </c:pt>
                <c:pt idx="1832">
                  <c:v>0.63830000000000009</c:v>
                </c:pt>
                <c:pt idx="1833">
                  <c:v>0.63790000000000013</c:v>
                </c:pt>
                <c:pt idx="1834">
                  <c:v>0.63750000000000007</c:v>
                </c:pt>
                <c:pt idx="1835">
                  <c:v>0.63750000000000007</c:v>
                </c:pt>
                <c:pt idx="1836">
                  <c:v>0.63730000000000009</c:v>
                </c:pt>
                <c:pt idx="1837">
                  <c:v>0.63700000000000012</c:v>
                </c:pt>
                <c:pt idx="1838">
                  <c:v>0.63610000000000011</c:v>
                </c:pt>
                <c:pt idx="1839">
                  <c:v>0.63549999999999995</c:v>
                </c:pt>
                <c:pt idx="1840">
                  <c:v>0.63470000000000015</c:v>
                </c:pt>
                <c:pt idx="1841">
                  <c:v>0.63440000000000007</c:v>
                </c:pt>
                <c:pt idx="1842">
                  <c:v>0.63390000000000013</c:v>
                </c:pt>
                <c:pt idx="1843">
                  <c:v>0.63360000000000016</c:v>
                </c:pt>
                <c:pt idx="1844">
                  <c:v>0.63340000000000007</c:v>
                </c:pt>
                <c:pt idx="1845">
                  <c:v>0.63290000000000013</c:v>
                </c:pt>
                <c:pt idx="1846">
                  <c:v>0.63230000000000008</c:v>
                </c:pt>
                <c:pt idx="1847">
                  <c:v>0.63180000000000014</c:v>
                </c:pt>
                <c:pt idx="1848">
                  <c:v>0.63249999999999995</c:v>
                </c:pt>
                <c:pt idx="1849">
                  <c:v>0.63210000000000011</c:v>
                </c:pt>
                <c:pt idx="1850">
                  <c:v>0.63200000000000012</c:v>
                </c:pt>
                <c:pt idx="1851">
                  <c:v>0.63190000000000013</c:v>
                </c:pt>
                <c:pt idx="1852">
                  <c:v>0.63190000000000013</c:v>
                </c:pt>
                <c:pt idx="1853">
                  <c:v>0.63120000000000009</c:v>
                </c:pt>
                <c:pt idx="1854">
                  <c:v>0.63140000000000007</c:v>
                </c:pt>
                <c:pt idx="1855">
                  <c:v>0.63140000000000007</c:v>
                </c:pt>
                <c:pt idx="1856">
                  <c:v>0.63120000000000009</c:v>
                </c:pt>
                <c:pt idx="1857">
                  <c:v>0.63110000000000011</c:v>
                </c:pt>
                <c:pt idx="1858">
                  <c:v>0.63110000000000011</c:v>
                </c:pt>
                <c:pt idx="1859">
                  <c:v>0.63100000000000012</c:v>
                </c:pt>
                <c:pt idx="1860">
                  <c:v>0.63080000000000014</c:v>
                </c:pt>
                <c:pt idx="1861">
                  <c:v>0.63040000000000007</c:v>
                </c:pt>
                <c:pt idx="1862">
                  <c:v>0.6301000000000001</c:v>
                </c:pt>
                <c:pt idx="1863">
                  <c:v>0.62960000000000016</c:v>
                </c:pt>
                <c:pt idx="1864">
                  <c:v>0.62960000000000016</c:v>
                </c:pt>
                <c:pt idx="1865">
                  <c:v>0.62930000000000008</c:v>
                </c:pt>
                <c:pt idx="1866">
                  <c:v>0.62880000000000014</c:v>
                </c:pt>
                <c:pt idx="1867">
                  <c:v>0.62849999999999995</c:v>
                </c:pt>
                <c:pt idx="1868">
                  <c:v>0.62840000000000007</c:v>
                </c:pt>
                <c:pt idx="1869">
                  <c:v>0.62840000000000007</c:v>
                </c:pt>
                <c:pt idx="1870">
                  <c:v>0.62870000000000015</c:v>
                </c:pt>
                <c:pt idx="1871">
                  <c:v>0.6291000000000001</c:v>
                </c:pt>
                <c:pt idx="1872">
                  <c:v>0.62960000000000016</c:v>
                </c:pt>
                <c:pt idx="1873">
                  <c:v>0.63020000000000009</c:v>
                </c:pt>
                <c:pt idx="1874">
                  <c:v>0.63070000000000015</c:v>
                </c:pt>
                <c:pt idx="1875">
                  <c:v>0.63110000000000011</c:v>
                </c:pt>
                <c:pt idx="1876">
                  <c:v>0.63140000000000007</c:v>
                </c:pt>
                <c:pt idx="1877">
                  <c:v>0.63040000000000007</c:v>
                </c:pt>
                <c:pt idx="1878">
                  <c:v>0.63049999999999995</c:v>
                </c:pt>
                <c:pt idx="1879">
                  <c:v>0.63060000000000016</c:v>
                </c:pt>
                <c:pt idx="1880">
                  <c:v>0.63049999999999995</c:v>
                </c:pt>
                <c:pt idx="1881">
                  <c:v>0.63040000000000007</c:v>
                </c:pt>
                <c:pt idx="1882">
                  <c:v>0.63020000000000009</c:v>
                </c:pt>
                <c:pt idx="1883">
                  <c:v>0.6301000000000001</c:v>
                </c:pt>
                <c:pt idx="1884">
                  <c:v>0.6301000000000001</c:v>
                </c:pt>
                <c:pt idx="1885">
                  <c:v>0.62970000000000015</c:v>
                </c:pt>
                <c:pt idx="1886">
                  <c:v>0.62970000000000015</c:v>
                </c:pt>
                <c:pt idx="1887">
                  <c:v>0.62940000000000007</c:v>
                </c:pt>
                <c:pt idx="1888">
                  <c:v>0.62930000000000008</c:v>
                </c:pt>
                <c:pt idx="1889">
                  <c:v>0.62920000000000009</c:v>
                </c:pt>
                <c:pt idx="1890">
                  <c:v>0.62920000000000009</c:v>
                </c:pt>
                <c:pt idx="1891">
                  <c:v>0.62920000000000009</c:v>
                </c:pt>
                <c:pt idx="1892">
                  <c:v>0.62920000000000009</c:v>
                </c:pt>
                <c:pt idx="1893">
                  <c:v>0.62920000000000009</c:v>
                </c:pt>
                <c:pt idx="1894">
                  <c:v>0.6291000000000001</c:v>
                </c:pt>
                <c:pt idx="1895">
                  <c:v>0.62949999999999995</c:v>
                </c:pt>
                <c:pt idx="1896">
                  <c:v>0.62980000000000014</c:v>
                </c:pt>
                <c:pt idx="1897">
                  <c:v>0.6301000000000001</c:v>
                </c:pt>
                <c:pt idx="1898">
                  <c:v>0.63040000000000007</c:v>
                </c:pt>
                <c:pt idx="1899">
                  <c:v>0.63080000000000014</c:v>
                </c:pt>
                <c:pt idx="1900">
                  <c:v>0.63160000000000016</c:v>
                </c:pt>
                <c:pt idx="1901">
                  <c:v>0.63200000000000012</c:v>
                </c:pt>
                <c:pt idx="1902">
                  <c:v>0.63230000000000008</c:v>
                </c:pt>
                <c:pt idx="1903">
                  <c:v>0.63340000000000007</c:v>
                </c:pt>
                <c:pt idx="1904">
                  <c:v>0.6342000000000001</c:v>
                </c:pt>
                <c:pt idx="1905">
                  <c:v>0.63510000000000011</c:v>
                </c:pt>
                <c:pt idx="1906">
                  <c:v>0.6362000000000001</c:v>
                </c:pt>
                <c:pt idx="1907">
                  <c:v>0.63710000000000011</c:v>
                </c:pt>
                <c:pt idx="1908">
                  <c:v>0.63740000000000008</c:v>
                </c:pt>
                <c:pt idx="1909">
                  <c:v>0.63730000000000009</c:v>
                </c:pt>
                <c:pt idx="1910">
                  <c:v>0.63710000000000011</c:v>
                </c:pt>
                <c:pt idx="1911">
                  <c:v>0.6372000000000001</c:v>
                </c:pt>
                <c:pt idx="1912">
                  <c:v>0.63750000000000007</c:v>
                </c:pt>
                <c:pt idx="1913">
                  <c:v>0.63800000000000012</c:v>
                </c:pt>
                <c:pt idx="1914">
                  <c:v>0.63830000000000009</c:v>
                </c:pt>
                <c:pt idx="1915">
                  <c:v>0.63850000000000007</c:v>
                </c:pt>
                <c:pt idx="1916">
                  <c:v>0.63859999999999995</c:v>
                </c:pt>
                <c:pt idx="1917">
                  <c:v>0.63850000000000007</c:v>
                </c:pt>
                <c:pt idx="1918">
                  <c:v>0.63840000000000008</c:v>
                </c:pt>
                <c:pt idx="1919">
                  <c:v>0.63840000000000008</c:v>
                </c:pt>
                <c:pt idx="1920">
                  <c:v>0.63830000000000009</c:v>
                </c:pt>
                <c:pt idx="1921">
                  <c:v>0.63830000000000009</c:v>
                </c:pt>
                <c:pt idx="1922">
                  <c:v>0.63810000000000011</c:v>
                </c:pt>
                <c:pt idx="1923">
                  <c:v>0.63790000000000013</c:v>
                </c:pt>
                <c:pt idx="1924">
                  <c:v>0.63780000000000014</c:v>
                </c:pt>
                <c:pt idx="1925">
                  <c:v>0.63759999999999994</c:v>
                </c:pt>
                <c:pt idx="1926">
                  <c:v>0.63750000000000007</c:v>
                </c:pt>
                <c:pt idx="1927">
                  <c:v>0.63740000000000008</c:v>
                </c:pt>
                <c:pt idx="1928">
                  <c:v>0.63740000000000008</c:v>
                </c:pt>
                <c:pt idx="1929">
                  <c:v>0.6372000000000001</c:v>
                </c:pt>
                <c:pt idx="1930">
                  <c:v>0.63730000000000009</c:v>
                </c:pt>
                <c:pt idx="1931">
                  <c:v>0.63730000000000009</c:v>
                </c:pt>
                <c:pt idx="1932">
                  <c:v>0.6372000000000001</c:v>
                </c:pt>
                <c:pt idx="1933">
                  <c:v>0.63710000000000011</c:v>
                </c:pt>
                <c:pt idx="1934">
                  <c:v>0.63710000000000011</c:v>
                </c:pt>
                <c:pt idx="1935">
                  <c:v>0.63710000000000011</c:v>
                </c:pt>
                <c:pt idx="1936">
                  <c:v>0.63710000000000011</c:v>
                </c:pt>
                <c:pt idx="1937">
                  <c:v>0.63700000000000012</c:v>
                </c:pt>
                <c:pt idx="1938">
                  <c:v>0.63680000000000014</c:v>
                </c:pt>
                <c:pt idx="1939">
                  <c:v>0.63670000000000015</c:v>
                </c:pt>
                <c:pt idx="1940">
                  <c:v>0.63670000000000015</c:v>
                </c:pt>
                <c:pt idx="1941">
                  <c:v>0.63670000000000015</c:v>
                </c:pt>
                <c:pt idx="1942">
                  <c:v>0.63670000000000015</c:v>
                </c:pt>
                <c:pt idx="1943">
                  <c:v>0.63670000000000015</c:v>
                </c:pt>
                <c:pt idx="1944">
                  <c:v>0.63660000000000017</c:v>
                </c:pt>
                <c:pt idx="1945">
                  <c:v>0.63670000000000015</c:v>
                </c:pt>
                <c:pt idx="1946">
                  <c:v>0.63680000000000014</c:v>
                </c:pt>
                <c:pt idx="1947">
                  <c:v>0.63690000000000013</c:v>
                </c:pt>
                <c:pt idx="1948">
                  <c:v>0.63690000000000013</c:v>
                </c:pt>
                <c:pt idx="1949">
                  <c:v>0.63710000000000011</c:v>
                </c:pt>
                <c:pt idx="1950">
                  <c:v>0.6372000000000001</c:v>
                </c:pt>
                <c:pt idx="1951">
                  <c:v>0.63740000000000008</c:v>
                </c:pt>
                <c:pt idx="1952">
                  <c:v>0.63740000000000008</c:v>
                </c:pt>
                <c:pt idx="1953">
                  <c:v>0.63710000000000011</c:v>
                </c:pt>
                <c:pt idx="1954">
                  <c:v>0.63690000000000013</c:v>
                </c:pt>
                <c:pt idx="1955">
                  <c:v>0.63670000000000015</c:v>
                </c:pt>
                <c:pt idx="1956">
                  <c:v>0.63649999999999995</c:v>
                </c:pt>
                <c:pt idx="1957">
                  <c:v>0.63640000000000008</c:v>
                </c:pt>
                <c:pt idx="1958">
                  <c:v>0.63630000000000009</c:v>
                </c:pt>
                <c:pt idx="1959">
                  <c:v>0.63610000000000011</c:v>
                </c:pt>
                <c:pt idx="1960">
                  <c:v>0.63610000000000011</c:v>
                </c:pt>
                <c:pt idx="1961">
                  <c:v>0.63610000000000011</c:v>
                </c:pt>
                <c:pt idx="1962">
                  <c:v>0.63670000000000015</c:v>
                </c:pt>
                <c:pt idx="1963">
                  <c:v>0.63690000000000013</c:v>
                </c:pt>
                <c:pt idx="1964">
                  <c:v>0.63710000000000011</c:v>
                </c:pt>
                <c:pt idx="1965">
                  <c:v>0.63710000000000011</c:v>
                </c:pt>
                <c:pt idx="1966">
                  <c:v>0.63730000000000009</c:v>
                </c:pt>
                <c:pt idx="1967">
                  <c:v>0.63670000000000015</c:v>
                </c:pt>
                <c:pt idx="1968">
                  <c:v>0.63649999999999995</c:v>
                </c:pt>
                <c:pt idx="1969">
                  <c:v>0.63640000000000008</c:v>
                </c:pt>
                <c:pt idx="1970">
                  <c:v>0.6362000000000001</c:v>
                </c:pt>
                <c:pt idx="1971">
                  <c:v>0.63610000000000011</c:v>
                </c:pt>
                <c:pt idx="1972">
                  <c:v>0.63549999999999995</c:v>
                </c:pt>
                <c:pt idx="1973">
                  <c:v>0.63540000000000008</c:v>
                </c:pt>
                <c:pt idx="1974">
                  <c:v>0.63510000000000011</c:v>
                </c:pt>
                <c:pt idx="1975">
                  <c:v>0.63460000000000016</c:v>
                </c:pt>
                <c:pt idx="1976">
                  <c:v>0.63440000000000007</c:v>
                </c:pt>
                <c:pt idx="1977">
                  <c:v>0.63410000000000011</c:v>
                </c:pt>
                <c:pt idx="1978">
                  <c:v>0.63400000000000012</c:v>
                </c:pt>
                <c:pt idx="1979">
                  <c:v>0.63400000000000012</c:v>
                </c:pt>
                <c:pt idx="1980">
                  <c:v>0.63400000000000012</c:v>
                </c:pt>
                <c:pt idx="1981">
                  <c:v>0.63400000000000012</c:v>
                </c:pt>
                <c:pt idx="1982">
                  <c:v>0.63430000000000009</c:v>
                </c:pt>
                <c:pt idx="1983">
                  <c:v>0.63510000000000011</c:v>
                </c:pt>
                <c:pt idx="1984">
                  <c:v>0.6352000000000001</c:v>
                </c:pt>
                <c:pt idx="1985">
                  <c:v>0.6352000000000001</c:v>
                </c:pt>
                <c:pt idx="1986">
                  <c:v>0.63510000000000011</c:v>
                </c:pt>
                <c:pt idx="1987">
                  <c:v>0.63490000000000013</c:v>
                </c:pt>
                <c:pt idx="1988">
                  <c:v>0.63470000000000015</c:v>
                </c:pt>
                <c:pt idx="1989">
                  <c:v>0.63470000000000015</c:v>
                </c:pt>
                <c:pt idx="1990">
                  <c:v>0.63440000000000007</c:v>
                </c:pt>
                <c:pt idx="1991">
                  <c:v>0.63370000000000015</c:v>
                </c:pt>
                <c:pt idx="1992">
                  <c:v>0.6332000000000001</c:v>
                </c:pt>
                <c:pt idx="1993">
                  <c:v>0.63280000000000014</c:v>
                </c:pt>
                <c:pt idx="1994">
                  <c:v>0.6332000000000001</c:v>
                </c:pt>
                <c:pt idx="1995">
                  <c:v>0.63310000000000011</c:v>
                </c:pt>
                <c:pt idx="1996">
                  <c:v>0.63310000000000011</c:v>
                </c:pt>
                <c:pt idx="1997">
                  <c:v>0.63310000000000011</c:v>
                </c:pt>
                <c:pt idx="1998">
                  <c:v>0.63280000000000014</c:v>
                </c:pt>
                <c:pt idx="1999">
                  <c:v>0.63340000000000007</c:v>
                </c:pt>
                <c:pt idx="2000">
                  <c:v>0.6342000000000001</c:v>
                </c:pt>
                <c:pt idx="2001">
                  <c:v>0.6342000000000001</c:v>
                </c:pt>
                <c:pt idx="2002">
                  <c:v>0.63430000000000009</c:v>
                </c:pt>
                <c:pt idx="2003">
                  <c:v>0.6342000000000001</c:v>
                </c:pt>
                <c:pt idx="2004">
                  <c:v>0.6342000000000001</c:v>
                </c:pt>
                <c:pt idx="2005">
                  <c:v>0.6342000000000001</c:v>
                </c:pt>
                <c:pt idx="2006">
                  <c:v>0.6342000000000001</c:v>
                </c:pt>
                <c:pt idx="2007">
                  <c:v>0.63410000000000011</c:v>
                </c:pt>
                <c:pt idx="2008">
                  <c:v>0.63410000000000011</c:v>
                </c:pt>
                <c:pt idx="2009">
                  <c:v>0.63410000000000011</c:v>
                </c:pt>
                <c:pt idx="2010">
                  <c:v>0.6342000000000001</c:v>
                </c:pt>
                <c:pt idx="2011">
                  <c:v>0.63440000000000007</c:v>
                </c:pt>
                <c:pt idx="2012">
                  <c:v>0.63430000000000009</c:v>
                </c:pt>
                <c:pt idx="2013">
                  <c:v>0.63440000000000007</c:v>
                </c:pt>
                <c:pt idx="2014">
                  <c:v>0.63410000000000011</c:v>
                </c:pt>
                <c:pt idx="2015">
                  <c:v>0.63410000000000011</c:v>
                </c:pt>
                <c:pt idx="2016">
                  <c:v>0.63400000000000012</c:v>
                </c:pt>
                <c:pt idx="2017">
                  <c:v>0.63390000000000013</c:v>
                </c:pt>
                <c:pt idx="2018">
                  <c:v>0.63380000000000014</c:v>
                </c:pt>
                <c:pt idx="2019">
                  <c:v>0.63370000000000015</c:v>
                </c:pt>
                <c:pt idx="2020">
                  <c:v>0.63330000000000009</c:v>
                </c:pt>
                <c:pt idx="2021">
                  <c:v>0.6332000000000001</c:v>
                </c:pt>
                <c:pt idx="2022">
                  <c:v>0.63340000000000007</c:v>
                </c:pt>
                <c:pt idx="2023">
                  <c:v>0.63370000000000015</c:v>
                </c:pt>
                <c:pt idx="2024">
                  <c:v>0.63400000000000012</c:v>
                </c:pt>
                <c:pt idx="2025">
                  <c:v>0.63430000000000009</c:v>
                </c:pt>
                <c:pt idx="2026">
                  <c:v>0.63449999999999995</c:v>
                </c:pt>
                <c:pt idx="2027">
                  <c:v>0.63500000000000012</c:v>
                </c:pt>
                <c:pt idx="2028">
                  <c:v>0.63610000000000011</c:v>
                </c:pt>
                <c:pt idx="2029">
                  <c:v>0.63640000000000008</c:v>
                </c:pt>
                <c:pt idx="2030">
                  <c:v>0.63690000000000013</c:v>
                </c:pt>
                <c:pt idx="2031">
                  <c:v>0.63710000000000011</c:v>
                </c:pt>
                <c:pt idx="2032">
                  <c:v>0.63730000000000009</c:v>
                </c:pt>
                <c:pt idx="2033">
                  <c:v>0.6372000000000001</c:v>
                </c:pt>
                <c:pt idx="2034">
                  <c:v>0.63750000000000007</c:v>
                </c:pt>
                <c:pt idx="2035">
                  <c:v>0.63740000000000008</c:v>
                </c:pt>
                <c:pt idx="2036">
                  <c:v>0.6372000000000001</c:v>
                </c:pt>
                <c:pt idx="2037">
                  <c:v>0.63670000000000015</c:v>
                </c:pt>
                <c:pt idx="2038">
                  <c:v>0.63649999999999995</c:v>
                </c:pt>
                <c:pt idx="2039">
                  <c:v>0.63630000000000009</c:v>
                </c:pt>
                <c:pt idx="2040">
                  <c:v>0.63630000000000009</c:v>
                </c:pt>
                <c:pt idx="2041">
                  <c:v>0.63630000000000009</c:v>
                </c:pt>
                <c:pt idx="2042">
                  <c:v>0.6362000000000001</c:v>
                </c:pt>
                <c:pt idx="2043">
                  <c:v>0.6362000000000001</c:v>
                </c:pt>
                <c:pt idx="2044">
                  <c:v>0.63630000000000009</c:v>
                </c:pt>
                <c:pt idx="2045">
                  <c:v>0.63690000000000013</c:v>
                </c:pt>
                <c:pt idx="2046">
                  <c:v>0.63710000000000011</c:v>
                </c:pt>
                <c:pt idx="2047">
                  <c:v>0.63730000000000009</c:v>
                </c:pt>
                <c:pt idx="2048">
                  <c:v>0.63750000000000007</c:v>
                </c:pt>
                <c:pt idx="2049">
                  <c:v>0.63759999999999994</c:v>
                </c:pt>
                <c:pt idx="2050">
                  <c:v>0.63770000000000016</c:v>
                </c:pt>
                <c:pt idx="2051">
                  <c:v>0.63759999999999994</c:v>
                </c:pt>
                <c:pt idx="2052">
                  <c:v>0.63740000000000008</c:v>
                </c:pt>
                <c:pt idx="2053">
                  <c:v>0.6372000000000001</c:v>
                </c:pt>
                <c:pt idx="2054">
                  <c:v>0.63710000000000011</c:v>
                </c:pt>
                <c:pt idx="2055">
                  <c:v>0.63710000000000011</c:v>
                </c:pt>
                <c:pt idx="2056">
                  <c:v>0.63690000000000013</c:v>
                </c:pt>
                <c:pt idx="2057">
                  <c:v>0.63660000000000017</c:v>
                </c:pt>
                <c:pt idx="2058">
                  <c:v>0.63649999999999995</c:v>
                </c:pt>
                <c:pt idx="2059">
                  <c:v>0.63640000000000008</c:v>
                </c:pt>
                <c:pt idx="2060">
                  <c:v>0.63670000000000015</c:v>
                </c:pt>
                <c:pt idx="2061">
                  <c:v>0.63680000000000014</c:v>
                </c:pt>
                <c:pt idx="2062">
                  <c:v>0.63710000000000011</c:v>
                </c:pt>
                <c:pt idx="2063">
                  <c:v>0.6372000000000001</c:v>
                </c:pt>
                <c:pt idx="2064">
                  <c:v>0.63730000000000009</c:v>
                </c:pt>
                <c:pt idx="2065">
                  <c:v>0.63750000000000007</c:v>
                </c:pt>
                <c:pt idx="2066">
                  <c:v>0.63780000000000014</c:v>
                </c:pt>
                <c:pt idx="2067">
                  <c:v>0.63800000000000012</c:v>
                </c:pt>
                <c:pt idx="2068">
                  <c:v>0.63800000000000012</c:v>
                </c:pt>
                <c:pt idx="2069">
                  <c:v>0.63790000000000013</c:v>
                </c:pt>
                <c:pt idx="2070">
                  <c:v>0.63759999999999994</c:v>
                </c:pt>
                <c:pt idx="2071">
                  <c:v>0.63750000000000007</c:v>
                </c:pt>
                <c:pt idx="2072">
                  <c:v>0.63759999999999994</c:v>
                </c:pt>
                <c:pt idx="2073">
                  <c:v>0.63780000000000014</c:v>
                </c:pt>
                <c:pt idx="2074">
                  <c:v>0.63800000000000012</c:v>
                </c:pt>
                <c:pt idx="2075">
                  <c:v>0.6382000000000001</c:v>
                </c:pt>
                <c:pt idx="2076">
                  <c:v>0.63840000000000008</c:v>
                </c:pt>
                <c:pt idx="2077">
                  <c:v>0.63850000000000007</c:v>
                </c:pt>
                <c:pt idx="2078">
                  <c:v>0.63880000000000015</c:v>
                </c:pt>
                <c:pt idx="2079">
                  <c:v>0.63910000000000011</c:v>
                </c:pt>
                <c:pt idx="2080">
                  <c:v>0.6392000000000001</c:v>
                </c:pt>
                <c:pt idx="2081">
                  <c:v>0.63940000000000008</c:v>
                </c:pt>
                <c:pt idx="2082">
                  <c:v>0.63959999999999995</c:v>
                </c:pt>
                <c:pt idx="2083">
                  <c:v>0.63970000000000016</c:v>
                </c:pt>
                <c:pt idx="2084">
                  <c:v>0.63970000000000016</c:v>
                </c:pt>
                <c:pt idx="2085">
                  <c:v>0.63959999999999995</c:v>
                </c:pt>
                <c:pt idx="2086">
                  <c:v>0.63959999999999995</c:v>
                </c:pt>
                <c:pt idx="2087">
                  <c:v>0.63890000000000013</c:v>
                </c:pt>
                <c:pt idx="2088">
                  <c:v>0.63859999999999995</c:v>
                </c:pt>
                <c:pt idx="2089">
                  <c:v>0.63800000000000012</c:v>
                </c:pt>
                <c:pt idx="2090">
                  <c:v>0.63780000000000014</c:v>
                </c:pt>
                <c:pt idx="2091">
                  <c:v>0.63770000000000016</c:v>
                </c:pt>
                <c:pt idx="2092">
                  <c:v>0.63750000000000007</c:v>
                </c:pt>
                <c:pt idx="2093">
                  <c:v>0.63750000000000007</c:v>
                </c:pt>
                <c:pt idx="2094">
                  <c:v>0.63770000000000016</c:v>
                </c:pt>
                <c:pt idx="2095">
                  <c:v>0.63800000000000012</c:v>
                </c:pt>
                <c:pt idx="2096">
                  <c:v>0.63830000000000009</c:v>
                </c:pt>
                <c:pt idx="2097">
                  <c:v>0.63870000000000016</c:v>
                </c:pt>
                <c:pt idx="2098">
                  <c:v>0.63880000000000015</c:v>
                </c:pt>
                <c:pt idx="2099">
                  <c:v>0.63900000000000012</c:v>
                </c:pt>
                <c:pt idx="2100">
                  <c:v>0.63910000000000011</c:v>
                </c:pt>
                <c:pt idx="2101">
                  <c:v>0.63930000000000009</c:v>
                </c:pt>
                <c:pt idx="2102">
                  <c:v>0.63930000000000009</c:v>
                </c:pt>
                <c:pt idx="2103">
                  <c:v>0.63910000000000011</c:v>
                </c:pt>
                <c:pt idx="2104">
                  <c:v>0.63900000000000012</c:v>
                </c:pt>
                <c:pt idx="2105">
                  <c:v>0.63859999999999995</c:v>
                </c:pt>
                <c:pt idx="2106">
                  <c:v>0.63840000000000008</c:v>
                </c:pt>
                <c:pt idx="2107">
                  <c:v>0.6382000000000001</c:v>
                </c:pt>
                <c:pt idx="2108">
                  <c:v>0.63810000000000011</c:v>
                </c:pt>
                <c:pt idx="2109">
                  <c:v>0.63780000000000014</c:v>
                </c:pt>
                <c:pt idx="2110">
                  <c:v>0.63740000000000008</c:v>
                </c:pt>
                <c:pt idx="2111">
                  <c:v>0.63740000000000008</c:v>
                </c:pt>
                <c:pt idx="2112">
                  <c:v>0.63740000000000008</c:v>
                </c:pt>
                <c:pt idx="2113">
                  <c:v>0.63759999999999994</c:v>
                </c:pt>
                <c:pt idx="2114">
                  <c:v>0.63780000000000014</c:v>
                </c:pt>
                <c:pt idx="2115">
                  <c:v>0.63810000000000011</c:v>
                </c:pt>
                <c:pt idx="2116">
                  <c:v>0.63830000000000009</c:v>
                </c:pt>
                <c:pt idx="2117">
                  <c:v>0.63850000000000007</c:v>
                </c:pt>
                <c:pt idx="2118">
                  <c:v>0.63880000000000015</c:v>
                </c:pt>
                <c:pt idx="2119">
                  <c:v>0.63900000000000012</c:v>
                </c:pt>
                <c:pt idx="2120">
                  <c:v>0.6392000000000001</c:v>
                </c:pt>
                <c:pt idx="2121">
                  <c:v>0.63910000000000011</c:v>
                </c:pt>
                <c:pt idx="2122">
                  <c:v>0.63900000000000012</c:v>
                </c:pt>
                <c:pt idx="2123">
                  <c:v>0.63859999999999995</c:v>
                </c:pt>
                <c:pt idx="2124">
                  <c:v>0.63859999999999995</c:v>
                </c:pt>
                <c:pt idx="2125">
                  <c:v>0.63859999999999995</c:v>
                </c:pt>
                <c:pt idx="2126">
                  <c:v>0.63850000000000007</c:v>
                </c:pt>
                <c:pt idx="2127">
                  <c:v>0.6382000000000001</c:v>
                </c:pt>
                <c:pt idx="2128">
                  <c:v>0.63780000000000014</c:v>
                </c:pt>
                <c:pt idx="2129">
                  <c:v>0.63750000000000007</c:v>
                </c:pt>
                <c:pt idx="2130">
                  <c:v>0.63750000000000007</c:v>
                </c:pt>
                <c:pt idx="2131">
                  <c:v>0.63750000000000007</c:v>
                </c:pt>
                <c:pt idx="2132">
                  <c:v>0.63770000000000016</c:v>
                </c:pt>
                <c:pt idx="2133">
                  <c:v>0.63770000000000016</c:v>
                </c:pt>
                <c:pt idx="2134">
                  <c:v>0.63770000000000016</c:v>
                </c:pt>
                <c:pt idx="2135">
                  <c:v>0.63780000000000014</c:v>
                </c:pt>
                <c:pt idx="2136">
                  <c:v>0.63840000000000008</c:v>
                </c:pt>
                <c:pt idx="2137">
                  <c:v>0.63859999999999995</c:v>
                </c:pt>
                <c:pt idx="2138">
                  <c:v>0.63870000000000016</c:v>
                </c:pt>
                <c:pt idx="2139">
                  <c:v>0.63880000000000015</c:v>
                </c:pt>
                <c:pt idx="2140">
                  <c:v>0.63870000000000016</c:v>
                </c:pt>
                <c:pt idx="2141">
                  <c:v>0.63880000000000015</c:v>
                </c:pt>
                <c:pt idx="2142">
                  <c:v>0.63880000000000015</c:v>
                </c:pt>
                <c:pt idx="2143">
                  <c:v>0.63880000000000015</c:v>
                </c:pt>
                <c:pt idx="2144">
                  <c:v>0.63880000000000015</c:v>
                </c:pt>
                <c:pt idx="2145">
                  <c:v>0.63870000000000016</c:v>
                </c:pt>
                <c:pt idx="2146">
                  <c:v>0.63810000000000011</c:v>
                </c:pt>
                <c:pt idx="2147">
                  <c:v>0.63800000000000012</c:v>
                </c:pt>
                <c:pt idx="2148">
                  <c:v>0.63790000000000013</c:v>
                </c:pt>
                <c:pt idx="2149">
                  <c:v>0.63830000000000009</c:v>
                </c:pt>
                <c:pt idx="2150">
                  <c:v>0.64070000000000016</c:v>
                </c:pt>
                <c:pt idx="2151">
                  <c:v>0.64080000000000015</c:v>
                </c:pt>
                <c:pt idx="2152">
                  <c:v>0.64090000000000014</c:v>
                </c:pt>
                <c:pt idx="2153">
                  <c:v>0.64110000000000011</c:v>
                </c:pt>
                <c:pt idx="2154">
                  <c:v>0.64140000000000008</c:v>
                </c:pt>
                <c:pt idx="2155">
                  <c:v>0.64150000000000007</c:v>
                </c:pt>
                <c:pt idx="2156">
                  <c:v>0.64159999999999995</c:v>
                </c:pt>
                <c:pt idx="2157">
                  <c:v>0.64159999999999995</c:v>
                </c:pt>
                <c:pt idx="2158">
                  <c:v>0.64140000000000008</c:v>
                </c:pt>
                <c:pt idx="2159">
                  <c:v>0.64110000000000011</c:v>
                </c:pt>
                <c:pt idx="2160">
                  <c:v>0.64090000000000014</c:v>
                </c:pt>
                <c:pt idx="2161">
                  <c:v>0.64090000000000014</c:v>
                </c:pt>
                <c:pt idx="2162">
                  <c:v>0.64080000000000015</c:v>
                </c:pt>
                <c:pt idx="2163">
                  <c:v>0.64040000000000008</c:v>
                </c:pt>
                <c:pt idx="2164">
                  <c:v>0.64000000000000012</c:v>
                </c:pt>
                <c:pt idx="2165">
                  <c:v>0.63970000000000016</c:v>
                </c:pt>
                <c:pt idx="2166">
                  <c:v>0.63959999999999995</c:v>
                </c:pt>
                <c:pt idx="2167">
                  <c:v>0.63959999999999995</c:v>
                </c:pt>
                <c:pt idx="2168">
                  <c:v>0.63970000000000016</c:v>
                </c:pt>
                <c:pt idx="2169">
                  <c:v>0.63950000000000007</c:v>
                </c:pt>
                <c:pt idx="2170">
                  <c:v>0.63950000000000007</c:v>
                </c:pt>
                <c:pt idx="2171">
                  <c:v>0.63950000000000007</c:v>
                </c:pt>
                <c:pt idx="2172">
                  <c:v>0.63959999999999995</c:v>
                </c:pt>
                <c:pt idx="2173">
                  <c:v>0.63959999999999995</c:v>
                </c:pt>
                <c:pt idx="2174">
                  <c:v>0.63959999999999995</c:v>
                </c:pt>
                <c:pt idx="2175">
                  <c:v>0.63959999999999995</c:v>
                </c:pt>
                <c:pt idx="2176">
                  <c:v>0.63940000000000008</c:v>
                </c:pt>
                <c:pt idx="2177">
                  <c:v>0.63910000000000011</c:v>
                </c:pt>
                <c:pt idx="2178">
                  <c:v>0.63900000000000012</c:v>
                </c:pt>
                <c:pt idx="2179">
                  <c:v>0.63900000000000012</c:v>
                </c:pt>
                <c:pt idx="2180">
                  <c:v>0.63900000000000012</c:v>
                </c:pt>
                <c:pt idx="2181">
                  <c:v>0.63890000000000013</c:v>
                </c:pt>
                <c:pt idx="2182">
                  <c:v>0.63880000000000015</c:v>
                </c:pt>
                <c:pt idx="2183">
                  <c:v>0.63870000000000016</c:v>
                </c:pt>
                <c:pt idx="2184">
                  <c:v>0.63880000000000015</c:v>
                </c:pt>
                <c:pt idx="2185">
                  <c:v>0.63859999999999995</c:v>
                </c:pt>
                <c:pt idx="2186">
                  <c:v>0.63490000000000013</c:v>
                </c:pt>
                <c:pt idx="2187">
                  <c:v>0.6342000000000001</c:v>
                </c:pt>
                <c:pt idx="2188">
                  <c:v>0.63410000000000011</c:v>
                </c:pt>
                <c:pt idx="2189">
                  <c:v>0.63430000000000009</c:v>
                </c:pt>
                <c:pt idx="2190">
                  <c:v>0.63440000000000007</c:v>
                </c:pt>
                <c:pt idx="2191">
                  <c:v>0.63460000000000016</c:v>
                </c:pt>
                <c:pt idx="2192">
                  <c:v>0.63470000000000015</c:v>
                </c:pt>
                <c:pt idx="2193">
                  <c:v>0.63460000000000016</c:v>
                </c:pt>
                <c:pt idx="2194">
                  <c:v>0.63310000000000011</c:v>
                </c:pt>
                <c:pt idx="2195">
                  <c:v>0.6332000000000001</c:v>
                </c:pt>
                <c:pt idx="2196">
                  <c:v>0.63330000000000009</c:v>
                </c:pt>
                <c:pt idx="2197">
                  <c:v>0.63340000000000007</c:v>
                </c:pt>
                <c:pt idx="2198">
                  <c:v>0.63340000000000007</c:v>
                </c:pt>
                <c:pt idx="2199">
                  <c:v>0.63340000000000007</c:v>
                </c:pt>
                <c:pt idx="2200">
                  <c:v>0.63330000000000009</c:v>
                </c:pt>
                <c:pt idx="2201">
                  <c:v>0.63340000000000007</c:v>
                </c:pt>
                <c:pt idx="2202">
                  <c:v>0.63360000000000016</c:v>
                </c:pt>
                <c:pt idx="2203">
                  <c:v>0.63370000000000015</c:v>
                </c:pt>
                <c:pt idx="2204">
                  <c:v>0.63390000000000013</c:v>
                </c:pt>
                <c:pt idx="2205">
                  <c:v>0.63380000000000014</c:v>
                </c:pt>
                <c:pt idx="2206">
                  <c:v>0.63400000000000012</c:v>
                </c:pt>
                <c:pt idx="2207">
                  <c:v>0.6342000000000001</c:v>
                </c:pt>
                <c:pt idx="2208">
                  <c:v>0.63440000000000007</c:v>
                </c:pt>
                <c:pt idx="2209">
                  <c:v>0.6342000000000001</c:v>
                </c:pt>
                <c:pt idx="2210">
                  <c:v>0.6342000000000001</c:v>
                </c:pt>
                <c:pt idx="2211">
                  <c:v>0.6342000000000001</c:v>
                </c:pt>
                <c:pt idx="2212">
                  <c:v>0.6342000000000001</c:v>
                </c:pt>
                <c:pt idx="2213">
                  <c:v>0.63400000000000012</c:v>
                </c:pt>
                <c:pt idx="2214">
                  <c:v>0.63380000000000014</c:v>
                </c:pt>
                <c:pt idx="2215">
                  <c:v>0.63349999999999995</c:v>
                </c:pt>
                <c:pt idx="2216">
                  <c:v>0.63360000000000016</c:v>
                </c:pt>
                <c:pt idx="2217">
                  <c:v>0.63360000000000016</c:v>
                </c:pt>
                <c:pt idx="2218">
                  <c:v>0.63380000000000014</c:v>
                </c:pt>
                <c:pt idx="2219">
                  <c:v>0.63410000000000011</c:v>
                </c:pt>
                <c:pt idx="2220">
                  <c:v>0.63470000000000015</c:v>
                </c:pt>
                <c:pt idx="2221">
                  <c:v>0.63510000000000011</c:v>
                </c:pt>
                <c:pt idx="2222">
                  <c:v>0.63510000000000011</c:v>
                </c:pt>
                <c:pt idx="2223">
                  <c:v>0.63490000000000013</c:v>
                </c:pt>
                <c:pt idx="2224">
                  <c:v>0.63470000000000015</c:v>
                </c:pt>
                <c:pt idx="2225">
                  <c:v>0.63480000000000014</c:v>
                </c:pt>
                <c:pt idx="2226">
                  <c:v>0.63490000000000013</c:v>
                </c:pt>
                <c:pt idx="2227">
                  <c:v>0.63580000000000014</c:v>
                </c:pt>
                <c:pt idx="2228">
                  <c:v>0.6362000000000001</c:v>
                </c:pt>
                <c:pt idx="2229">
                  <c:v>0.63649999999999995</c:v>
                </c:pt>
                <c:pt idx="2230">
                  <c:v>0.63660000000000017</c:v>
                </c:pt>
                <c:pt idx="2231">
                  <c:v>0.63670000000000015</c:v>
                </c:pt>
                <c:pt idx="2232">
                  <c:v>0.63660000000000017</c:v>
                </c:pt>
                <c:pt idx="2233">
                  <c:v>0.63660000000000017</c:v>
                </c:pt>
                <c:pt idx="2234">
                  <c:v>0.63660000000000017</c:v>
                </c:pt>
                <c:pt idx="2235">
                  <c:v>0.63630000000000009</c:v>
                </c:pt>
                <c:pt idx="2236">
                  <c:v>0.6362000000000001</c:v>
                </c:pt>
                <c:pt idx="2237">
                  <c:v>0.63580000000000014</c:v>
                </c:pt>
                <c:pt idx="2238">
                  <c:v>0.63560000000000016</c:v>
                </c:pt>
                <c:pt idx="2239">
                  <c:v>0.63510000000000011</c:v>
                </c:pt>
                <c:pt idx="2240">
                  <c:v>0.63490000000000013</c:v>
                </c:pt>
                <c:pt idx="2241">
                  <c:v>0.63490000000000013</c:v>
                </c:pt>
                <c:pt idx="2242">
                  <c:v>0.63500000000000012</c:v>
                </c:pt>
                <c:pt idx="2243">
                  <c:v>0.63500000000000012</c:v>
                </c:pt>
                <c:pt idx="2244">
                  <c:v>0.63500000000000012</c:v>
                </c:pt>
                <c:pt idx="2245">
                  <c:v>0.63510000000000011</c:v>
                </c:pt>
                <c:pt idx="2246">
                  <c:v>0.63480000000000014</c:v>
                </c:pt>
                <c:pt idx="2247">
                  <c:v>0.63510000000000011</c:v>
                </c:pt>
                <c:pt idx="2248">
                  <c:v>0.63549999999999995</c:v>
                </c:pt>
                <c:pt idx="2249">
                  <c:v>0.63580000000000014</c:v>
                </c:pt>
                <c:pt idx="2250">
                  <c:v>0.63590000000000013</c:v>
                </c:pt>
                <c:pt idx="2251">
                  <c:v>0.63610000000000011</c:v>
                </c:pt>
                <c:pt idx="2252">
                  <c:v>0.63630000000000009</c:v>
                </c:pt>
                <c:pt idx="2253">
                  <c:v>0.63610000000000011</c:v>
                </c:pt>
                <c:pt idx="2254">
                  <c:v>0.63570000000000015</c:v>
                </c:pt>
                <c:pt idx="2255">
                  <c:v>0.63570000000000015</c:v>
                </c:pt>
                <c:pt idx="2256">
                  <c:v>0.63560000000000016</c:v>
                </c:pt>
                <c:pt idx="2257">
                  <c:v>0.63570000000000015</c:v>
                </c:pt>
                <c:pt idx="2258">
                  <c:v>0.63590000000000013</c:v>
                </c:pt>
                <c:pt idx="2259">
                  <c:v>0.63600000000000012</c:v>
                </c:pt>
                <c:pt idx="2260">
                  <c:v>0.63580000000000014</c:v>
                </c:pt>
                <c:pt idx="2261">
                  <c:v>0.63570000000000015</c:v>
                </c:pt>
                <c:pt idx="2262">
                  <c:v>0.63560000000000016</c:v>
                </c:pt>
                <c:pt idx="2263">
                  <c:v>0.63560000000000016</c:v>
                </c:pt>
                <c:pt idx="2264">
                  <c:v>0.63580000000000014</c:v>
                </c:pt>
                <c:pt idx="2265">
                  <c:v>0.63590000000000013</c:v>
                </c:pt>
                <c:pt idx="2266">
                  <c:v>0.63600000000000012</c:v>
                </c:pt>
                <c:pt idx="2267">
                  <c:v>0.63570000000000015</c:v>
                </c:pt>
                <c:pt idx="2268">
                  <c:v>0.63530000000000009</c:v>
                </c:pt>
                <c:pt idx="2269">
                  <c:v>0.63470000000000015</c:v>
                </c:pt>
                <c:pt idx="2270">
                  <c:v>0.63410000000000011</c:v>
                </c:pt>
                <c:pt idx="2271">
                  <c:v>0.63360000000000016</c:v>
                </c:pt>
                <c:pt idx="2272">
                  <c:v>0.63330000000000009</c:v>
                </c:pt>
                <c:pt idx="2273">
                  <c:v>0.63310000000000011</c:v>
                </c:pt>
                <c:pt idx="2274">
                  <c:v>0.6342000000000001</c:v>
                </c:pt>
                <c:pt idx="2275">
                  <c:v>0.6342000000000001</c:v>
                </c:pt>
                <c:pt idx="2276">
                  <c:v>0.63440000000000007</c:v>
                </c:pt>
                <c:pt idx="2277">
                  <c:v>0.63460000000000016</c:v>
                </c:pt>
                <c:pt idx="2278">
                  <c:v>0.63500000000000012</c:v>
                </c:pt>
                <c:pt idx="2279">
                  <c:v>0.63549999999999995</c:v>
                </c:pt>
                <c:pt idx="2280">
                  <c:v>0.63570000000000015</c:v>
                </c:pt>
                <c:pt idx="2281">
                  <c:v>0.63580000000000014</c:v>
                </c:pt>
                <c:pt idx="2282">
                  <c:v>0.63590000000000013</c:v>
                </c:pt>
                <c:pt idx="2283">
                  <c:v>0.63560000000000016</c:v>
                </c:pt>
                <c:pt idx="2284">
                  <c:v>0.63560000000000016</c:v>
                </c:pt>
                <c:pt idx="2285">
                  <c:v>0.63510000000000011</c:v>
                </c:pt>
                <c:pt idx="2286">
                  <c:v>0.63370000000000015</c:v>
                </c:pt>
                <c:pt idx="2287">
                  <c:v>0.63240000000000007</c:v>
                </c:pt>
                <c:pt idx="2288">
                  <c:v>0.63180000000000014</c:v>
                </c:pt>
                <c:pt idx="2289">
                  <c:v>0.63120000000000009</c:v>
                </c:pt>
                <c:pt idx="2290">
                  <c:v>0.63080000000000014</c:v>
                </c:pt>
                <c:pt idx="2291">
                  <c:v>0.63040000000000007</c:v>
                </c:pt>
                <c:pt idx="2292">
                  <c:v>0.6301000000000001</c:v>
                </c:pt>
                <c:pt idx="2293">
                  <c:v>0.63040000000000007</c:v>
                </c:pt>
                <c:pt idx="2294">
                  <c:v>0.63090000000000013</c:v>
                </c:pt>
                <c:pt idx="2295">
                  <c:v>0.63180000000000014</c:v>
                </c:pt>
                <c:pt idx="2296">
                  <c:v>0.63310000000000011</c:v>
                </c:pt>
                <c:pt idx="2297">
                  <c:v>0.63440000000000007</c:v>
                </c:pt>
                <c:pt idx="2298">
                  <c:v>0.63570000000000015</c:v>
                </c:pt>
                <c:pt idx="2299">
                  <c:v>0.63680000000000014</c:v>
                </c:pt>
                <c:pt idx="2300">
                  <c:v>0.63790000000000013</c:v>
                </c:pt>
                <c:pt idx="2301">
                  <c:v>0.63800000000000012</c:v>
                </c:pt>
                <c:pt idx="2302">
                  <c:v>0.63850000000000007</c:v>
                </c:pt>
                <c:pt idx="2303">
                  <c:v>0.63900000000000012</c:v>
                </c:pt>
                <c:pt idx="2304">
                  <c:v>0.63959999999999995</c:v>
                </c:pt>
                <c:pt idx="2305">
                  <c:v>0.64030000000000009</c:v>
                </c:pt>
                <c:pt idx="2306">
                  <c:v>0.64080000000000015</c:v>
                </c:pt>
                <c:pt idx="2307">
                  <c:v>0.64110000000000011</c:v>
                </c:pt>
                <c:pt idx="2308">
                  <c:v>0.64080000000000015</c:v>
                </c:pt>
                <c:pt idx="2309">
                  <c:v>0.6402000000000001</c:v>
                </c:pt>
                <c:pt idx="2310">
                  <c:v>0.6392000000000001</c:v>
                </c:pt>
                <c:pt idx="2311">
                  <c:v>0.63830000000000009</c:v>
                </c:pt>
                <c:pt idx="2312">
                  <c:v>0.63730000000000009</c:v>
                </c:pt>
                <c:pt idx="2313">
                  <c:v>0.6362000000000001</c:v>
                </c:pt>
                <c:pt idx="2314">
                  <c:v>0.63510000000000011</c:v>
                </c:pt>
                <c:pt idx="2315">
                  <c:v>0.6342000000000001</c:v>
                </c:pt>
                <c:pt idx="2316">
                  <c:v>0.6342000000000001</c:v>
                </c:pt>
                <c:pt idx="2317">
                  <c:v>0.63330000000000009</c:v>
                </c:pt>
                <c:pt idx="2318">
                  <c:v>0.63349999999999995</c:v>
                </c:pt>
                <c:pt idx="2319">
                  <c:v>0.63400000000000012</c:v>
                </c:pt>
                <c:pt idx="2320">
                  <c:v>0.6342000000000001</c:v>
                </c:pt>
                <c:pt idx="2321">
                  <c:v>0.63460000000000016</c:v>
                </c:pt>
                <c:pt idx="2322">
                  <c:v>0.63470000000000015</c:v>
                </c:pt>
                <c:pt idx="2323">
                  <c:v>0.63500000000000012</c:v>
                </c:pt>
                <c:pt idx="2324">
                  <c:v>0.63540000000000008</c:v>
                </c:pt>
                <c:pt idx="2325">
                  <c:v>0.63570000000000015</c:v>
                </c:pt>
                <c:pt idx="2326">
                  <c:v>0.63610000000000011</c:v>
                </c:pt>
                <c:pt idx="2327">
                  <c:v>0.63640000000000008</c:v>
                </c:pt>
                <c:pt idx="2328">
                  <c:v>0.63660000000000017</c:v>
                </c:pt>
                <c:pt idx="2329">
                  <c:v>0.63690000000000013</c:v>
                </c:pt>
                <c:pt idx="2330">
                  <c:v>0.63710000000000011</c:v>
                </c:pt>
                <c:pt idx="2331">
                  <c:v>0.6372000000000001</c:v>
                </c:pt>
                <c:pt idx="2332">
                  <c:v>0.63759999999999994</c:v>
                </c:pt>
                <c:pt idx="2333">
                  <c:v>0.63840000000000008</c:v>
                </c:pt>
                <c:pt idx="2334">
                  <c:v>0.63830000000000009</c:v>
                </c:pt>
                <c:pt idx="2335">
                  <c:v>0.63830000000000009</c:v>
                </c:pt>
                <c:pt idx="2336">
                  <c:v>0.63810000000000011</c:v>
                </c:pt>
                <c:pt idx="2337">
                  <c:v>0.63830000000000009</c:v>
                </c:pt>
                <c:pt idx="2338">
                  <c:v>0.63850000000000007</c:v>
                </c:pt>
                <c:pt idx="2339">
                  <c:v>0.63870000000000016</c:v>
                </c:pt>
                <c:pt idx="2340">
                  <c:v>0.63910000000000011</c:v>
                </c:pt>
                <c:pt idx="2341">
                  <c:v>0.63790000000000013</c:v>
                </c:pt>
                <c:pt idx="2342">
                  <c:v>0.63800000000000012</c:v>
                </c:pt>
                <c:pt idx="2343">
                  <c:v>0.63800000000000012</c:v>
                </c:pt>
                <c:pt idx="2344">
                  <c:v>0.63810000000000011</c:v>
                </c:pt>
                <c:pt idx="2345">
                  <c:v>0.63830000000000009</c:v>
                </c:pt>
                <c:pt idx="2346">
                  <c:v>0.63880000000000015</c:v>
                </c:pt>
                <c:pt idx="2347">
                  <c:v>0.6392000000000001</c:v>
                </c:pt>
                <c:pt idx="2348">
                  <c:v>0.63950000000000007</c:v>
                </c:pt>
                <c:pt idx="2349">
                  <c:v>0.63950000000000007</c:v>
                </c:pt>
                <c:pt idx="2350">
                  <c:v>0.63950000000000007</c:v>
                </c:pt>
                <c:pt idx="2351">
                  <c:v>0.63940000000000008</c:v>
                </c:pt>
                <c:pt idx="2352">
                  <c:v>0.63930000000000009</c:v>
                </c:pt>
                <c:pt idx="2353">
                  <c:v>0.63910000000000011</c:v>
                </c:pt>
                <c:pt idx="2354">
                  <c:v>0.63870000000000016</c:v>
                </c:pt>
                <c:pt idx="2355">
                  <c:v>0.63830000000000009</c:v>
                </c:pt>
                <c:pt idx="2356">
                  <c:v>0.63800000000000012</c:v>
                </c:pt>
                <c:pt idx="2357">
                  <c:v>0.63780000000000014</c:v>
                </c:pt>
                <c:pt idx="2358">
                  <c:v>0.63770000000000016</c:v>
                </c:pt>
                <c:pt idx="2359">
                  <c:v>0.63740000000000008</c:v>
                </c:pt>
                <c:pt idx="2360">
                  <c:v>0.63700000000000012</c:v>
                </c:pt>
                <c:pt idx="2361">
                  <c:v>0.63670000000000015</c:v>
                </c:pt>
                <c:pt idx="2362">
                  <c:v>0.63630000000000009</c:v>
                </c:pt>
                <c:pt idx="2363">
                  <c:v>0.63610000000000011</c:v>
                </c:pt>
                <c:pt idx="2364">
                  <c:v>0.63600000000000012</c:v>
                </c:pt>
                <c:pt idx="2365">
                  <c:v>0.63590000000000013</c:v>
                </c:pt>
                <c:pt idx="2366">
                  <c:v>0.63590000000000013</c:v>
                </c:pt>
                <c:pt idx="2367">
                  <c:v>0.6362000000000001</c:v>
                </c:pt>
                <c:pt idx="2368">
                  <c:v>0.63649999999999995</c:v>
                </c:pt>
                <c:pt idx="2369">
                  <c:v>0.63640000000000008</c:v>
                </c:pt>
                <c:pt idx="2370">
                  <c:v>0.6362000000000001</c:v>
                </c:pt>
                <c:pt idx="2371">
                  <c:v>0.63630000000000009</c:v>
                </c:pt>
                <c:pt idx="2372">
                  <c:v>0.6362000000000001</c:v>
                </c:pt>
                <c:pt idx="2373">
                  <c:v>0.63590000000000013</c:v>
                </c:pt>
                <c:pt idx="2374">
                  <c:v>0.63580000000000014</c:v>
                </c:pt>
                <c:pt idx="2375">
                  <c:v>0.63560000000000016</c:v>
                </c:pt>
                <c:pt idx="2376">
                  <c:v>0.63590000000000013</c:v>
                </c:pt>
                <c:pt idx="2377">
                  <c:v>0.63540000000000008</c:v>
                </c:pt>
                <c:pt idx="2378">
                  <c:v>0.63400000000000012</c:v>
                </c:pt>
                <c:pt idx="2379">
                  <c:v>0.63410000000000011</c:v>
                </c:pt>
                <c:pt idx="2380">
                  <c:v>0.63440000000000007</c:v>
                </c:pt>
                <c:pt idx="2381">
                  <c:v>0.63460000000000016</c:v>
                </c:pt>
                <c:pt idx="2382">
                  <c:v>0.63480000000000014</c:v>
                </c:pt>
                <c:pt idx="2383">
                  <c:v>0.63500000000000012</c:v>
                </c:pt>
                <c:pt idx="2384">
                  <c:v>0.63510000000000011</c:v>
                </c:pt>
                <c:pt idx="2385">
                  <c:v>0.63510000000000011</c:v>
                </c:pt>
                <c:pt idx="2386">
                  <c:v>0.6352000000000001</c:v>
                </c:pt>
                <c:pt idx="2387">
                  <c:v>0.6352000000000001</c:v>
                </c:pt>
                <c:pt idx="2388">
                  <c:v>0.63510000000000011</c:v>
                </c:pt>
                <c:pt idx="2389">
                  <c:v>0.63510000000000011</c:v>
                </c:pt>
                <c:pt idx="2390">
                  <c:v>0.63490000000000013</c:v>
                </c:pt>
                <c:pt idx="2391">
                  <c:v>0.63490000000000013</c:v>
                </c:pt>
                <c:pt idx="2392">
                  <c:v>0.63480000000000014</c:v>
                </c:pt>
                <c:pt idx="2393">
                  <c:v>0.63470000000000015</c:v>
                </c:pt>
                <c:pt idx="2394">
                  <c:v>0.63430000000000009</c:v>
                </c:pt>
                <c:pt idx="2395">
                  <c:v>0.6342000000000001</c:v>
                </c:pt>
                <c:pt idx="2396">
                  <c:v>0.63430000000000009</c:v>
                </c:pt>
                <c:pt idx="2397">
                  <c:v>0.63449999999999995</c:v>
                </c:pt>
                <c:pt idx="2398">
                  <c:v>0.63440000000000007</c:v>
                </c:pt>
                <c:pt idx="2399">
                  <c:v>0.6342000000000001</c:v>
                </c:pt>
                <c:pt idx="2400">
                  <c:v>0.63430000000000009</c:v>
                </c:pt>
                <c:pt idx="2401">
                  <c:v>0.63440000000000007</c:v>
                </c:pt>
                <c:pt idx="2402">
                  <c:v>0.63440000000000007</c:v>
                </c:pt>
                <c:pt idx="2403">
                  <c:v>0.63460000000000016</c:v>
                </c:pt>
                <c:pt idx="2404">
                  <c:v>0.63460000000000016</c:v>
                </c:pt>
                <c:pt idx="2405">
                  <c:v>0.63440000000000007</c:v>
                </c:pt>
                <c:pt idx="2406">
                  <c:v>0.63410000000000011</c:v>
                </c:pt>
                <c:pt idx="2407">
                  <c:v>0.63400000000000012</c:v>
                </c:pt>
                <c:pt idx="2408">
                  <c:v>0.6342000000000001</c:v>
                </c:pt>
                <c:pt idx="2409">
                  <c:v>0.6342000000000001</c:v>
                </c:pt>
                <c:pt idx="2410">
                  <c:v>0.63440000000000007</c:v>
                </c:pt>
                <c:pt idx="2411">
                  <c:v>0.63400000000000012</c:v>
                </c:pt>
                <c:pt idx="2412">
                  <c:v>0.63400000000000012</c:v>
                </c:pt>
                <c:pt idx="2413">
                  <c:v>0.63390000000000013</c:v>
                </c:pt>
                <c:pt idx="2414">
                  <c:v>0.63390000000000013</c:v>
                </c:pt>
                <c:pt idx="2415">
                  <c:v>0.63440000000000007</c:v>
                </c:pt>
                <c:pt idx="2416">
                  <c:v>0.63480000000000014</c:v>
                </c:pt>
                <c:pt idx="2417">
                  <c:v>0.63500000000000012</c:v>
                </c:pt>
                <c:pt idx="2418">
                  <c:v>0.63500000000000012</c:v>
                </c:pt>
                <c:pt idx="2419">
                  <c:v>0.63500000000000012</c:v>
                </c:pt>
                <c:pt idx="2420">
                  <c:v>0.63500000000000012</c:v>
                </c:pt>
                <c:pt idx="2421">
                  <c:v>0.63470000000000015</c:v>
                </c:pt>
                <c:pt idx="2422">
                  <c:v>0.63440000000000007</c:v>
                </c:pt>
                <c:pt idx="2423">
                  <c:v>0.63410000000000011</c:v>
                </c:pt>
                <c:pt idx="2424">
                  <c:v>0.63380000000000014</c:v>
                </c:pt>
                <c:pt idx="2425">
                  <c:v>0.63349999999999995</c:v>
                </c:pt>
                <c:pt idx="2426">
                  <c:v>0.63340000000000007</c:v>
                </c:pt>
                <c:pt idx="2427">
                  <c:v>0.63330000000000009</c:v>
                </c:pt>
                <c:pt idx="2428">
                  <c:v>0.63300000000000012</c:v>
                </c:pt>
                <c:pt idx="2429">
                  <c:v>0.63290000000000013</c:v>
                </c:pt>
                <c:pt idx="2430">
                  <c:v>0.63290000000000013</c:v>
                </c:pt>
                <c:pt idx="2431">
                  <c:v>0.6332000000000001</c:v>
                </c:pt>
                <c:pt idx="2432">
                  <c:v>0.63360000000000016</c:v>
                </c:pt>
                <c:pt idx="2433">
                  <c:v>0.63360000000000016</c:v>
                </c:pt>
                <c:pt idx="2434">
                  <c:v>0.63360000000000016</c:v>
                </c:pt>
                <c:pt idx="2435">
                  <c:v>0.63360000000000016</c:v>
                </c:pt>
                <c:pt idx="2436">
                  <c:v>0.63360000000000016</c:v>
                </c:pt>
                <c:pt idx="2437">
                  <c:v>0.63410000000000011</c:v>
                </c:pt>
                <c:pt idx="2438">
                  <c:v>0.63390000000000013</c:v>
                </c:pt>
                <c:pt idx="2439">
                  <c:v>0.63349999999999995</c:v>
                </c:pt>
                <c:pt idx="2440">
                  <c:v>0.6332000000000001</c:v>
                </c:pt>
                <c:pt idx="2441">
                  <c:v>0.63280000000000014</c:v>
                </c:pt>
                <c:pt idx="2442">
                  <c:v>0.63240000000000007</c:v>
                </c:pt>
                <c:pt idx="2443">
                  <c:v>0.63200000000000012</c:v>
                </c:pt>
                <c:pt idx="2444">
                  <c:v>0.63200000000000012</c:v>
                </c:pt>
                <c:pt idx="2445">
                  <c:v>0.63170000000000015</c:v>
                </c:pt>
                <c:pt idx="2446">
                  <c:v>0.63140000000000007</c:v>
                </c:pt>
                <c:pt idx="2447">
                  <c:v>0.63120000000000009</c:v>
                </c:pt>
                <c:pt idx="2448">
                  <c:v>0.63130000000000008</c:v>
                </c:pt>
                <c:pt idx="2449">
                  <c:v>0.63170000000000015</c:v>
                </c:pt>
                <c:pt idx="2450">
                  <c:v>0.63200000000000012</c:v>
                </c:pt>
                <c:pt idx="2451">
                  <c:v>0.63240000000000007</c:v>
                </c:pt>
                <c:pt idx="2452">
                  <c:v>0.63260000000000016</c:v>
                </c:pt>
                <c:pt idx="2453">
                  <c:v>0.63290000000000013</c:v>
                </c:pt>
                <c:pt idx="2454">
                  <c:v>0.6332000000000001</c:v>
                </c:pt>
                <c:pt idx="2455">
                  <c:v>0.63310000000000011</c:v>
                </c:pt>
                <c:pt idx="2456">
                  <c:v>0.63300000000000012</c:v>
                </c:pt>
                <c:pt idx="2457">
                  <c:v>0.63290000000000013</c:v>
                </c:pt>
                <c:pt idx="2458">
                  <c:v>0.63260000000000016</c:v>
                </c:pt>
                <c:pt idx="2459">
                  <c:v>0.63240000000000007</c:v>
                </c:pt>
                <c:pt idx="2460">
                  <c:v>0.63200000000000012</c:v>
                </c:pt>
                <c:pt idx="2461">
                  <c:v>0.63160000000000016</c:v>
                </c:pt>
                <c:pt idx="2462">
                  <c:v>0.63130000000000008</c:v>
                </c:pt>
                <c:pt idx="2463">
                  <c:v>0.63100000000000012</c:v>
                </c:pt>
                <c:pt idx="2464">
                  <c:v>0.63090000000000013</c:v>
                </c:pt>
                <c:pt idx="2465">
                  <c:v>0.63080000000000014</c:v>
                </c:pt>
                <c:pt idx="2466">
                  <c:v>0.63070000000000015</c:v>
                </c:pt>
                <c:pt idx="2467">
                  <c:v>0.63049999999999995</c:v>
                </c:pt>
                <c:pt idx="2468">
                  <c:v>0.63060000000000016</c:v>
                </c:pt>
                <c:pt idx="2469">
                  <c:v>0.63070000000000015</c:v>
                </c:pt>
                <c:pt idx="2470">
                  <c:v>0.63090000000000013</c:v>
                </c:pt>
                <c:pt idx="2471">
                  <c:v>0.63100000000000012</c:v>
                </c:pt>
                <c:pt idx="2472">
                  <c:v>0.63100000000000012</c:v>
                </c:pt>
                <c:pt idx="2473">
                  <c:v>0.63090000000000013</c:v>
                </c:pt>
                <c:pt idx="2474">
                  <c:v>0.63080000000000014</c:v>
                </c:pt>
                <c:pt idx="2475">
                  <c:v>0.63080000000000014</c:v>
                </c:pt>
                <c:pt idx="2476">
                  <c:v>0.63080000000000014</c:v>
                </c:pt>
                <c:pt idx="2477">
                  <c:v>0.63070000000000015</c:v>
                </c:pt>
                <c:pt idx="2478">
                  <c:v>0.63060000000000016</c:v>
                </c:pt>
                <c:pt idx="2479">
                  <c:v>0.63070000000000015</c:v>
                </c:pt>
                <c:pt idx="2480">
                  <c:v>0.63090000000000013</c:v>
                </c:pt>
                <c:pt idx="2481">
                  <c:v>0.63100000000000012</c:v>
                </c:pt>
                <c:pt idx="2482">
                  <c:v>0.63110000000000011</c:v>
                </c:pt>
                <c:pt idx="2483">
                  <c:v>0.63090000000000013</c:v>
                </c:pt>
                <c:pt idx="2484">
                  <c:v>0.63080000000000014</c:v>
                </c:pt>
                <c:pt idx="2485">
                  <c:v>0.63090000000000013</c:v>
                </c:pt>
                <c:pt idx="2486">
                  <c:v>0.63080000000000014</c:v>
                </c:pt>
                <c:pt idx="2487">
                  <c:v>0.63090000000000013</c:v>
                </c:pt>
                <c:pt idx="2488">
                  <c:v>0.63090000000000013</c:v>
                </c:pt>
                <c:pt idx="2489">
                  <c:v>0.63080000000000014</c:v>
                </c:pt>
                <c:pt idx="2490">
                  <c:v>0.63080000000000014</c:v>
                </c:pt>
                <c:pt idx="2491">
                  <c:v>0.63080000000000014</c:v>
                </c:pt>
                <c:pt idx="2492">
                  <c:v>0.63090000000000013</c:v>
                </c:pt>
                <c:pt idx="2493">
                  <c:v>0.63100000000000012</c:v>
                </c:pt>
                <c:pt idx="2494">
                  <c:v>0.63100000000000012</c:v>
                </c:pt>
                <c:pt idx="2495">
                  <c:v>0.63080000000000014</c:v>
                </c:pt>
                <c:pt idx="2496">
                  <c:v>0.63090000000000013</c:v>
                </c:pt>
                <c:pt idx="2497">
                  <c:v>0.63110000000000011</c:v>
                </c:pt>
                <c:pt idx="2498">
                  <c:v>0.63110000000000011</c:v>
                </c:pt>
                <c:pt idx="2499">
                  <c:v>0.63149999999999995</c:v>
                </c:pt>
                <c:pt idx="2500">
                  <c:v>0.63170000000000015</c:v>
                </c:pt>
                <c:pt idx="2501">
                  <c:v>0.63180000000000014</c:v>
                </c:pt>
                <c:pt idx="2502">
                  <c:v>0.63210000000000011</c:v>
                </c:pt>
                <c:pt idx="2503">
                  <c:v>0.63240000000000007</c:v>
                </c:pt>
                <c:pt idx="2504">
                  <c:v>0.63249999999999995</c:v>
                </c:pt>
                <c:pt idx="2505">
                  <c:v>0.63249999999999995</c:v>
                </c:pt>
                <c:pt idx="2506">
                  <c:v>0.63240000000000007</c:v>
                </c:pt>
                <c:pt idx="2507">
                  <c:v>0.63240000000000007</c:v>
                </c:pt>
                <c:pt idx="2508">
                  <c:v>0.6322000000000001</c:v>
                </c:pt>
                <c:pt idx="2509">
                  <c:v>0.63210000000000011</c:v>
                </c:pt>
                <c:pt idx="2510">
                  <c:v>0.63200000000000012</c:v>
                </c:pt>
                <c:pt idx="2511">
                  <c:v>0.63200000000000012</c:v>
                </c:pt>
                <c:pt idx="2512">
                  <c:v>0.63210000000000011</c:v>
                </c:pt>
                <c:pt idx="2513">
                  <c:v>0.6322000000000001</c:v>
                </c:pt>
                <c:pt idx="2514">
                  <c:v>0.63240000000000007</c:v>
                </c:pt>
                <c:pt idx="2515">
                  <c:v>0.63249999999999995</c:v>
                </c:pt>
                <c:pt idx="2516">
                  <c:v>0.63260000000000016</c:v>
                </c:pt>
                <c:pt idx="2517">
                  <c:v>0.63290000000000013</c:v>
                </c:pt>
                <c:pt idx="2518">
                  <c:v>0.63300000000000012</c:v>
                </c:pt>
                <c:pt idx="2519">
                  <c:v>0.63290000000000013</c:v>
                </c:pt>
                <c:pt idx="2520">
                  <c:v>0.63300000000000012</c:v>
                </c:pt>
                <c:pt idx="2521">
                  <c:v>0.63300000000000012</c:v>
                </c:pt>
                <c:pt idx="2522">
                  <c:v>0.63290000000000013</c:v>
                </c:pt>
                <c:pt idx="2523">
                  <c:v>0.63270000000000015</c:v>
                </c:pt>
                <c:pt idx="2524">
                  <c:v>0.63260000000000016</c:v>
                </c:pt>
                <c:pt idx="2525">
                  <c:v>0.63249999999999995</c:v>
                </c:pt>
                <c:pt idx="2526">
                  <c:v>0.63230000000000008</c:v>
                </c:pt>
                <c:pt idx="2527">
                  <c:v>0.63210000000000011</c:v>
                </c:pt>
                <c:pt idx="2528">
                  <c:v>0.63180000000000014</c:v>
                </c:pt>
                <c:pt idx="2529">
                  <c:v>0.63160000000000016</c:v>
                </c:pt>
                <c:pt idx="2530">
                  <c:v>0.63149999999999995</c:v>
                </c:pt>
                <c:pt idx="2531">
                  <c:v>0.63160000000000016</c:v>
                </c:pt>
                <c:pt idx="2532">
                  <c:v>0.63160000000000016</c:v>
                </c:pt>
                <c:pt idx="2533">
                  <c:v>0.63149999999999995</c:v>
                </c:pt>
                <c:pt idx="2534">
                  <c:v>0.63149999999999995</c:v>
                </c:pt>
                <c:pt idx="2535">
                  <c:v>0.63160000000000016</c:v>
                </c:pt>
                <c:pt idx="2536">
                  <c:v>0.63170000000000015</c:v>
                </c:pt>
                <c:pt idx="2537">
                  <c:v>0.63170000000000015</c:v>
                </c:pt>
                <c:pt idx="2538">
                  <c:v>0.63160000000000016</c:v>
                </c:pt>
                <c:pt idx="2539">
                  <c:v>0.63149999999999995</c:v>
                </c:pt>
                <c:pt idx="2540">
                  <c:v>0.63149999999999995</c:v>
                </c:pt>
                <c:pt idx="2541">
                  <c:v>0.63120000000000009</c:v>
                </c:pt>
                <c:pt idx="2542">
                  <c:v>0.63120000000000009</c:v>
                </c:pt>
                <c:pt idx="2543">
                  <c:v>0.63110000000000011</c:v>
                </c:pt>
                <c:pt idx="2544">
                  <c:v>0.63100000000000012</c:v>
                </c:pt>
                <c:pt idx="2545">
                  <c:v>0.63070000000000015</c:v>
                </c:pt>
                <c:pt idx="2546">
                  <c:v>0.63060000000000016</c:v>
                </c:pt>
                <c:pt idx="2547">
                  <c:v>0.63060000000000016</c:v>
                </c:pt>
                <c:pt idx="2548">
                  <c:v>0.63060000000000016</c:v>
                </c:pt>
                <c:pt idx="2549">
                  <c:v>0.63060000000000016</c:v>
                </c:pt>
                <c:pt idx="2550">
                  <c:v>0.63049999999999995</c:v>
                </c:pt>
                <c:pt idx="2551">
                  <c:v>0.63030000000000008</c:v>
                </c:pt>
                <c:pt idx="2552">
                  <c:v>0.63049999999999995</c:v>
                </c:pt>
                <c:pt idx="2553">
                  <c:v>0.63070000000000015</c:v>
                </c:pt>
                <c:pt idx="2554">
                  <c:v>0.63090000000000013</c:v>
                </c:pt>
                <c:pt idx="2555">
                  <c:v>0.63110000000000011</c:v>
                </c:pt>
                <c:pt idx="2556">
                  <c:v>0.63130000000000008</c:v>
                </c:pt>
                <c:pt idx="2557">
                  <c:v>0.63149999999999995</c:v>
                </c:pt>
                <c:pt idx="2558">
                  <c:v>0.63160000000000016</c:v>
                </c:pt>
                <c:pt idx="2559">
                  <c:v>0.63170000000000015</c:v>
                </c:pt>
                <c:pt idx="2560">
                  <c:v>0.63180000000000014</c:v>
                </c:pt>
                <c:pt idx="2561">
                  <c:v>0.63180000000000014</c:v>
                </c:pt>
                <c:pt idx="2562">
                  <c:v>0.63190000000000013</c:v>
                </c:pt>
                <c:pt idx="2563">
                  <c:v>0.63190000000000013</c:v>
                </c:pt>
                <c:pt idx="2564">
                  <c:v>0.63190000000000013</c:v>
                </c:pt>
                <c:pt idx="2565">
                  <c:v>0.63210000000000011</c:v>
                </c:pt>
                <c:pt idx="2566">
                  <c:v>0.63210000000000011</c:v>
                </c:pt>
                <c:pt idx="2567">
                  <c:v>0.63210000000000011</c:v>
                </c:pt>
                <c:pt idx="2568">
                  <c:v>0.63200000000000012</c:v>
                </c:pt>
                <c:pt idx="2569">
                  <c:v>0.63200000000000012</c:v>
                </c:pt>
                <c:pt idx="2570">
                  <c:v>0.63200000000000012</c:v>
                </c:pt>
                <c:pt idx="2571">
                  <c:v>0.63200000000000012</c:v>
                </c:pt>
                <c:pt idx="2572">
                  <c:v>0.63190000000000013</c:v>
                </c:pt>
                <c:pt idx="2573">
                  <c:v>0.63180000000000014</c:v>
                </c:pt>
                <c:pt idx="2574">
                  <c:v>0.63160000000000016</c:v>
                </c:pt>
                <c:pt idx="2575">
                  <c:v>0.63170000000000015</c:v>
                </c:pt>
                <c:pt idx="2576">
                  <c:v>0.63180000000000014</c:v>
                </c:pt>
                <c:pt idx="2577">
                  <c:v>0.63180000000000014</c:v>
                </c:pt>
                <c:pt idx="2578">
                  <c:v>0.63170000000000015</c:v>
                </c:pt>
                <c:pt idx="2579">
                  <c:v>0.63149999999999995</c:v>
                </c:pt>
                <c:pt idx="2580">
                  <c:v>0.63140000000000007</c:v>
                </c:pt>
                <c:pt idx="2581">
                  <c:v>0.63149999999999995</c:v>
                </c:pt>
                <c:pt idx="2582">
                  <c:v>0.63170000000000015</c:v>
                </c:pt>
                <c:pt idx="2583">
                  <c:v>0.63190000000000013</c:v>
                </c:pt>
                <c:pt idx="2584">
                  <c:v>0.63200000000000012</c:v>
                </c:pt>
                <c:pt idx="2585">
                  <c:v>0.63200000000000012</c:v>
                </c:pt>
                <c:pt idx="2586">
                  <c:v>0.63200000000000012</c:v>
                </c:pt>
                <c:pt idx="2587">
                  <c:v>0.63210000000000011</c:v>
                </c:pt>
                <c:pt idx="2588">
                  <c:v>0.63210000000000011</c:v>
                </c:pt>
                <c:pt idx="2589">
                  <c:v>0.63190000000000013</c:v>
                </c:pt>
                <c:pt idx="2590">
                  <c:v>0.63170000000000015</c:v>
                </c:pt>
                <c:pt idx="2591">
                  <c:v>0.63140000000000007</c:v>
                </c:pt>
                <c:pt idx="2592">
                  <c:v>0.63160000000000016</c:v>
                </c:pt>
                <c:pt idx="2593">
                  <c:v>0.6322000000000001</c:v>
                </c:pt>
                <c:pt idx="2594">
                  <c:v>0.6322000000000001</c:v>
                </c:pt>
                <c:pt idx="2595">
                  <c:v>0.63270000000000015</c:v>
                </c:pt>
                <c:pt idx="2596">
                  <c:v>0.63300000000000012</c:v>
                </c:pt>
                <c:pt idx="2597">
                  <c:v>0.63300000000000012</c:v>
                </c:pt>
                <c:pt idx="2598">
                  <c:v>0.6332000000000001</c:v>
                </c:pt>
                <c:pt idx="2599">
                  <c:v>0.63340000000000007</c:v>
                </c:pt>
                <c:pt idx="2600">
                  <c:v>0.63370000000000015</c:v>
                </c:pt>
                <c:pt idx="2601">
                  <c:v>0.63390000000000013</c:v>
                </c:pt>
                <c:pt idx="2602">
                  <c:v>0.63400000000000012</c:v>
                </c:pt>
                <c:pt idx="2603">
                  <c:v>0.63400000000000012</c:v>
                </c:pt>
                <c:pt idx="2604">
                  <c:v>0.63410000000000011</c:v>
                </c:pt>
                <c:pt idx="2605">
                  <c:v>0.63430000000000009</c:v>
                </c:pt>
                <c:pt idx="2606">
                  <c:v>0.6342000000000001</c:v>
                </c:pt>
                <c:pt idx="2607">
                  <c:v>0.63400000000000012</c:v>
                </c:pt>
                <c:pt idx="2608">
                  <c:v>0.63380000000000014</c:v>
                </c:pt>
                <c:pt idx="2609">
                  <c:v>0.63349999999999995</c:v>
                </c:pt>
                <c:pt idx="2610">
                  <c:v>0.63349999999999995</c:v>
                </c:pt>
                <c:pt idx="2611">
                  <c:v>0.6332000000000001</c:v>
                </c:pt>
                <c:pt idx="2612">
                  <c:v>0.63300000000000012</c:v>
                </c:pt>
                <c:pt idx="2613">
                  <c:v>0.63249999999999995</c:v>
                </c:pt>
                <c:pt idx="2614">
                  <c:v>0.62880000000000014</c:v>
                </c:pt>
                <c:pt idx="2615">
                  <c:v>0.62720000000000009</c:v>
                </c:pt>
                <c:pt idx="2616">
                  <c:v>0.62730000000000008</c:v>
                </c:pt>
                <c:pt idx="2617">
                  <c:v>0.62740000000000007</c:v>
                </c:pt>
                <c:pt idx="2618">
                  <c:v>0.62749999999999995</c:v>
                </c:pt>
                <c:pt idx="2619">
                  <c:v>0.62749999999999995</c:v>
                </c:pt>
                <c:pt idx="2620">
                  <c:v>0.62740000000000007</c:v>
                </c:pt>
                <c:pt idx="2621">
                  <c:v>0.62730000000000008</c:v>
                </c:pt>
                <c:pt idx="2622">
                  <c:v>0.6281000000000001</c:v>
                </c:pt>
                <c:pt idx="2623">
                  <c:v>0.62870000000000015</c:v>
                </c:pt>
                <c:pt idx="2624">
                  <c:v>0.62870000000000015</c:v>
                </c:pt>
                <c:pt idx="2625">
                  <c:v>0.62870000000000015</c:v>
                </c:pt>
                <c:pt idx="2626">
                  <c:v>0.62860000000000016</c:v>
                </c:pt>
                <c:pt idx="2627">
                  <c:v>0.62840000000000007</c:v>
                </c:pt>
                <c:pt idx="2628">
                  <c:v>0.62840000000000007</c:v>
                </c:pt>
                <c:pt idx="2629">
                  <c:v>0.62820000000000009</c:v>
                </c:pt>
                <c:pt idx="2630">
                  <c:v>0.62820000000000009</c:v>
                </c:pt>
                <c:pt idx="2631">
                  <c:v>0.62820000000000009</c:v>
                </c:pt>
                <c:pt idx="2632">
                  <c:v>0.6281000000000001</c:v>
                </c:pt>
                <c:pt idx="2633">
                  <c:v>0.62780000000000014</c:v>
                </c:pt>
                <c:pt idx="2634">
                  <c:v>0.62760000000000016</c:v>
                </c:pt>
                <c:pt idx="2635">
                  <c:v>0.62770000000000015</c:v>
                </c:pt>
                <c:pt idx="2636">
                  <c:v>0.62780000000000014</c:v>
                </c:pt>
                <c:pt idx="2637">
                  <c:v>0.62770000000000015</c:v>
                </c:pt>
                <c:pt idx="2638">
                  <c:v>0.6281000000000001</c:v>
                </c:pt>
                <c:pt idx="2639">
                  <c:v>0.62800000000000011</c:v>
                </c:pt>
                <c:pt idx="2640">
                  <c:v>0.6281000000000001</c:v>
                </c:pt>
                <c:pt idx="2641">
                  <c:v>0.6281000000000001</c:v>
                </c:pt>
                <c:pt idx="2642">
                  <c:v>0.62840000000000007</c:v>
                </c:pt>
                <c:pt idx="2643">
                  <c:v>0.62840000000000007</c:v>
                </c:pt>
                <c:pt idx="2644">
                  <c:v>0.62820000000000009</c:v>
                </c:pt>
                <c:pt idx="2645">
                  <c:v>0.62820000000000009</c:v>
                </c:pt>
                <c:pt idx="2646">
                  <c:v>0.6281000000000001</c:v>
                </c:pt>
                <c:pt idx="2647">
                  <c:v>0.62790000000000012</c:v>
                </c:pt>
                <c:pt idx="2648">
                  <c:v>0.62780000000000014</c:v>
                </c:pt>
                <c:pt idx="2649">
                  <c:v>0.62780000000000014</c:v>
                </c:pt>
                <c:pt idx="2650">
                  <c:v>0.62780000000000014</c:v>
                </c:pt>
                <c:pt idx="2651">
                  <c:v>0.62749999999999995</c:v>
                </c:pt>
                <c:pt idx="2652">
                  <c:v>0.62720000000000009</c:v>
                </c:pt>
                <c:pt idx="2653">
                  <c:v>0.6271000000000001</c:v>
                </c:pt>
                <c:pt idx="2654">
                  <c:v>0.6271000000000001</c:v>
                </c:pt>
                <c:pt idx="2655">
                  <c:v>0.6271000000000001</c:v>
                </c:pt>
                <c:pt idx="2656">
                  <c:v>0.62720000000000009</c:v>
                </c:pt>
                <c:pt idx="2657">
                  <c:v>0.62720000000000009</c:v>
                </c:pt>
                <c:pt idx="2658">
                  <c:v>0.62720000000000009</c:v>
                </c:pt>
                <c:pt idx="2659">
                  <c:v>0.62749999999999995</c:v>
                </c:pt>
                <c:pt idx="2660">
                  <c:v>0.62770000000000015</c:v>
                </c:pt>
                <c:pt idx="2661">
                  <c:v>0.63020000000000009</c:v>
                </c:pt>
                <c:pt idx="2662">
                  <c:v>0.63049999999999995</c:v>
                </c:pt>
                <c:pt idx="2663">
                  <c:v>0.63049999999999995</c:v>
                </c:pt>
                <c:pt idx="2664">
                  <c:v>0.63049999999999995</c:v>
                </c:pt>
                <c:pt idx="2665">
                  <c:v>0.63060000000000016</c:v>
                </c:pt>
                <c:pt idx="2666">
                  <c:v>0.63070000000000015</c:v>
                </c:pt>
                <c:pt idx="2667">
                  <c:v>0.63080000000000014</c:v>
                </c:pt>
                <c:pt idx="2668">
                  <c:v>0.63100000000000012</c:v>
                </c:pt>
                <c:pt idx="2669">
                  <c:v>0.63120000000000009</c:v>
                </c:pt>
                <c:pt idx="2670">
                  <c:v>0.63130000000000008</c:v>
                </c:pt>
                <c:pt idx="2671">
                  <c:v>0.63130000000000008</c:v>
                </c:pt>
                <c:pt idx="2672">
                  <c:v>0.63120000000000009</c:v>
                </c:pt>
                <c:pt idx="2673">
                  <c:v>0.63120000000000009</c:v>
                </c:pt>
                <c:pt idx="2674">
                  <c:v>0.63110000000000011</c:v>
                </c:pt>
                <c:pt idx="2675">
                  <c:v>0.63140000000000007</c:v>
                </c:pt>
                <c:pt idx="2676">
                  <c:v>0.63130000000000008</c:v>
                </c:pt>
                <c:pt idx="2677">
                  <c:v>0.63120000000000009</c:v>
                </c:pt>
                <c:pt idx="2678">
                  <c:v>0.63130000000000008</c:v>
                </c:pt>
                <c:pt idx="2679">
                  <c:v>0.63140000000000007</c:v>
                </c:pt>
                <c:pt idx="2680">
                  <c:v>0.63140000000000007</c:v>
                </c:pt>
                <c:pt idx="2681">
                  <c:v>0.63149999999999995</c:v>
                </c:pt>
                <c:pt idx="2682">
                  <c:v>0.63149999999999995</c:v>
                </c:pt>
                <c:pt idx="2683">
                  <c:v>0.63140000000000007</c:v>
                </c:pt>
                <c:pt idx="2684">
                  <c:v>0.63080000000000014</c:v>
                </c:pt>
                <c:pt idx="2685">
                  <c:v>0.63080000000000014</c:v>
                </c:pt>
                <c:pt idx="2686">
                  <c:v>0.63070000000000015</c:v>
                </c:pt>
                <c:pt idx="2687">
                  <c:v>0.63070000000000015</c:v>
                </c:pt>
                <c:pt idx="2688">
                  <c:v>0.63080000000000014</c:v>
                </c:pt>
                <c:pt idx="2689">
                  <c:v>0.63080000000000014</c:v>
                </c:pt>
                <c:pt idx="2690">
                  <c:v>0.63110000000000011</c:v>
                </c:pt>
                <c:pt idx="2691">
                  <c:v>0.63110000000000011</c:v>
                </c:pt>
                <c:pt idx="2692">
                  <c:v>0.63110000000000011</c:v>
                </c:pt>
                <c:pt idx="2693">
                  <c:v>0.63110000000000011</c:v>
                </c:pt>
                <c:pt idx="2694">
                  <c:v>0.63110000000000011</c:v>
                </c:pt>
                <c:pt idx="2695">
                  <c:v>0.62820000000000009</c:v>
                </c:pt>
                <c:pt idx="2696">
                  <c:v>0.62860000000000016</c:v>
                </c:pt>
                <c:pt idx="2697">
                  <c:v>0.62840000000000007</c:v>
                </c:pt>
                <c:pt idx="2698">
                  <c:v>0.62849999999999995</c:v>
                </c:pt>
                <c:pt idx="2699">
                  <c:v>0.62840000000000007</c:v>
                </c:pt>
                <c:pt idx="2700">
                  <c:v>0.62830000000000008</c:v>
                </c:pt>
                <c:pt idx="2701">
                  <c:v>0.62820000000000009</c:v>
                </c:pt>
                <c:pt idx="2702">
                  <c:v>0.62790000000000012</c:v>
                </c:pt>
                <c:pt idx="2703">
                  <c:v>0.62760000000000016</c:v>
                </c:pt>
                <c:pt idx="2704">
                  <c:v>0.62749999999999995</c:v>
                </c:pt>
                <c:pt idx="2705">
                  <c:v>0.62749999999999995</c:v>
                </c:pt>
                <c:pt idx="2706">
                  <c:v>0.62760000000000016</c:v>
                </c:pt>
                <c:pt idx="2707">
                  <c:v>0.62770000000000015</c:v>
                </c:pt>
                <c:pt idx="2708">
                  <c:v>0.62780000000000014</c:v>
                </c:pt>
                <c:pt idx="2709">
                  <c:v>0.62790000000000012</c:v>
                </c:pt>
                <c:pt idx="2710">
                  <c:v>0.62780000000000014</c:v>
                </c:pt>
                <c:pt idx="2711">
                  <c:v>0.62780000000000014</c:v>
                </c:pt>
                <c:pt idx="2712">
                  <c:v>0.62780000000000014</c:v>
                </c:pt>
                <c:pt idx="2713">
                  <c:v>0.62800000000000011</c:v>
                </c:pt>
                <c:pt idx="2714">
                  <c:v>0.62830000000000008</c:v>
                </c:pt>
                <c:pt idx="2715">
                  <c:v>0.62849999999999995</c:v>
                </c:pt>
                <c:pt idx="2716">
                  <c:v>0.62860000000000016</c:v>
                </c:pt>
                <c:pt idx="2717">
                  <c:v>0.62870000000000015</c:v>
                </c:pt>
                <c:pt idx="2718">
                  <c:v>0.62890000000000013</c:v>
                </c:pt>
                <c:pt idx="2719">
                  <c:v>0.62920000000000009</c:v>
                </c:pt>
                <c:pt idx="2720">
                  <c:v>0.62920000000000009</c:v>
                </c:pt>
                <c:pt idx="2721">
                  <c:v>0.6291000000000001</c:v>
                </c:pt>
                <c:pt idx="2722">
                  <c:v>0.62890000000000013</c:v>
                </c:pt>
                <c:pt idx="2723">
                  <c:v>0.62870000000000015</c:v>
                </c:pt>
                <c:pt idx="2724">
                  <c:v>0.62860000000000016</c:v>
                </c:pt>
                <c:pt idx="2725">
                  <c:v>0.62849999999999995</c:v>
                </c:pt>
                <c:pt idx="2726">
                  <c:v>0.62860000000000016</c:v>
                </c:pt>
                <c:pt idx="2727">
                  <c:v>0.62870000000000015</c:v>
                </c:pt>
                <c:pt idx="2728">
                  <c:v>0.62870000000000015</c:v>
                </c:pt>
                <c:pt idx="2729">
                  <c:v>0.62870000000000015</c:v>
                </c:pt>
                <c:pt idx="2730">
                  <c:v>0.62860000000000016</c:v>
                </c:pt>
                <c:pt idx="2731">
                  <c:v>0.62860000000000016</c:v>
                </c:pt>
                <c:pt idx="2732">
                  <c:v>0.62880000000000014</c:v>
                </c:pt>
                <c:pt idx="2733">
                  <c:v>0.62880000000000014</c:v>
                </c:pt>
                <c:pt idx="2734">
                  <c:v>0.62940000000000007</c:v>
                </c:pt>
                <c:pt idx="2735">
                  <c:v>0.62949999999999995</c:v>
                </c:pt>
                <c:pt idx="2736">
                  <c:v>0.63340000000000007</c:v>
                </c:pt>
                <c:pt idx="2737">
                  <c:v>0.63560000000000016</c:v>
                </c:pt>
                <c:pt idx="2738">
                  <c:v>0.63600000000000012</c:v>
                </c:pt>
                <c:pt idx="2739">
                  <c:v>0.63649999999999995</c:v>
                </c:pt>
                <c:pt idx="2740">
                  <c:v>0.63660000000000017</c:v>
                </c:pt>
                <c:pt idx="2741">
                  <c:v>0.63670000000000015</c:v>
                </c:pt>
                <c:pt idx="2742">
                  <c:v>0.63660000000000017</c:v>
                </c:pt>
                <c:pt idx="2743">
                  <c:v>0.63660000000000017</c:v>
                </c:pt>
                <c:pt idx="2744">
                  <c:v>0.63660000000000017</c:v>
                </c:pt>
                <c:pt idx="2745">
                  <c:v>0.63670000000000015</c:v>
                </c:pt>
                <c:pt idx="2746">
                  <c:v>0.63690000000000013</c:v>
                </c:pt>
                <c:pt idx="2747">
                  <c:v>0.63690000000000013</c:v>
                </c:pt>
                <c:pt idx="2748">
                  <c:v>0.63670000000000015</c:v>
                </c:pt>
                <c:pt idx="2749">
                  <c:v>0.63649999999999995</c:v>
                </c:pt>
                <c:pt idx="2750">
                  <c:v>0.63630000000000009</c:v>
                </c:pt>
                <c:pt idx="2751">
                  <c:v>0.63610000000000011</c:v>
                </c:pt>
                <c:pt idx="2752">
                  <c:v>0.63610000000000011</c:v>
                </c:pt>
                <c:pt idx="2753">
                  <c:v>0.63610000000000011</c:v>
                </c:pt>
                <c:pt idx="2754">
                  <c:v>0.63460000000000016</c:v>
                </c:pt>
                <c:pt idx="2755">
                  <c:v>0.63149999999999995</c:v>
                </c:pt>
                <c:pt idx="2756">
                  <c:v>0.63170000000000015</c:v>
                </c:pt>
                <c:pt idx="2757">
                  <c:v>0.63190000000000013</c:v>
                </c:pt>
                <c:pt idx="2758">
                  <c:v>0.63210000000000011</c:v>
                </c:pt>
                <c:pt idx="2759">
                  <c:v>0.63210000000000011</c:v>
                </c:pt>
                <c:pt idx="2760">
                  <c:v>0.63210000000000011</c:v>
                </c:pt>
                <c:pt idx="2761">
                  <c:v>0.63200000000000012</c:v>
                </c:pt>
                <c:pt idx="2762">
                  <c:v>0.63200000000000012</c:v>
                </c:pt>
                <c:pt idx="2763">
                  <c:v>0.63180000000000014</c:v>
                </c:pt>
                <c:pt idx="2764">
                  <c:v>0.63170000000000015</c:v>
                </c:pt>
                <c:pt idx="2765">
                  <c:v>0.63190000000000013</c:v>
                </c:pt>
                <c:pt idx="2766">
                  <c:v>0.63200000000000012</c:v>
                </c:pt>
                <c:pt idx="2767">
                  <c:v>0.6322000000000001</c:v>
                </c:pt>
                <c:pt idx="2768">
                  <c:v>0.6322000000000001</c:v>
                </c:pt>
                <c:pt idx="2769">
                  <c:v>0.63210000000000011</c:v>
                </c:pt>
                <c:pt idx="2770">
                  <c:v>0.6322000000000001</c:v>
                </c:pt>
                <c:pt idx="2771">
                  <c:v>0.6322000000000001</c:v>
                </c:pt>
                <c:pt idx="2772">
                  <c:v>0.63230000000000008</c:v>
                </c:pt>
                <c:pt idx="2773">
                  <c:v>0.63230000000000008</c:v>
                </c:pt>
                <c:pt idx="2774">
                  <c:v>0.6322000000000001</c:v>
                </c:pt>
                <c:pt idx="2775">
                  <c:v>0.6322000000000001</c:v>
                </c:pt>
                <c:pt idx="2776">
                  <c:v>0.63249999999999995</c:v>
                </c:pt>
                <c:pt idx="2777">
                  <c:v>0.63260000000000016</c:v>
                </c:pt>
                <c:pt idx="2778">
                  <c:v>0.63180000000000014</c:v>
                </c:pt>
                <c:pt idx="2779">
                  <c:v>0.63140000000000007</c:v>
                </c:pt>
                <c:pt idx="2780">
                  <c:v>0.63130000000000008</c:v>
                </c:pt>
                <c:pt idx="2781">
                  <c:v>0.63149999999999995</c:v>
                </c:pt>
                <c:pt idx="2782">
                  <c:v>0.63140000000000007</c:v>
                </c:pt>
                <c:pt idx="2783">
                  <c:v>0.63149999999999995</c:v>
                </c:pt>
                <c:pt idx="2784">
                  <c:v>0.63149999999999995</c:v>
                </c:pt>
                <c:pt idx="2785">
                  <c:v>0.63160000000000016</c:v>
                </c:pt>
                <c:pt idx="2786">
                  <c:v>0.63140000000000007</c:v>
                </c:pt>
                <c:pt idx="2787">
                  <c:v>0.63130000000000008</c:v>
                </c:pt>
                <c:pt idx="2788">
                  <c:v>0.63120000000000009</c:v>
                </c:pt>
                <c:pt idx="2789">
                  <c:v>0.63120000000000009</c:v>
                </c:pt>
                <c:pt idx="2790">
                  <c:v>0.63130000000000008</c:v>
                </c:pt>
                <c:pt idx="2791">
                  <c:v>0.63130000000000008</c:v>
                </c:pt>
                <c:pt idx="2792">
                  <c:v>0.63140000000000007</c:v>
                </c:pt>
                <c:pt idx="2793">
                  <c:v>0.63140000000000007</c:v>
                </c:pt>
                <c:pt idx="2794">
                  <c:v>0.63149999999999995</c:v>
                </c:pt>
                <c:pt idx="2795">
                  <c:v>0.63180000000000014</c:v>
                </c:pt>
                <c:pt idx="2796">
                  <c:v>0.63180000000000014</c:v>
                </c:pt>
                <c:pt idx="2797">
                  <c:v>0.63180000000000014</c:v>
                </c:pt>
                <c:pt idx="2798">
                  <c:v>0.63180000000000014</c:v>
                </c:pt>
                <c:pt idx="2799">
                  <c:v>0.63180000000000014</c:v>
                </c:pt>
                <c:pt idx="2800">
                  <c:v>0.63200000000000012</c:v>
                </c:pt>
                <c:pt idx="2801">
                  <c:v>0.63200000000000012</c:v>
                </c:pt>
                <c:pt idx="2802">
                  <c:v>0.6322000000000001</c:v>
                </c:pt>
                <c:pt idx="2803">
                  <c:v>0.63249999999999995</c:v>
                </c:pt>
                <c:pt idx="2804">
                  <c:v>0.63240000000000007</c:v>
                </c:pt>
                <c:pt idx="2805">
                  <c:v>0.63230000000000008</c:v>
                </c:pt>
                <c:pt idx="2806">
                  <c:v>0.6322000000000001</c:v>
                </c:pt>
                <c:pt idx="2807">
                  <c:v>0.63049999999999995</c:v>
                </c:pt>
                <c:pt idx="2808">
                  <c:v>0.63060000000000016</c:v>
                </c:pt>
                <c:pt idx="2809">
                  <c:v>0.63049999999999995</c:v>
                </c:pt>
                <c:pt idx="2810">
                  <c:v>0.63030000000000008</c:v>
                </c:pt>
                <c:pt idx="2811">
                  <c:v>0.63000000000000012</c:v>
                </c:pt>
                <c:pt idx="2812">
                  <c:v>0.62960000000000016</c:v>
                </c:pt>
                <c:pt idx="2813">
                  <c:v>0.6291000000000001</c:v>
                </c:pt>
                <c:pt idx="2814">
                  <c:v>0.6281000000000001</c:v>
                </c:pt>
                <c:pt idx="2815">
                  <c:v>0.62660000000000016</c:v>
                </c:pt>
                <c:pt idx="2816">
                  <c:v>0.62450000000000017</c:v>
                </c:pt>
                <c:pt idx="2817">
                  <c:v>0.62220000000000009</c:v>
                </c:pt>
                <c:pt idx="2818">
                  <c:v>0.61980000000000013</c:v>
                </c:pt>
                <c:pt idx="2819">
                  <c:v>0.61790000000000012</c:v>
                </c:pt>
                <c:pt idx="2820">
                  <c:v>0.61639999999999995</c:v>
                </c:pt>
                <c:pt idx="2821">
                  <c:v>0.61550000000000005</c:v>
                </c:pt>
                <c:pt idx="2822">
                  <c:v>0.61510000000000009</c:v>
                </c:pt>
                <c:pt idx="2823">
                  <c:v>0.61450000000000005</c:v>
                </c:pt>
                <c:pt idx="2824">
                  <c:v>0.61410000000000009</c:v>
                </c:pt>
                <c:pt idx="2825">
                  <c:v>0.61410000000000009</c:v>
                </c:pt>
                <c:pt idx="2826">
                  <c:v>0.61450000000000005</c:v>
                </c:pt>
                <c:pt idx="2827">
                  <c:v>0.61530000000000007</c:v>
                </c:pt>
                <c:pt idx="2828">
                  <c:v>0.61630000000000007</c:v>
                </c:pt>
                <c:pt idx="2829">
                  <c:v>0.6170000000000001</c:v>
                </c:pt>
                <c:pt idx="2830">
                  <c:v>0.61760000000000015</c:v>
                </c:pt>
                <c:pt idx="2831">
                  <c:v>0.61810000000000009</c:v>
                </c:pt>
                <c:pt idx="2832">
                  <c:v>0.61900000000000011</c:v>
                </c:pt>
                <c:pt idx="2833">
                  <c:v>0.61990000000000012</c:v>
                </c:pt>
                <c:pt idx="2834">
                  <c:v>0.62090000000000012</c:v>
                </c:pt>
                <c:pt idx="2835">
                  <c:v>0.62160000000000015</c:v>
                </c:pt>
                <c:pt idx="2836">
                  <c:v>0.62200000000000011</c:v>
                </c:pt>
                <c:pt idx="2837">
                  <c:v>0.62230000000000008</c:v>
                </c:pt>
                <c:pt idx="2838">
                  <c:v>0.62250000000000005</c:v>
                </c:pt>
                <c:pt idx="2839">
                  <c:v>0.62300000000000011</c:v>
                </c:pt>
                <c:pt idx="2840">
                  <c:v>0.62339999999999995</c:v>
                </c:pt>
                <c:pt idx="2841">
                  <c:v>0.62339999999999995</c:v>
                </c:pt>
                <c:pt idx="2842">
                  <c:v>0.62330000000000008</c:v>
                </c:pt>
                <c:pt idx="2843">
                  <c:v>0.6231000000000001</c:v>
                </c:pt>
                <c:pt idx="2844">
                  <c:v>0.6231000000000001</c:v>
                </c:pt>
                <c:pt idx="2845">
                  <c:v>0.6231000000000001</c:v>
                </c:pt>
                <c:pt idx="2846">
                  <c:v>0.62300000000000011</c:v>
                </c:pt>
                <c:pt idx="2847">
                  <c:v>0.62300000000000011</c:v>
                </c:pt>
                <c:pt idx="2848">
                  <c:v>0.62270000000000014</c:v>
                </c:pt>
                <c:pt idx="2849">
                  <c:v>0.62250000000000005</c:v>
                </c:pt>
                <c:pt idx="2850">
                  <c:v>0.6221000000000001</c:v>
                </c:pt>
                <c:pt idx="2851">
                  <c:v>0.6221000000000001</c:v>
                </c:pt>
                <c:pt idx="2852">
                  <c:v>0.62120000000000009</c:v>
                </c:pt>
                <c:pt idx="2853">
                  <c:v>0.6211000000000001</c:v>
                </c:pt>
                <c:pt idx="2854">
                  <c:v>0.62100000000000011</c:v>
                </c:pt>
                <c:pt idx="2855">
                  <c:v>0.62100000000000011</c:v>
                </c:pt>
                <c:pt idx="2856">
                  <c:v>0.6211000000000001</c:v>
                </c:pt>
                <c:pt idx="2857">
                  <c:v>0.62150000000000005</c:v>
                </c:pt>
                <c:pt idx="2858">
                  <c:v>0.62150000000000005</c:v>
                </c:pt>
                <c:pt idx="2859">
                  <c:v>0.62170000000000014</c:v>
                </c:pt>
                <c:pt idx="2860">
                  <c:v>0.62200000000000011</c:v>
                </c:pt>
                <c:pt idx="2861">
                  <c:v>0.62200000000000011</c:v>
                </c:pt>
                <c:pt idx="2862">
                  <c:v>0.62250000000000005</c:v>
                </c:pt>
                <c:pt idx="2863">
                  <c:v>0.62300000000000011</c:v>
                </c:pt>
                <c:pt idx="2864">
                  <c:v>0.62360000000000015</c:v>
                </c:pt>
                <c:pt idx="2865">
                  <c:v>0.62420000000000009</c:v>
                </c:pt>
                <c:pt idx="2866">
                  <c:v>0.62490000000000012</c:v>
                </c:pt>
                <c:pt idx="2867">
                  <c:v>0.62560000000000016</c:v>
                </c:pt>
                <c:pt idx="2868">
                  <c:v>0.62590000000000012</c:v>
                </c:pt>
                <c:pt idx="2869">
                  <c:v>0.62530000000000008</c:v>
                </c:pt>
                <c:pt idx="2870">
                  <c:v>0.62400000000000011</c:v>
                </c:pt>
                <c:pt idx="2871">
                  <c:v>0.62350000000000005</c:v>
                </c:pt>
                <c:pt idx="2872">
                  <c:v>0.62280000000000013</c:v>
                </c:pt>
                <c:pt idx="2873">
                  <c:v>0.6221000000000001</c:v>
                </c:pt>
                <c:pt idx="2874">
                  <c:v>0.62139999999999995</c:v>
                </c:pt>
                <c:pt idx="2875">
                  <c:v>0.62090000000000012</c:v>
                </c:pt>
                <c:pt idx="2876">
                  <c:v>0.62090000000000012</c:v>
                </c:pt>
                <c:pt idx="2877">
                  <c:v>0.62090000000000012</c:v>
                </c:pt>
                <c:pt idx="2878">
                  <c:v>0.62100000000000011</c:v>
                </c:pt>
                <c:pt idx="2879">
                  <c:v>0.62130000000000007</c:v>
                </c:pt>
                <c:pt idx="2880">
                  <c:v>0.62180000000000013</c:v>
                </c:pt>
                <c:pt idx="2881">
                  <c:v>0.62250000000000005</c:v>
                </c:pt>
                <c:pt idx="2882">
                  <c:v>0.62339999999999995</c:v>
                </c:pt>
                <c:pt idx="2883">
                  <c:v>0.6241000000000001</c:v>
                </c:pt>
                <c:pt idx="2884">
                  <c:v>0.62450000000000017</c:v>
                </c:pt>
                <c:pt idx="2885">
                  <c:v>0.62460000000000016</c:v>
                </c:pt>
                <c:pt idx="2886">
                  <c:v>0.62440000000000007</c:v>
                </c:pt>
                <c:pt idx="2887">
                  <c:v>0.62380000000000013</c:v>
                </c:pt>
                <c:pt idx="2888">
                  <c:v>0.62339999999999995</c:v>
                </c:pt>
                <c:pt idx="2889">
                  <c:v>0.62270000000000014</c:v>
                </c:pt>
                <c:pt idx="2890">
                  <c:v>0.62200000000000011</c:v>
                </c:pt>
                <c:pt idx="2891">
                  <c:v>0.62130000000000007</c:v>
                </c:pt>
                <c:pt idx="2892">
                  <c:v>0.62039999999999995</c:v>
                </c:pt>
                <c:pt idx="2893">
                  <c:v>0.61950000000000005</c:v>
                </c:pt>
                <c:pt idx="2894">
                  <c:v>0.61860000000000015</c:v>
                </c:pt>
                <c:pt idx="2895">
                  <c:v>0.61770000000000014</c:v>
                </c:pt>
                <c:pt idx="2896">
                  <c:v>0.61710000000000009</c:v>
                </c:pt>
                <c:pt idx="2897">
                  <c:v>0.61650000000000005</c:v>
                </c:pt>
                <c:pt idx="2898">
                  <c:v>0.61610000000000009</c:v>
                </c:pt>
                <c:pt idx="2899">
                  <c:v>0.61560000000000015</c:v>
                </c:pt>
                <c:pt idx="2900">
                  <c:v>0.61530000000000007</c:v>
                </c:pt>
                <c:pt idx="2901">
                  <c:v>0.61520000000000008</c:v>
                </c:pt>
                <c:pt idx="2902">
                  <c:v>0.61539999999999995</c:v>
                </c:pt>
                <c:pt idx="2903">
                  <c:v>0.61560000000000015</c:v>
                </c:pt>
                <c:pt idx="2904">
                  <c:v>0.61590000000000011</c:v>
                </c:pt>
                <c:pt idx="2905">
                  <c:v>0.61620000000000008</c:v>
                </c:pt>
                <c:pt idx="2906">
                  <c:v>0.61630000000000007</c:v>
                </c:pt>
                <c:pt idx="2907">
                  <c:v>0.61639999999999995</c:v>
                </c:pt>
                <c:pt idx="2908">
                  <c:v>0.61650000000000005</c:v>
                </c:pt>
                <c:pt idx="2909">
                  <c:v>0.61650000000000005</c:v>
                </c:pt>
                <c:pt idx="2910">
                  <c:v>0.61630000000000007</c:v>
                </c:pt>
                <c:pt idx="2911">
                  <c:v>0.61620000000000008</c:v>
                </c:pt>
                <c:pt idx="2912">
                  <c:v>0.6160000000000001</c:v>
                </c:pt>
                <c:pt idx="2913">
                  <c:v>0.61590000000000011</c:v>
                </c:pt>
                <c:pt idx="2914">
                  <c:v>0.61570000000000014</c:v>
                </c:pt>
                <c:pt idx="2915">
                  <c:v>0.61560000000000015</c:v>
                </c:pt>
                <c:pt idx="2916">
                  <c:v>0.61550000000000005</c:v>
                </c:pt>
                <c:pt idx="2917">
                  <c:v>0.61510000000000009</c:v>
                </c:pt>
                <c:pt idx="2918">
                  <c:v>0.61490000000000011</c:v>
                </c:pt>
                <c:pt idx="2919">
                  <c:v>0.61460000000000015</c:v>
                </c:pt>
                <c:pt idx="2920">
                  <c:v>0.61439999999999995</c:v>
                </c:pt>
                <c:pt idx="2921">
                  <c:v>0.61420000000000008</c:v>
                </c:pt>
                <c:pt idx="2922">
                  <c:v>0.6140000000000001</c:v>
                </c:pt>
                <c:pt idx="2923">
                  <c:v>0.61370000000000013</c:v>
                </c:pt>
                <c:pt idx="2924">
                  <c:v>0.61360000000000015</c:v>
                </c:pt>
                <c:pt idx="2925">
                  <c:v>0.61360000000000015</c:v>
                </c:pt>
                <c:pt idx="2926">
                  <c:v>0.61360000000000015</c:v>
                </c:pt>
                <c:pt idx="2927">
                  <c:v>0.61360000000000015</c:v>
                </c:pt>
                <c:pt idx="2928">
                  <c:v>0.61350000000000005</c:v>
                </c:pt>
                <c:pt idx="2929">
                  <c:v>0.61339999999999995</c:v>
                </c:pt>
                <c:pt idx="2930">
                  <c:v>0.61350000000000005</c:v>
                </c:pt>
                <c:pt idx="2931">
                  <c:v>0.61350000000000005</c:v>
                </c:pt>
                <c:pt idx="2932">
                  <c:v>0.61360000000000015</c:v>
                </c:pt>
                <c:pt idx="2933">
                  <c:v>0.61350000000000005</c:v>
                </c:pt>
                <c:pt idx="2934">
                  <c:v>0.6140000000000001</c:v>
                </c:pt>
                <c:pt idx="2935">
                  <c:v>0.61439999999999995</c:v>
                </c:pt>
                <c:pt idx="2936">
                  <c:v>0.61439999999999995</c:v>
                </c:pt>
                <c:pt idx="2937">
                  <c:v>0.61439999999999995</c:v>
                </c:pt>
                <c:pt idx="2938">
                  <c:v>0.61439999999999995</c:v>
                </c:pt>
                <c:pt idx="2939">
                  <c:v>0.61320000000000008</c:v>
                </c:pt>
                <c:pt idx="2940">
                  <c:v>0.61290000000000011</c:v>
                </c:pt>
                <c:pt idx="2941">
                  <c:v>0.61240000000000017</c:v>
                </c:pt>
                <c:pt idx="2942">
                  <c:v>0.61180000000000012</c:v>
                </c:pt>
                <c:pt idx="2943">
                  <c:v>0.61140000000000005</c:v>
                </c:pt>
                <c:pt idx="2944">
                  <c:v>0.61110000000000009</c:v>
                </c:pt>
                <c:pt idx="2945">
                  <c:v>0.61090000000000011</c:v>
                </c:pt>
                <c:pt idx="2946">
                  <c:v>0.61080000000000012</c:v>
                </c:pt>
                <c:pt idx="2947">
                  <c:v>0.61150000000000004</c:v>
                </c:pt>
                <c:pt idx="2948">
                  <c:v>0.61150000000000004</c:v>
                </c:pt>
                <c:pt idx="2949">
                  <c:v>0.61150000000000004</c:v>
                </c:pt>
                <c:pt idx="2950">
                  <c:v>0.61150000000000004</c:v>
                </c:pt>
                <c:pt idx="2951">
                  <c:v>0.61150000000000004</c:v>
                </c:pt>
                <c:pt idx="2952">
                  <c:v>0.61180000000000012</c:v>
                </c:pt>
                <c:pt idx="2953">
                  <c:v>0.61210000000000009</c:v>
                </c:pt>
                <c:pt idx="2954">
                  <c:v>0.6120000000000001</c:v>
                </c:pt>
                <c:pt idx="2955">
                  <c:v>0.61180000000000012</c:v>
                </c:pt>
                <c:pt idx="2956">
                  <c:v>0.61160000000000014</c:v>
                </c:pt>
                <c:pt idx="2957">
                  <c:v>0.61140000000000005</c:v>
                </c:pt>
                <c:pt idx="2958">
                  <c:v>0.61129999999999995</c:v>
                </c:pt>
                <c:pt idx="2959">
                  <c:v>0.61129999999999995</c:v>
                </c:pt>
                <c:pt idx="2960">
                  <c:v>0.61129999999999995</c:v>
                </c:pt>
                <c:pt idx="2961">
                  <c:v>0.61090000000000011</c:v>
                </c:pt>
                <c:pt idx="2962">
                  <c:v>0.61090000000000011</c:v>
                </c:pt>
                <c:pt idx="2963">
                  <c:v>0.61090000000000011</c:v>
                </c:pt>
                <c:pt idx="2964">
                  <c:v>0.61090000000000011</c:v>
                </c:pt>
                <c:pt idx="2965">
                  <c:v>0.61090000000000011</c:v>
                </c:pt>
                <c:pt idx="2966">
                  <c:v>0.61210000000000009</c:v>
                </c:pt>
                <c:pt idx="2967">
                  <c:v>0.61230000000000007</c:v>
                </c:pt>
                <c:pt idx="2968">
                  <c:v>0.61240000000000017</c:v>
                </c:pt>
                <c:pt idx="2969">
                  <c:v>0.61260000000000014</c:v>
                </c:pt>
                <c:pt idx="2970">
                  <c:v>0.61260000000000014</c:v>
                </c:pt>
                <c:pt idx="2971">
                  <c:v>0.61250000000000004</c:v>
                </c:pt>
                <c:pt idx="2972">
                  <c:v>0.61260000000000014</c:v>
                </c:pt>
                <c:pt idx="2973">
                  <c:v>0.61260000000000014</c:v>
                </c:pt>
                <c:pt idx="2974">
                  <c:v>0.61270000000000013</c:v>
                </c:pt>
                <c:pt idx="2975">
                  <c:v>0.6130000000000001</c:v>
                </c:pt>
                <c:pt idx="2976">
                  <c:v>0.6130000000000001</c:v>
                </c:pt>
                <c:pt idx="2977">
                  <c:v>0.61320000000000008</c:v>
                </c:pt>
                <c:pt idx="2978">
                  <c:v>0.61310000000000009</c:v>
                </c:pt>
                <c:pt idx="2979">
                  <c:v>0.61310000000000009</c:v>
                </c:pt>
                <c:pt idx="2980">
                  <c:v>0.61290000000000011</c:v>
                </c:pt>
                <c:pt idx="2981">
                  <c:v>0.6130000000000001</c:v>
                </c:pt>
                <c:pt idx="2982">
                  <c:v>0.6130000000000001</c:v>
                </c:pt>
                <c:pt idx="2983">
                  <c:v>0.61270000000000013</c:v>
                </c:pt>
                <c:pt idx="2984">
                  <c:v>0.61270000000000013</c:v>
                </c:pt>
                <c:pt idx="2985">
                  <c:v>0.61270000000000013</c:v>
                </c:pt>
                <c:pt idx="2986">
                  <c:v>0.61270000000000013</c:v>
                </c:pt>
                <c:pt idx="2987">
                  <c:v>0.61280000000000012</c:v>
                </c:pt>
                <c:pt idx="2988">
                  <c:v>0.61250000000000004</c:v>
                </c:pt>
                <c:pt idx="2989">
                  <c:v>0.61210000000000009</c:v>
                </c:pt>
                <c:pt idx="2990">
                  <c:v>0.61170000000000013</c:v>
                </c:pt>
                <c:pt idx="2991">
                  <c:v>0.61129999999999995</c:v>
                </c:pt>
                <c:pt idx="2992">
                  <c:v>0.61110000000000009</c:v>
                </c:pt>
                <c:pt idx="2993">
                  <c:v>0.61110000000000009</c:v>
                </c:pt>
                <c:pt idx="2994">
                  <c:v>0.61090000000000011</c:v>
                </c:pt>
                <c:pt idx="2995">
                  <c:v>0.61090000000000011</c:v>
                </c:pt>
                <c:pt idx="2996">
                  <c:v>0.61070000000000013</c:v>
                </c:pt>
                <c:pt idx="2997">
                  <c:v>0.61060000000000014</c:v>
                </c:pt>
                <c:pt idx="2998">
                  <c:v>0.61070000000000013</c:v>
                </c:pt>
                <c:pt idx="2999">
                  <c:v>0.61090000000000011</c:v>
                </c:pt>
                <c:pt idx="3000">
                  <c:v>0.61120000000000008</c:v>
                </c:pt>
                <c:pt idx="3001">
                  <c:v>0.61140000000000005</c:v>
                </c:pt>
                <c:pt idx="3002">
                  <c:v>0.61150000000000004</c:v>
                </c:pt>
                <c:pt idx="3003">
                  <c:v>0.61160000000000014</c:v>
                </c:pt>
                <c:pt idx="3004">
                  <c:v>0.61190000000000011</c:v>
                </c:pt>
                <c:pt idx="3005">
                  <c:v>0.61230000000000007</c:v>
                </c:pt>
                <c:pt idx="3006">
                  <c:v>0.61260000000000014</c:v>
                </c:pt>
                <c:pt idx="3007">
                  <c:v>0.61270000000000013</c:v>
                </c:pt>
                <c:pt idx="3008">
                  <c:v>0.61280000000000012</c:v>
                </c:pt>
                <c:pt idx="3009">
                  <c:v>0.61270000000000013</c:v>
                </c:pt>
                <c:pt idx="3010">
                  <c:v>0.61270000000000013</c:v>
                </c:pt>
                <c:pt idx="3011">
                  <c:v>0.61280000000000012</c:v>
                </c:pt>
                <c:pt idx="3012">
                  <c:v>0.61250000000000004</c:v>
                </c:pt>
                <c:pt idx="3013">
                  <c:v>0.61250000000000004</c:v>
                </c:pt>
                <c:pt idx="3014">
                  <c:v>0.61250000000000004</c:v>
                </c:pt>
                <c:pt idx="3015">
                  <c:v>0.61230000000000007</c:v>
                </c:pt>
                <c:pt idx="3016">
                  <c:v>0.6120000000000001</c:v>
                </c:pt>
                <c:pt idx="3017">
                  <c:v>0.61190000000000011</c:v>
                </c:pt>
                <c:pt idx="3018">
                  <c:v>0.61170000000000013</c:v>
                </c:pt>
                <c:pt idx="3019">
                  <c:v>0.61170000000000013</c:v>
                </c:pt>
                <c:pt idx="3020">
                  <c:v>0.61190000000000011</c:v>
                </c:pt>
                <c:pt idx="3021">
                  <c:v>0.6120000000000001</c:v>
                </c:pt>
                <c:pt idx="3022">
                  <c:v>0.6120000000000001</c:v>
                </c:pt>
                <c:pt idx="3023">
                  <c:v>0.61220000000000008</c:v>
                </c:pt>
                <c:pt idx="3024">
                  <c:v>0.61220000000000008</c:v>
                </c:pt>
                <c:pt idx="3025">
                  <c:v>0.61310000000000009</c:v>
                </c:pt>
                <c:pt idx="3026">
                  <c:v>0.61310000000000009</c:v>
                </c:pt>
                <c:pt idx="3027">
                  <c:v>0.61370000000000013</c:v>
                </c:pt>
                <c:pt idx="3028">
                  <c:v>0.61460000000000015</c:v>
                </c:pt>
                <c:pt idx="3029">
                  <c:v>0.61439999999999995</c:v>
                </c:pt>
                <c:pt idx="3030">
                  <c:v>0.61430000000000007</c:v>
                </c:pt>
                <c:pt idx="3031">
                  <c:v>0.61450000000000005</c:v>
                </c:pt>
                <c:pt idx="3032">
                  <c:v>0.61460000000000015</c:v>
                </c:pt>
                <c:pt idx="3033">
                  <c:v>0.61470000000000014</c:v>
                </c:pt>
                <c:pt idx="3034">
                  <c:v>0.61439999999999995</c:v>
                </c:pt>
                <c:pt idx="3035">
                  <c:v>0.6140000000000001</c:v>
                </c:pt>
                <c:pt idx="3036">
                  <c:v>0.61370000000000013</c:v>
                </c:pt>
                <c:pt idx="3037">
                  <c:v>0.61339999999999995</c:v>
                </c:pt>
                <c:pt idx="3038">
                  <c:v>0.61350000000000005</c:v>
                </c:pt>
                <c:pt idx="3039">
                  <c:v>0.6140000000000001</c:v>
                </c:pt>
                <c:pt idx="3040">
                  <c:v>0.61350000000000005</c:v>
                </c:pt>
                <c:pt idx="3041">
                  <c:v>0.61310000000000009</c:v>
                </c:pt>
                <c:pt idx="3042">
                  <c:v>0.61290000000000011</c:v>
                </c:pt>
                <c:pt idx="3043">
                  <c:v>0.61290000000000011</c:v>
                </c:pt>
                <c:pt idx="3044">
                  <c:v>0.61280000000000012</c:v>
                </c:pt>
                <c:pt idx="3045">
                  <c:v>0.61270000000000013</c:v>
                </c:pt>
                <c:pt idx="3046">
                  <c:v>0.61260000000000014</c:v>
                </c:pt>
                <c:pt idx="3047">
                  <c:v>0.61240000000000017</c:v>
                </c:pt>
                <c:pt idx="3048">
                  <c:v>0.61210000000000009</c:v>
                </c:pt>
                <c:pt idx="3049">
                  <c:v>0.61210000000000009</c:v>
                </c:pt>
                <c:pt idx="3050">
                  <c:v>0.61210000000000009</c:v>
                </c:pt>
                <c:pt idx="3051">
                  <c:v>0.61210000000000009</c:v>
                </c:pt>
                <c:pt idx="3052">
                  <c:v>0.61210000000000009</c:v>
                </c:pt>
                <c:pt idx="3053">
                  <c:v>0.61210000000000009</c:v>
                </c:pt>
                <c:pt idx="3054">
                  <c:v>0.61220000000000008</c:v>
                </c:pt>
                <c:pt idx="3055">
                  <c:v>0.61220000000000008</c:v>
                </c:pt>
                <c:pt idx="3056">
                  <c:v>0.61250000000000004</c:v>
                </c:pt>
                <c:pt idx="3057">
                  <c:v>0.61240000000000017</c:v>
                </c:pt>
                <c:pt idx="3058">
                  <c:v>0.61230000000000007</c:v>
                </c:pt>
                <c:pt idx="3059">
                  <c:v>0.61240000000000017</c:v>
                </c:pt>
                <c:pt idx="3060">
                  <c:v>0.61250000000000004</c:v>
                </c:pt>
                <c:pt idx="3061">
                  <c:v>0.61230000000000007</c:v>
                </c:pt>
                <c:pt idx="3062">
                  <c:v>0.61210000000000009</c:v>
                </c:pt>
                <c:pt idx="3063">
                  <c:v>0.61220000000000008</c:v>
                </c:pt>
                <c:pt idx="3064">
                  <c:v>0.61220000000000008</c:v>
                </c:pt>
                <c:pt idx="3065">
                  <c:v>0.6120000000000001</c:v>
                </c:pt>
                <c:pt idx="3066">
                  <c:v>0.61270000000000013</c:v>
                </c:pt>
                <c:pt idx="3067">
                  <c:v>0.61280000000000012</c:v>
                </c:pt>
                <c:pt idx="3068">
                  <c:v>0.61310000000000009</c:v>
                </c:pt>
                <c:pt idx="3069">
                  <c:v>0.61330000000000007</c:v>
                </c:pt>
                <c:pt idx="3070">
                  <c:v>0.61290000000000011</c:v>
                </c:pt>
                <c:pt idx="3071">
                  <c:v>0.61280000000000012</c:v>
                </c:pt>
                <c:pt idx="3072">
                  <c:v>0.61280000000000012</c:v>
                </c:pt>
                <c:pt idx="3073">
                  <c:v>0.61290000000000011</c:v>
                </c:pt>
                <c:pt idx="3074">
                  <c:v>0.6130000000000001</c:v>
                </c:pt>
                <c:pt idx="3075">
                  <c:v>0.61280000000000012</c:v>
                </c:pt>
                <c:pt idx="3076">
                  <c:v>0.61280000000000012</c:v>
                </c:pt>
                <c:pt idx="3077">
                  <c:v>0.61260000000000014</c:v>
                </c:pt>
                <c:pt idx="3078">
                  <c:v>0.61240000000000017</c:v>
                </c:pt>
                <c:pt idx="3079">
                  <c:v>0.61260000000000014</c:v>
                </c:pt>
                <c:pt idx="3080">
                  <c:v>0.61270000000000013</c:v>
                </c:pt>
                <c:pt idx="3081">
                  <c:v>0.61270000000000013</c:v>
                </c:pt>
                <c:pt idx="3082">
                  <c:v>0.61290000000000011</c:v>
                </c:pt>
                <c:pt idx="3083">
                  <c:v>0.61290000000000011</c:v>
                </c:pt>
                <c:pt idx="3084">
                  <c:v>0.6130000000000001</c:v>
                </c:pt>
                <c:pt idx="3085">
                  <c:v>0.6130000000000001</c:v>
                </c:pt>
                <c:pt idx="3086">
                  <c:v>0.61320000000000008</c:v>
                </c:pt>
                <c:pt idx="3087">
                  <c:v>0.61350000000000005</c:v>
                </c:pt>
                <c:pt idx="3088">
                  <c:v>0.61360000000000015</c:v>
                </c:pt>
                <c:pt idx="3089">
                  <c:v>0.61350000000000005</c:v>
                </c:pt>
                <c:pt idx="3090">
                  <c:v>0.61320000000000008</c:v>
                </c:pt>
                <c:pt idx="3091">
                  <c:v>0.61310000000000009</c:v>
                </c:pt>
                <c:pt idx="3092">
                  <c:v>0.6130000000000001</c:v>
                </c:pt>
                <c:pt idx="3093">
                  <c:v>0.61290000000000011</c:v>
                </c:pt>
                <c:pt idx="3094">
                  <c:v>0.6130000000000001</c:v>
                </c:pt>
                <c:pt idx="3095">
                  <c:v>0.61310000000000009</c:v>
                </c:pt>
                <c:pt idx="3096">
                  <c:v>0.61290000000000011</c:v>
                </c:pt>
                <c:pt idx="3097">
                  <c:v>0.61270000000000013</c:v>
                </c:pt>
                <c:pt idx="3098">
                  <c:v>0.61270000000000013</c:v>
                </c:pt>
                <c:pt idx="3099">
                  <c:v>0.61280000000000012</c:v>
                </c:pt>
                <c:pt idx="3100">
                  <c:v>0.61310000000000009</c:v>
                </c:pt>
                <c:pt idx="3101">
                  <c:v>0.61330000000000007</c:v>
                </c:pt>
                <c:pt idx="3102">
                  <c:v>0.61339999999999995</c:v>
                </c:pt>
                <c:pt idx="3103">
                  <c:v>0.61360000000000015</c:v>
                </c:pt>
                <c:pt idx="3104">
                  <c:v>0.6140000000000001</c:v>
                </c:pt>
                <c:pt idx="3105">
                  <c:v>0.61420000000000008</c:v>
                </c:pt>
                <c:pt idx="3106">
                  <c:v>0.61420000000000008</c:v>
                </c:pt>
                <c:pt idx="3107">
                  <c:v>0.61330000000000007</c:v>
                </c:pt>
                <c:pt idx="3108">
                  <c:v>0.6130000000000001</c:v>
                </c:pt>
                <c:pt idx="3109">
                  <c:v>0.61270000000000013</c:v>
                </c:pt>
                <c:pt idx="3110">
                  <c:v>0.61250000000000004</c:v>
                </c:pt>
                <c:pt idx="3111">
                  <c:v>0.61250000000000004</c:v>
                </c:pt>
                <c:pt idx="3112">
                  <c:v>0.61230000000000007</c:v>
                </c:pt>
                <c:pt idx="3113">
                  <c:v>0.61230000000000007</c:v>
                </c:pt>
                <c:pt idx="3114">
                  <c:v>0.61240000000000017</c:v>
                </c:pt>
                <c:pt idx="3115">
                  <c:v>0.61180000000000012</c:v>
                </c:pt>
                <c:pt idx="3116">
                  <c:v>0.61180000000000012</c:v>
                </c:pt>
                <c:pt idx="3117">
                  <c:v>0.61190000000000011</c:v>
                </c:pt>
                <c:pt idx="3118">
                  <c:v>0.61220000000000008</c:v>
                </c:pt>
                <c:pt idx="3119">
                  <c:v>0.61240000000000017</c:v>
                </c:pt>
                <c:pt idx="3120">
                  <c:v>0.61290000000000011</c:v>
                </c:pt>
                <c:pt idx="3121">
                  <c:v>0.61320000000000008</c:v>
                </c:pt>
                <c:pt idx="3122">
                  <c:v>0.61339999999999995</c:v>
                </c:pt>
                <c:pt idx="3123">
                  <c:v>0.61370000000000013</c:v>
                </c:pt>
                <c:pt idx="3124">
                  <c:v>0.61370000000000013</c:v>
                </c:pt>
                <c:pt idx="3125">
                  <c:v>0.61350000000000005</c:v>
                </c:pt>
                <c:pt idx="3126">
                  <c:v>0.61330000000000007</c:v>
                </c:pt>
                <c:pt idx="3127">
                  <c:v>0.6130000000000001</c:v>
                </c:pt>
                <c:pt idx="3128">
                  <c:v>0.6130000000000001</c:v>
                </c:pt>
                <c:pt idx="3129">
                  <c:v>0.61310000000000009</c:v>
                </c:pt>
                <c:pt idx="3130">
                  <c:v>0.61320000000000008</c:v>
                </c:pt>
                <c:pt idx="3131">
                  <c:v>0.61310000000000009</c:v>
                </c:pt>
                <c:pt idx="3132">
                  <c:v>0.61290000000000011</c:v>
                </c:pt>
                <c:pt idx="3133">
                  <c:v>0.61290000000000011</c:v>
                </c:pt>
                <c:pt idx="3134">
                  <c:v>0.61290000000000011</c:v>
                </c:pt>
                <c:pt idx="3135">
                  <c:v>0.61330000000000007</c:v>
                </c:pt>
                <c:pt idx="3136">
                  <c:v>0.61430000000000007</c:v>
                </c:pt>
                <c:pt idx="3137">
                  <c:v>0.61439999999999995</c:v>
                </c:pt>
                <c:pt idx="3138">
                  <c:v>0.61430000000000007</c:v>
                </c:pt>
                <c:pt idx="3139">
                  <c:v>0.61410000000000009</c:v>
                </c:pt>
                <c:pt idx="3140">
                  <c:v>0.61430000000000007</c:v>
                </c:pt>
                <c:pt idx="3141">
                  <c:v>0.61460000000000015</c:v>
                </c:pt>
                <c:pt idx="3142">
                  <c:v>0.61460000000000015</c:v>
                </c:pt>
                <c:pt idx="3143">
                  <c:v>0.61460000000000015</c:v>
                </c:pt>
                <c:pt idx="3144">
                  <c:v>0.61439999999999995</c:v>
                </c:pt>
                <c:pt idx="3145">
                  <c:v>0.61410000000000009</c:v>
                </c:pt>
                <c:pt idx="3146">
                  <c:v>0.61390000000000011</c:v>
                </c:pt>
                <c:pt idx="3147">
                  <c:v>0.61380000000000012</c:v>
                </c:pt>
                <c:pt idx="3148">
                  <c:v>0.61390000000000011</c:v>
                </c:pt>
                <c:pt idx="3149">
                  <c:v>0.61370000000000013</c:v>
                </c:pt>
                <c:pt idx="3150">
                  <c:v>0.61360000000000015</c:v>
                </c:pt>
                <c:pt idx="3151">
                  <c:v>0.61339999999999995</c:v>
                </c:pt>
                <c:pt idx="3152">
                  <c:v>0.61320000000000008</c:v>
                </c:pt>
                <c:pt idx="3153">
                  <c:v>0.61320000000000008</c:v>
                </c:pt>
                <c:pt idx="3154">
                  <c:v>0.61339999999999995</c:v>
                </c:pt>
                <c:pt idx="3155">
                  <c:v>0.61339999999999995</c:v>
                </c:pt>
                <c:pt idx="3156">
                  <c:v>0.61350000000000005</c:v>
                </c:pt>
                <c:pt idx="3157">
                  <c:v>0.61350000000000005</c:v>
                </c:pt>
                <c:pt idx="3158">
                  <c:v>0.61290000000000011</c:v>
                </c:pt>
                <c:pt idx="3159">
                  <c:v>0.6130000000000001</c:v>
                </c:pt>
                <c:pt idx="3160">
                  <c:v>0.61310000000000009</c:v>
                </c:pt>
                <c:pt idx="3161">
                  <c:v>0.61320000000000008</c:v>
                </c:pt>
                <c:pt idx="3162">
                  <c:v>0.61310000000000009</c:v>
                </c:pt>
                <c:pt idx="3163">
                  <c:v>0.61290000000000011</c:v>
                </c:pt>
                <c:pt idx="3164">
                  <c:v>0.61280000000000012</c:v>
                </c:pt>
                <c:pt idx="3165">
                  <c:v>0.61280000000000012</c:v>
                </c:pt>
                <c:pt idx="3166">
                  <c:v>0.61290000000000011</c:v>
                </c:pt>
                <c:pt idx="3167">
                  <c:v>0.61290000000000011</c:v>
                </c:pt>
                <c:pt idx="3168">
                  <c:v>0.61280000000000012</c:v>
                </c:pt>
                <c:pt idx="3169">
                  <c:v>0.61270000000000013</c:v>
                </c:pt>
                <c:pt idx="3170">
                  <c:v>0.61270000000000013</c:v>
                </c:pt>
                <c:pt idx="3171">
                  <c:v>0.61260000000000014</c:v>
                </c:pt>
                <c:pt idx="3172">
                  <c:v>0.61290000000000011</c:v>
                </c:pt>
                <c:pt idx="3173">
                  <c:v>0.61310000000000009</c:v>
                </c:pt>
                <c:pt idx="3174">
                  <c:v>0.61339999999999995</c:v>
                </c:pt>
                <c:pt idx="3175">
                  <c:v>0.61350000000000005</c:v>
                </c:pt>
                <c:pt idx="3176">
                  <c:v>0.61350000000000005</c:v>
                </c:pt>
                <c:pt idx="3177">
                  <c:v>0.61370000000000013</c:v>
                </c:pt>
                <c:pt idx="3178">
                  <c:v>0.61360000000000015</c:v>
                </c:pt>
                <c:pt idx="3179">
                  <c:v>0.61360000000000015</c:v>
                </c:pt>
                <c:pt idx="3180">
                  <c:v>0.61339999999999995</c:v>
                </c:pt>
                <c:pt idx="3181">
                  <c:v>0.61310000000000009</c:v>
                </c:pt>
                <c:pt idx="3182">
                  <c:v>0.61270000000000013</c:v>
                </c:pt>
                <c:pt idx="3183">
                  <c:v>0.61260000000000014</c:v>
                </c:pt>
                <c:pt idx="3184">
                  <c:v>0.61260000000000014</c:v>
                </c:pt>
                <c:pt idx="3185">
                  <c:v>0.61260000000000014</c:v>
                </c:pt>
                <c:pt idx="3186">
                  <c:v>0.61250000000000004</c:v>
                </c:pt>
                <c:pt idx="3187">
                  <c:v>0.61220000000000008</c:v>
                </c:pt>
                <c:pt idx="3188">
                  <c:v>0.61210000000000009</c:v>
                </c:pt>
                <c:pt idx="3189">
                  <c:v>0.61380000000000012</c:v>
                </c:pt>
                <c:pt idx="3190">
                  <c:v>0.6140000000000001</c:v>
                </c:pt>
                <c:pt idx="3191">
                  <c:v>0.61420000000000008</c:v>
                </c:pt>
                <c:pt idx="3192">
                  <c:v>0.61450000000000005</c:v>
                </c:pt>
                <c:pt idx="3193">
                  <c:v>0.61460000000000015</c:v>
                </c:pt>
                <c:pt idx="3194">
                  <c:v>0.61510000000000009</c:v>
                </c:pt>
                <c:pt idx="3195">
                  <c:v>0.61520000000000008</c:v>
                </c:pt>
                <c:pt idx="3196">
                  <c:v>0.61510000000000009</c:v>
                </c:pt>
                <c:pt idx="3197">
                  <c:v>0.61490000000000011</c:v>
                </c:pt>
                <c:pt idx="3198">
                  <c:v>0.61490000000000011</c:v>
                </c:pt>
                <c:pt idx="3199">
                  <c:v>0.61420000000000008</c:v>
                </c:pt>
                <c:pt idx="3200">
                  <c:v>0.61410000000000009</c:v>
                </c:pt>
                <c:pt idx="3201">
                  <c:v>0.61390000000000011</c:v>
                </c:pt>
                <c:pt idx="3202">
                  <c:v>0.61390000000000011</c:v>
                </c:pt>
                <c:pt idx="3203">
                  <c:v>0.61380000000000012</c:v>
                </c:pt>
                <c:pt idx="3204">
                  <c:v>0.61330000000000007</c:v>
                </c:pt>
                <c:pt idx="3205">
                  <c:v>0.61310000000000009</c:v>
                </c:pt>
                <c:pt idx="3206">
                  <c:v>0.61310000000000009</c:v>
                </c:pt>
                <c:pt idx="3207">
                  <c:v>0.61320000000000008</c:v>
                </c:pt>
                <c:pt idx="3208">
                  <c:v>0.6120000000000001</c:v>
                </c:pt>
                <c:pt idx="3209">
                  <c:v>0.61040000000000005</c:v>
                </c:pt>
                <c:pt idx="3210">
                  <c:v>0.61120000000000008</c:v>
                </c:pt>
                <c:pt idx="3211">
                  <c:v>0.61129999999999995</c:v>
                </c:pt>
                <c:pt idx="3212">
                  <c:v>0.61040000000000005</c:v>
                </c:pt>
                <c:pt idx="3213">
                  <c:v>0.61010000000000009</c:v>
                </c:pt>
                <c:pt idx="3214">
                  <c:v>0.60929999999999995</c:v>
                </c:pt>
                <c:pt idx="3215">
                  <c:v>0.60929999999999995</c:v>
                </c:pt>
                <c:pt idx="3216">
                  <c:v>0.60910000000000009</c:v>
                </c:pt>
                <c:pt idx="3217">
                  <c:v>0.60890000000000011</c:v>
                </c:pt>
                <c:pt idx="3218">
                  <c:v>0.60860000000000014</c:v>
                </c:pt>
                <c:pt idx="3219">
                  <c:v>0.60860000000000014</c:v>
                </c:pt>
                <c:pt idx="3220">
                  <c:v>0.60860000000000014</c:v>
                </c:pt>
                <c:pt idx="3221">
                  <c:v>0.60850000000000004</c:v>
                </c:pt>
                <c:pt idx="3222">
                  <c:v>0.60829999999999995</c:v>
                </c:pt>
                <c:pt idx="3223">
                  <c:v>0.60880000000000012</c:v>
                </c:pt>
                <c:pt idx="3224">
                  <c:v>0.61180000000000012</c:v>
                </c:pt>
                <c:pt idx="3225">
                  <c:v>0.61210000000000009</c:v>
                </c:pt>
                <c:pt idx="3226">
                  <c:v>0.61240000000000017</c:v>
                </c:pt>
                <c:pt idx="3227">
                  <c:v>0.61270000000000013</c:v>
                </c:pt>
                <c:pt idx="3228">
                  <c:v>0.61290000000000011</c:v>
                </c:pt>
                <c:pt idx="3229">
                  <c:v>0.61320000000000008</c:v>
                </c:pt>
                <c:pt idx="3230">
                  <c:v>0.61350000000000005</c:v>
                </c:pt>
                <c:pt idx="3231">
                  <c:v>0.61390000000000011</c:v>
                </c:pt>
                <c:pt idx="3232">
                  <c:v>0.61390000000000011</c:v>
                </c:pt>
                <c:pt idx="3233">
                  <c:v>0.6140000000000001</c:v>
                </c:pt>
                <c:pt idx="3234">
                  <c:v>0.61370000000000013</c:v>
                </c:pt>
                <c:pt idx="3235">
                  <c:v>0.61350000000000005</c:v>
                </c:pt>
                <c:pt idx="3236">
                  <c:v>0.61310000000000009</c:v>
                </c:pt>
                <c:pt idx="3237">
                  <c:v>0.61270000000000013</c:v>
                </c:pt>
                <c:pt idx="3238">
                  <c:v>0.61280000000000012</c:v>
                </c:pt>
                <c:pt idx="3239">
                  <c:v>0.61290000000000011</c:v>
                </c:pt>
                <c:pt idx="3240">
                  <c:v>0.61280000000000012</c:v>
                </c:pt>
                <c:pt idx="3241">
                  <c:v>0.61240000000000017</c:v>
                </c:pt>
                <c:pt idx="3242">
                  <c:v>0.61230000000000007</c:v>
                </c:pt>
                <c:pt idx="3243">
                  <c:v>0.61250000000000004</c:v>
                </c:pt>
                <c:pt idx="3244">
                  <c:v>0.61260000000000014</c:v>
                </c:pt>
                <c:pt idx="3245">
                  <c:v>0.61270000000000013</c:v>
                </c:pt>
                <c:pt idx="3246">
                  <c:v>0.61280000000000012</c:v>
                </c:pt>
                <c:pt idx="3247">
                  <c:v>0.61270000000000013</c:v>
                </c:pt>
                <c:pt idx="3248">
                  <c:v>0.61290000000000011</c:v>
                </c:pt>
                <c:pt idx="3249">
                  <c:v>0.61310000000000009</c:v>
                </c:pt>
                <c:pt idx="3250">
                  <c:v>0.61330000000000007</c:v>
                </c:pt>
                <c:pt idx="3251">
                  <c:v>0.61320000000000008</c:v>
                </c:pt>
                <c:pt idx="3252">
                  <c:v>0.61310000000000009</c:v>
                </c:pt>
                <c:pt idx="3253">
                  <c:v>0.61240000000000017</c:v>
                </c:pt>
                <c:pt idx="3254">
                  <c:v>0.61170000000000013</c:v>
                </c:pt>
                <c:pt idx="3255">
                  <c:v>0.60980000000000012</c:v>
                </c:pt>
                <c:pt idx="3256">
                  <c:v>0.61010000000000009</c:v>
                </c:pt>
                <c:pt idx="3257">
                  <c:v>0.61020000000000008</c:v>
                </c:pt>
                <c:pt idx="3258">
                  <c:v>0.61020000000000008</c:v>
                </c:pt>
                <c:pt idx="3259">
                  <c:v>0.61010000000000009</c:v>
                </c:pt>
                <c:pt idx="3260">
                  <c:v>0.6100000000000001</c:v>
                </c:pt>
                <c:pt idx="3261">
                  <c:v>0.61010000000000009</c:v>
                </c:pt>
                <c:pt idx="3262">
                  <c:v>0.61020000000000008</c:v>
                </c:pt>
                <c:pt idx="3263">
                  <c:v>0.61050000000000004</c:v>
                </c:pt>
                <c:pt idx="3264">
                  <c:v>0.61060000000000014</c:v>
                </c:pt>
                <c:pt idx="3265">
                  <c:v>0.61090000000000011</c:v>
                </c:pt>
                <c:pt idx="3266">
                  <c:v>0.61110000000000009</c:v>
                </c:pt>
                <c:pt idx="3267">
                  <c:v>0.61150000000000004</c:v>
                </c:pt>
                <c:pt idx="3268">
                  <c:v>0.6120000000000001</c:v>
                </c:pt>
                <c:pt idx="3269">
                  <c:v>0.61230000000000007</c:v>
                </c:pt>
                <c:pt idx="3270">
                  <c:v>0.61230000000000007</c:v>
                </c:pt>
                <c:pt idx="3271">
                  <c:v>0.61230000000000007</c:v>
                </c:pt>
                <c:pt idx="3272">
                  <c:v>0.61460000000000015</c:v>
                </c:pt>
                <c:pt idx="3273">
                  <c:v>0.61460000000000015</c:v>
                </c:pt>
                <c:pt idx="3274">
                  <c:v>0.61090000000000011</c:v>
                </c:pt>
                <c:pt idx="3275">
                  <c:v>0.61090000000000011</c:v>
                </c:pt>
                <c:pt idx="3276">
                  <c:v>0.61070000000000013</c:v>
                </c:pt>
                <c:pt idx="3277">
                  <c:v>0.61050000000000004</c:v>
                </c:pt>
                <c:pt idx="3278">
                  <c:v>0.61029999999999995</c:v>
                </c:pt>
                <c:pt idx="3279">
                  <c:v>0.61020000000000008</c:v>
                </c:pt>
                <c:pt idx="3280">
                  <c:v>0.61029999999999995</c:v>
                </c:pt>
                <c:pt idx="3281">
                  <c:v>0.61060000000000014</c:v>
                </c:pt>
                <c:pt idx="3282">
                  <c:v>0.61090000000000011</c:v>
                </c:pt>
                <c:pt idx="3283">
                  <c:v>0.6110000000000001</c:v>
                </c:pt>
                <c:pt idx="3284">
                  <c:v>0.61120000000000008</c:v>
                </c:pt>
                <c:pt idx="3285">
                  <c:v>0.61150000000000004</c:v>
                </c:pt>
                <c:pt idx="3286">
                  <c:v>0.61170000000000013</c:v>
                </c:pt>
                <c:pt idx="3287">
                  <c:v>0.61210000000000009</c:v>
                </c:pt>
                <c:pt idx="3288">
                  <c:v>0.61210000000000009</c:v>
                </c:pt>
                <c:pt idx="3289">
                  <c:v>0.61190000000000011</c:v>
                </c:pt>
                <c:pt idx="3290">
                  <c:v>0.61150000000000004</c:v>
                </c:pt>
                <c:pt idx="3291">
                  <c:v>0.61129999999999995</c:v>
                </c:pt>
                <c:pt idx="3292">
                  <c:v>0.6110000000000001</c:v>
                </c:pt>
                <c:pt idx="3293">
                  <c:v>0.61080000000000012</c:v>
                </c:pt>
                <c:pt idx="3294">
                  <c:v>0.61080000000000012</c:v>
                </c:pt>
                <c:pt idx="3295">
                  <c:v>0.61070000000000013</c:v>
                </c:pt>
                <c:pt idx="3296">
                  <c:v>0.61040000000000005</c:v>
                </c:pt>
                <c:pt idx="3297">
                  <c:v>0.61020000000000008</c:v>
                </c:pt>
                <c:pt idx="3298">
                  <c:v>0.6100000000000001</c:v>
                </c:pt>
                <c:pt idx="3299">
                  <c:v>0.61010000000000009</c:v>
                </c:pt>
                <c:pt idx="3300">
                  <c:v>0.61029999999999995</c:v>
                </c:pt>
                <c:pt idx="3301">
                  <c:v>0.61060000000000014</c:v>
                </c:pt>
                <c:pt idx="3302">
                  <c:v>0.61070000000000013</c:v>
                </c:pt>
                <c:pt idx="3303">
                  <c:v>0.61080000000000012</c:v>
                </c:pt>
                <c:pt idx="3304">
                  <c:v>0.61110000000000009</c:v>
                </c:pt>
                <c:pt idx="3305">
                  <c:v>0.61140000000000005</c:v>
                </c:pt>
                <c:pt idx="3306">
                  <c:v>0.61170000000000013</c:v>
                </c:pt>
                <c:pt idx="3307">
                  <c:v>0.61180000000000012</c:v>
                </c:pt>
                <c:pt idx="3308">
                  <c:v>0.61170000000000013</c:v>
                </c:pt>
                <c:pt idx="3309">
                  <c:v>0.61129999999999995</c:v>
                </c:pt>
                <c:pt idx="3310">
                  <c:v>0.61110000000000009</c:v>
                </c:pt>
                <c:pt idx="3311">
                  <c:v>0.6110000000000001</c:v>
                </c:pt>
                <c:pt idx="3312">
                  <c:v>0.61080000000000012</c:v>
                </c:pt>
                <c:pt idx="3313">
                  <c:v>0.61070000000000013</c:v>
                </c:pt>
                <c:pt idx="3314">
                  <c:v>0.61070000000000013</c:v>
                </c:pt>
                <c:pt idx="3315">
                  <c:v>0.61050000000000004</c:v>
                </c:pt>
                <c:pt idx="3316">
                  <c:v>0.61029999999999995</c:v>
                </c:pt>
                <c:pt idx="3317">
                  <c:v>0.61020000000000008</c:v>
                </c:pt>
                <c:pt idx="3318">
                  <c:v>0.61010000000000009</c:v>
                </c:pt>
                <c:pt idx="3319">
                  <c:v>0.61020000000000008</c:v>
                </c:pt>
                <c:pt idx="3320">
                  <c:v>0.61140000000000005</c:v>
                </c:pt>
                <c:pt idx="3321">
                  <c:v>0.61010000000000009</c:v>
                </c:pt>
                <c:pt idx="3322">
                  <c:v>0.61290000000000011</c:v>
                </c:pt>
                <c:pt idx="3323">
                  <c:v>0.61290000000000011</c:v>
                </c:pt>
                <c:pt idx="3324">
                  <c:v>0.6120000000000001</c:v>
                </c:pt>
                <c:pt idx="3325">
                  <c:v>0.61150000000000004</c:v>
                </c:pt>
                <c:pt idx="3326">
                  <c:v>0.61140000000000005</c:v>
                </c:pt>
                <c:pt idx="3327">
                  <c:v>0.61150000000000004</c:v>
                </c:pt>
                <c:pt idx="3328">
                  <c:v>0.61129999999999995</c:v>
                </c:pt>
                <c:pt idx="3329">
                  <c:v>0.61110000000000009</c:v>
                </c:pt>
                <c:pt idx="3330">
                  <c:v>0.6110000000000001</c:v>
                </c:pt>
                <c:pt idx="3331">
                  <c:v>0.61090000000000011</c:v>
                </c:pt>
                <c:pt idx="3332">
                  <c:v>0.61090000000000011</c:v>
                </c:pt>
                <c:pt idx="3333">
                  <c:v>0.61090000000000011</c:v>
                </c:pt>
                <c:pt idx="3334">
                  <c:v>0.61070000000000013</c:v>
                </c:pt>
                <c:pt idx="3335">
                  <c:v>0.61040000000000005</c:v>
                </c:pt>
                <c:pt idx="3336">
                  <c:v>0.6100000000000001</c:v>
                </c:pt>
                <c:pt idx="3337">
                  <c:v>0.60990000000000011</c:v>
                </c:pt>
                <c:pt idx="3338">
                  <c:v>0.60990000000000011</c:v>
                </c:pt>
                <c:pt idx="3339">
                  <c:v>0.6100000000000001</c:v>
                </c:pt>
                <c:pt idx="3340">
                  <c:v>0.60990000000000011</c:v>
                </c:pt>
                <c:pt idx="3341">
                  <c:v>0.60990000000000011</c:v>
                </c:pt>
                <c:pt idx="3342">
                  <c:v>0.60990000000000011</c:v>
                </c:pt>
                <c:pt idx="3343">
                  <c:v>0.61010000000000009</c:v>
                </c:pt>
                <c:pt idx="3344">
                  <c:v>0.61029999999999995</c:v>
                </c:pt>
                <c:pt idx="3345">
                  <c:v>0.61040000000000005</c:v>
                </c:pt>
                <c:pt idx="3346">
                  <c:v>0.61120000000000008</c:v>
                </c:pt>
                <c:pt idx="3347">
                  <c:v>0.61120000000000008</c:v>
                </c:pt>
                <c:pt idx="3348">
                  <c:v>0.61280000000000012</c:v>
                </c:pt>
                <c:pt idx="3349">
                  <c:v>0.61280000000000012</c:v>
                </c:pt>
                <c:pt idx="3350">
                  <c:v>0.6120000000000001</c:v>
                </c:pt>
                <c:pt idx="3351">
                  <c:v>0.61070000000000013</c:v>
                </c:pt>
                <c:pt idx="3352">
                  <c:v>0.60960000000000014</c:v>
                </c:pt>
                <c:pt idx="3353">
                  <c:v>0.60960000000000014</c:v>
                </c:pt>
                <c:pt idx="3354">
                  <c:v>0.60940000000000005</c:v>
                </c:pt>
                <c:pt idx="3355">
                  <c:v>0.60910000000000009</c:v>
                </c:pt>
                <c:pt idx="3356">
                  <c:v>0.6090000000000001</c:v>
                </c:pt>
                <c:pt idx="3357">
                  <c:v>0.60920000000000007</c:v>
                </c:pt>
                <c:pt idx="3358">
                  <c:v>0.60940000000000005</c:v>
                </c:pt>
                <c:pt idx="3359">
                  <c:v>0.60940000000000005</c:v>
                </c:pt>
                <c:pt idx="3360">
                  <c:v>0.60940000000000005</c:v>
                </c:pt>
                <c:pt idx="3361">
                  <c:v>0.60950000000000004</c:v>
                </c:pt>
                <c:pt idx="3362">
                  <c:v>0.60970000000000013</c:v>
                </c:pt>
                <c:pt idx="3363">
                  <c:v>0.60980000000000012</c:v>
                </c:pt>
                <c:pt idx="3364">
                  <c:v>0.60980000000000012</c:v>
                </c:pt>
                <c:pt idx="3365">
                  <c:v>0.60960000000000014</c:v>
                </c:pt>
                <c:pt idx="3366">
                  <c:v>0.60929999999999995</c:v>
                </c:pt>
                <c:pt idx="3367">
                  <c:v>0.60910000000000009</c:v>
                </c:pt>
                <c:pt idx="3368">
                  <c:v>0.60880000000000012</c:v>
                </c:pt>
                <c:pt idx="3369">
                  <c:v>0.60870000000000013</c:v>
                </c:pt>
                <c:pt idx="3370">
                  <c:v>0.60870000000000013</c:v>
                </c:pt>
                <c:pt idx="3371">
                  <c:v>0.60880000000000012</c:v>
                </c:pt>
                <c:pt idx="3372">
                  <c:v>0.60850000000000004</c:v>
                </c:pt>
                <c:pt idx="3373">
                  <c:v>0.60820000000000007</c:v>
                </c:pt>
                <c:pt idx="3374">
                  <c:v>0.60810000000000008</c:v>
                </c:pt>
                <c:pt idx="3375">
                  <c:v>0.60810000000000008</c:v>
                </c:pt>
                <c:pt idx="3376">
                  <c:v>0.60829999999999995</c:v>
                </c:pt>
                <c:pt idx="3377">
                  <c:v>0.60840000000000005</c:v>
                </c:pt>
                <c:pt idx="3378">
                  <c:v>0.60850000000000004</c:v>
                </c:pt>
                <c:pt idx="3379">
                  <c:v>0.60850000000000004</c:v>
                </c:pt>
                <c:pt idx="3380">
                  <c:v>0.60850000000000004</c:v>
                </c:pt>
                <c:pt idx="3381">
                  <c:v>0.60920000000000007</c:v>
                </c:pt>
                <c:pt idx="3382">
                  <c:v>0.61450000000000005</c:v>
                </c:pt>
                <c:pt idx="3383">
                  <c:v>0.61560000000000015</c:v>
                </c:pt>
                <c:pt idx="3384">
                  <c:v>0.6160000000000001</c:v>
                </c:pt>
                <c:pt idx="3385">
                  <c:v>0.61620000000000008</c:v>
                </c:pt>
                <c:pt idx="3386">
                  <c:v>0.61650000000000005</c:v>
                </c:pt>
                <c:pt idx="3387">
                  <c:v>0.61670000000000014</c:v>
                </c:pt>
                <c:pt idx="3388">
                  <c:v>0.6170000000000001</c:v>
                </c:pt>
                <c:pt idx="3389">
                  <c:v>0.61739999999999995</c:v>
                </c:pt>
                <c:pt idx="3390">
                  <c:v>0.61810000000000009</c:v>
                </c:pt>
                <c:pt idx="3391">
                  <c:v>0.61860000000000015</c:v>
                </c:pt>
                <c:pt idx="3392">
                  <c:v>0.61910000000000009</c:v>
                </c:pt>
                <c:pt idx="3393">
                  <c:v>0.61920000000000008</c:v>
                </c:pt>
                <c:pt idx="3394">
                  <c:v>0.61939999999999995</c:v>
                </c:pt>
                <c:pt idx="3395">
                  <c:v>0.61980000000000013</c:v>
                </c:pt>
                <c:pt idx="3396">
                  <c:v>0.62030000000000007</c:v>
                </c:pt>
                <c:pt idx="3397">
                  <c:v>0.62060000000000015</c:v>
                </c:pt>
                <c:pt idx="3398">
                  <c:v>0.62060000000000015</c:v>
                </c:pt>
                <c:pt idx="3399">
                  <c:v>0.6211000000000001</c:v>
                </c:pt>
                <c:pt idx="3400">
                  <c:v>0.62130000000000007</c:v>
                </c:pt>
                <c:pt idx="3401">
                  <c:v>0.62130000000000007</c:v>
                </c:pt>
                <c:pt idx="3402">
                  <c:v>0.6211000000000001</c:v>
                </c:pt>
                <c:pt idx="3403">
                  <c:v>0.62039999999999995</c:v>
                </c:pt>
                <c:pt idx="3404">
                  <c:v>0.62000000000000011</c:v>
                </c:pt>
                <c:pt idx="3405">
                  <c:v>0.61960000000000015</c:v>
                </c:pt>
                <c:pt idx="3406">
                  <c:v>0.61920000000000008</c:v>
                </c:pt>
                <c:pt idx="3407">
                  <c:v>0.61900000000000011</c:v>
                </c:pt>
                <c:pt idx="3408">
                  <c:v>0.61880000000000013</c:v>
                </c:pt>
                <c:pt idx="3409">
                  <c:v>0.61539999999999995</c:v>
                </c:pt>
                <c:pt idx="3410">
                  <c:v>0.61580000000000013</c:v>
                </c:pt>
                <c:pt idx="3411">
                  <c:v>0.61620000000000008</c:v>
                </c:pt>
                <c:pt idx="3412">
                  <c:v>0.61660000000000015</c:v>
                </c:pt>
                <c:pt idx="3413">
                  <c:v>0.61690000000000011</c:v>
                </c:pt>
                <c:pt idx="3414">
                  <c:v>0.61480000000000012</c:v>
                </c:pt>
                <c:pt idx="3415">
                  <c:v>0.61460000000000015</c:v>
                </c:pt>
                <c:pt idx="3416">
                  <c:v>0.61490000000000011</c:v>
                </c:pt>
                <c:pt idx="3417">
                  <c:v>0.6150000000000001</c:v>
                </c:pt>
                <c:pt idx="3418">
                  <c:v>0.61510000000000009</c:v>
                </c:pt>
                <c:pt idx="3419">
                  <c:v>0.61510000000000009</c:v>
                </c:pt>
                <c:pt idx="3420">
                  <c:v>0.6150000000000001</c:v>
                </c:pt>
                <c:pt idx="3421">
                  <c:v>0.61420000000000008</c:v>
                </c:pt>
                <c:pt idx="3422">
                  <c:v>0.61360000000000015</c:v>
                </c:pt>
                <c:pt idx="3423">
                  <c:v>0.6130000000000001</c:v>
                </c:pt>
                <c:pt idx="3424">
                  <c:v>0.61240000000000017</c:v>
                </c:pt>
                <c:pt idx="3425">
                  <c:v>0.61180000000000012</c:v>
                </c:pt>
                <c:pt idx="3426">
                  <c:v>0.61110000000000009</c:v>
                </c:pt>
                <c:pt idx="3427">
                  <c:v>0.61060000000000014</c:v>
                </c:pt>
                <c:pt idx="3428">
                  <c:v>0.61060000000000014</c:v>
                </c:pt>
                <c:pt idx="3429">
                  <c:v>0.61060000000000014</c:v>
                </c:pt>
                <c:pt idx="3430">
                  <c:v>0.61070000000000013</c:v>
                </c:pt>
                <c:pt idx="3431">
                  <c:v>0.6110000000000001</c:v>
                </c:pt>
                <c:pt idx="3432">
                  <c:v>0.61120000000000008</c:v>
                </c:pt>
                <c:pt idx="3433">
                  <c:v>0.61150000000000004</c:v>
                </c:pt>
                <c:pt idx="3434">
                  <c:v>0.61190000000000011</c:v>
                </c:pt>
                <c:pt idx="3435">
                  <c:v>0.61190000000000011</c:v>
                </c:pt>
                <c:pt idx="3436">
                  <c:v>0.61190000000000011</c:v>
                </c:pt>
                <c:pt idx="3437">
                  <c:v>0.61090000000000011</c:v>
                </c:pt>
                <c:pt idx="3438">
                  <c:v>0.61050000000000004</c:v>
                </c:pt>
                <c:pt idx="3439">
                  <c:v>0.61020000000000008</c:v>
                </c:pt>
                <c:pt idx="3440">
                  <c:v>0.60990000000000011</c:v>
                </c:pt>
                <c:pt idx="3441">
                  <c:v>0.60960000000000014</c:v>
                </c:pt>
                <c:pt idx="3442">
                  <c:v>0.60929999999999995</c:v>
                </c:pt>
                <c:pt idx="3443">
                  <c:v>0.60880000000000012</c:v>
                </c:pt>
                <c:pt idx="3444">
                  <c:v>0.60829999999999995</c:v>
                </c:pt>
                <c:pt idx="3445">
                  <c:v>0.60780000000000012</c:v>
                </c:pt>
                <c:pt idx="3446">
                  <c:v>0.6080000000000001</c:v>
                </c:pt>
                <c:pt idx="3447">
                  <c:v>0.60750000000000004</c:v>
                </c:pt>
                <c:pt idx="3448">
                  <c:v>0.6070000000000001</c:v>
                </c:pt>
                <c:pt idx="3449">
                  <c:v>0.60660000000000014</c:v>
                </c:pt>
                <c:pt idx="3450">
                  <c:v>0.60640000000000005</c:v>
                </c:pt>
                <c:pt idx="3451">
                  <c:v>0.60620000000000007</c:v>
                </c:pt>
                <c:pt idx="3452">
                  <c:v>0.60620000000000007</c:v>
                </c:pt>
                <c:pt idx="3453">
                  <c:v>0.60560000000000014</c:v>
                </c:pt>
                <c:pt idx="3454">
                  <c:v>0.60529999999999995</c:v>
                </c:pt>
                <c:pt idx="3455">
                  <c:v>0.60360000000000014</c:v>
                </c:pt>
                <c:pt idx="3456">
                  <c:v>0.60260000000000014</c:v>
                </c:pt>
                <c:pt idx="3457">
                  <c:v>0.60120000000000007</c:v>
                </c:pt>
                <c:pt idx="3458">
                  <c:v>0.59989999999999999</c:v>
                </c:pt>
                <c:pt idx="3459">
                  <c:v>0.59849999999999992</c:v>
                </c:pt>
                <c:pt idx="3460">
                  <c:v>0.5988</c:v>
                </c:pt>
                <c:pt idx="3461">
                  <c:v>0.59729999999999994</c:v>
                </c:pt>
                <c:pt idx="3462">
                  <c:v>0.59589999999999999</c:v>
                </c:pt>
                <c:pt idx="3463">
                  <c:v>0.59470000000000001</c:v>
                </c:pt>
                <c:pt idx="3464">
                  <c:v>0.59379999999999999</c:v>
                </c:pt>
                <c:pt idx="3465">
                  <c:v>0.59379999999999999</c:v>
                </c:pt>
                <c:pt idx="3466">
                  <c:v>0.5927</c:v>
                </c:pt>
                <c:pt idx="3467">
                  <c:v>0.59189999999999998</c:v>
                </c:pt>
                <c:pt idx="3468">
                  <c:v>0.59079999999999999</c:v>
                </c:pt>
                <c:pt idx="3469">
                  <c:v>0.5907</c:v>
                </c:pt>
                <c:pt idx="3470">
                  <c:v>0.59089999999999998</c:v>
                </c:pt>
                <c:pt idx="3471">
                  <c:v>0.59129999999999994</c:v>
                </c:pt>
                <c:pt idx="3472">
                  <c:v>0.59179999999999999</c:v>
                </c:pt>
                <c:pt idx="3473">
                  <c:v>0.59239999999999993</c:v>
                </c:pt>
                <c:pt idx="3474">
                  <c:v>0.59299999999999997</c:v>
                </c:pt>
                <c:pt idx="3475">
                  <c:v>0.59339999999999993</c:v>
                </c:pt>
                <c:pt idx="3476">
                  <c:v>0.59379999999999999</c:v>
                </c:pt>
                <c:pt idx="3477">
                  <c:v>0.59429999999999994</c:v>
                </c:pt>
                <c:pt idx="3478">
                  <c:v>0.59319999999999984</c:v>
                </c:pt>
                <c:pt idx="3479">
                  <c:v>0.59370000000000001</c:v>
                </c:pt>
                <c:pt idx="3480">
                  <c:v>0.59399999999999997</c:v>
                </c:pt>
                <c:pt idx="3481">
                  <c:v>0.59409999999999996</c:v>
                </c:pt>
                <c:pt idx="3482">
                  <c:v>0.59399999999999997</c:v>
                </c:pt>
                <c:pt idx="3483">
                  <c:v>0.59419999999999984</c:v>
                </c:pt>
                <c:pt idx="3484">
                  <c:v>0.59439999999999993</c:v>
                </c:pt>
                <c:pt idx="3485">
                  <c:v>0.59449999999999992</c:v>
                </c:pt>
                <c:pt idx="3486">
                  <c:v>0.59409999999999996</c:v>
                </c:pt>
                <c:pt idx="3487">
                  <c:v>0.59319999999999984</c:v>
                </c:pt>
                <c:pt idx="3488">
                  <c:v>0.59260000000000002</c:v>
                </c:pt>
                <c:pt idx="3489">
                  <c:v>0.59239999999999993</c:v>
                </c:pt>
                <c:pt idx="3490">
                  <c:v>0.59309999999999996</c:v>
                </c:pt>
                <c:pt idx="3491">
                  <c:v>0.59409999999999996</c:v>
                </c:pt>
                <c:pt idx="3492">
                  <c:v>0.59439999999999993</c:v>
                </c:pt>
                <c:pt idx="3493">
                  <c:v>0.59449999999999992</c:v>
                </c:pt>
                <c:pt idx="3494">
                  <c:v>0.59449999999999992</c:v>
                </c:pt>
                <c:pt idx="3495">
                  <c:v>0.59439999999999993</c:v>
                </c:pt>
                <c:pt idx="3496">
                  <c:v>0.59439999999999993</c:v>
                </c:pt>
                <c:pt idx="3497">
                  <c:v>0.59509999999999996</c:v>
                </c:pt>
                <c:pt idx="3498">
                  <c:v>0.59589999999999999</c:v>
                </c:pt>
                <c:pt idx="3499">
                  <c:v>0.59670000000000001</c:v>
                </c:pt>
                <c:pt idx="3500">
                  <c:v>0.59749999999999992</c:v>
                </c:pt>
                <c:pt idx="3501">
                  <c:v>0.59799999999999998</c:v>
                </c:pt>
                <c:pt idx="3502">
                  <c:v>0.59860000000000002</c:v>
                </c:pt>
                <c:pt idx="3503">
                  <c:v>0.59970000000000001</c:v>
                </c:pt>
                <c:pt idx="3504">
                  <c:v>0.59989999999999999</c:v>
                </c:pt>
                <c:pt idx="3505">
                  <c:v>0.59989999999999999</c:v>
                </c:pt>
                <c:pt idx="3506">
                  <c:v>0.59939999999999993</c:v>
                </c:pt>
                <c:pt idx="3507">
                  <c:v>0.5988</c:v>
                </c:pt>
                <c:pt idx="3508">
                  <c:v>0.59799999999999998</c:v>
                </c:pt>
                <c:pt idx="3509">
                  <c:v>0.59699999999999998</c:v>
                </c:pt>
                <c:pt idx="3510">
                  <c:v>0.59599999999999997</c:v>
                </c:pt>
                <c:pt idx="3511">
                  <c:v>0.59489999999999998</c:v>
                </c:pt>
                <c:pt idx="3512">
                  <c:v>0.59409999999999996</c:v>
                </c:pt>
                <c:pt idx="3513">
                  <c:v>0.59319999999999984</c:v>
                </c:pt>
                <c:pt idx="3514">
                  <c:v>0.59249999999999992</c:v>
                </c:pt>
                <c:pt idx="3515">
                  <c:v>0.59160000000000001</c:v>
                </c:pt>
                <c:pt idx="3516">
                  <c:v>0.59079999999999999</c:v>
                </c:pt>
                <c:pt idx="3517">
                  <c:v>0.59009999999999996</c:v>
                </c:pt>
                <c:pt idx="3518">
                  <c:v>0.58949999999999991</c:v>
                </c:pt>
                <c:pt idx="3519">
                  <c:v>0.58899999999999997</c:v>
                </c:pt>
                <c:pt idx="3520">
                  <c:v>0.58849999999999991</c:v>
                </c:pt>
                <c:pt idx="3521">
                  <c:v>0.58789999999999998</c:v>
                </c:pt>
                <c:pt idx="3522">
                  <c:v>0.58720000000000006</c:v>
                </c:pt>
                <c:pt idx="3523">
                  <c:v>0.58679999999999999</c:v>
                </c:pt>
                <c:pt idx="3524">
                  <c:v>0.58679999999999999</c:v>
                </c:pt>
                <c:pt idx="3525">
                  <c:v>0.58679999999999999</c:v>
                </c:pt>
                <c:pt idx="3526">
                  <c:v>0.5867</c:v>
                </c:pt>
                <c:pt idx="3527">
                  <c:v>0.5867</c:v>
                </c:pt>
                <c:pt idx="3528">
                  <c:v>0.58649999999999991</c:v>
                </c:pt>
                <c:pt idx="3529">
                  <c:v>0.58660000000000001</c:v>
                </c:pt>
                <c:pt idx="3530">
                  <c:v>0.58679999999999999</c:v>
                </c:pt>
                <c:pt idx="3531">
                  <c:v>0.58689999999999998</c:v>
                </c:pt>
                <c:pt idx="3532">
                  <c:v>0.58689999999999998</c:v>
                </c:pt>
                <c:pt idx="3533">
                  <c:v>0.58699999999999997</c:v>
                </c:pt>
                <c:pt idx="3534">
                  <c:v>0.58720000000000006</c:v>
                </c:pt>
                <c:pt idx="3535">
                  <c:v>0.58749999999999991</c:v>
                </c:pt>
                <c:pt idx="3536">
                  <c:v>0.58749999999999991</c:v>
                </c:pt>
                <c:pt idx="3537">
                  <c:v>0.58689999999999998</c:v>
                </c:pt>
                <c:pt idx="3538">
                  <c:v>0.58579999999999999</c:v>
                </c:pt>
                <c:pt idx="3539">
                  <c:v>0.58519999999999994</c:v>
                </c:pt>
                <c:pt idx="3540">
                  <c:v>0.58519999999999994</c:v>
                </c:pt>
                <c:pt idx="3541">
                  <c:v>0.58379999999999999</c:v>
                </c:pt>
                <c:pt idx="3542">
                  <c:v>0.58309999999999984</c:v>
                </c:pt>
                <c:pt idx="3543">
                  <c:v>0.58479999999999999</c:v>
                </c:pt>
                <c:pt idx="3544">
                  <c:v>0.58169999999999999</c:v>
                </c:pt>
                <c:pt idx="3545">
                  <c:v>0.58160000000000001</c:v>
                </c:pt>
                <c:pt idx="3546">
                  <c:v>0.58179999999999998</c:v>
                </c:pt>
                <c:pt idx="3547">
                  <c:v>0.58229999999999993</c:v>
                </c:pt>
                <c:pt idx="3548">
                  <c:v>0.58309999999999984</c:v>
                </c:pt>
                <c:pt idx="3549">
                  <c:v>0.58399999999999996</c:v>
                </c:pt>
                <c:pt idx="3550">
                  <c:v>0.58479999999999999</c:v>
                </c:pt>
                <c:pt idx="3551">
                  <c:v>0.58560000000000001</c:v>
                </c:pt>
                <c:pt idx="3552">
                  <c:v>0.58599999999999997</c:v>
                </c:pt>
                <c:pt idx="3553">
                  <c:v>0.58599999999999997</c:v>
                </c:pt>
                <c:pt idx="3554">
                  <c:v>0.58639999999999992</c:v>
                </c:pt>
                <c:pt idx="3555">
                  <c:v>0.58660000000000001</c:v>
                </c:pt>
                <c:pt idx="3556">
                  <c:v>0.58699999999999997</c:v>
                </c:pt>
                <c:pt idx="3557">
                  <c:v>0.58749999999999991</c:v>
                </c:pt>
                <c:pt idx="3558">
                  <c:v>0.5877</c:v>
                </c:pt>
                <c:pt idx="3559">
                  <c:v>0.5877</c:v>
                </c:pt>
                <c:pt idx="3560">
                  <c:v>0.58760000000000001</c:v>
                </c:pt>
                <c:pt idx="3561">
                  <c:v>0.58760000000000001</c:v>
                </c:pt>
                <c:pt idx="3562">
                  <c:v>0.58749999999999991</c:v>
                </c:pt>
                <c:pt idx="3563">
                  <c:v>0.58729999999999993</c:v>
                </c:pt>
                <c:pt idx="3564">
                  <c:v>0.58699999999999997</c:v>
                </c:pt>
                <c:pt idx="3565">
                  <c:v>0.58649999999999991</c:v>
                </c:pt>
                <c:pt idx="3566">
                  <c:v>0.58589999999999998</c:v>
                </c:pt>
                <c:pt idx="3567">
                  <c:v>0.58529999999999993</c:v>
                </c:pt>
                <c:pt idx="3568">
                  <c:v>0.58319999999999994</c:v>
                </c:pt>
                <c:pt idx="3569">
                  <c:v>0.58289999999999997</c:v>
                </c:pt>
                <c:pt idx="3570">
                  <c:v>0.58239999999999992</c:v>
                </c:pt>
                <c:pt idx="3571">
                  <c:v>0.58209999999999984</c:v>
                </c:pt>
                <c:pt idx="3572">
                  <c:v>0.58189999999999997</c:v>
                </c:pt>
                <c:pt idx="3573">
                  <c:v>0.58189999999999997</c:v>
                </c:pt>
                <c:pt idx="3574">
                  <c:v>0.58189999999999997</c:v>
                </c:pt>
                <c:pt idx="3575">
                  <c:v>0.58189999999999997</c:v>
                </c:pt>
                <c:pt idx="3576">
                  <c:v>0.58199999999999996</c:v>
                </c:pt>
                <c:pt idx="3577">
                  <c:v>0.58239999999999992</c:v>
                </c:pt>
                <c:pt idx="3578">
                  <c:v>0.58249999999999991</c:v>
                </c:pt>
                <c:pt idx="3579">
                  <c:v>0.58260000000000001</c:v>
                </c:pt>
                <c:pt idx="3580">
                  <c:v>0.58279999999999998</c:v>
                </c:pt>
                <c:pt idx="3581">
                  <c:v>0.58289999999999997</c:v>
                </c:pt>
                <c:pt idx="3582">
                  <c:v>0.58309999999999984</c:v>
                </c:pt>
                <c:pt idx="3583">
                  <c:v>0.58309999999999984</c:v>
                </c:pt>
                <c:pt idx="3584">
                  <c:v>0.58329999999999993</c:v>
                </c:pt>
                <c:pt idx="3585">
                  <c:v>0.58349999999999991</c:v>
                </c:pt>
                <c:pt idx="3586">
                  <c:v>0.58389999999999997</c:v>
                </c:pt>
                <c:pt idx="3587">
                  <c:v>0.58429999999999993</c:v>
                </c:pt>
                <c:pt idx="3588">
                  <c:v>0.5847</c:v>
                </c:pt>
                <c:pt idx="3589">
                  <c:v>0.58509999999999984</c:v>
                </c:pt>
                <c:pt idx="3590">
                  <c:v>0.58549999999999991</c:v>
                </c:pt>
                <c:pt idx="3591">
                  <c:v>0.58579999999999999</c:v>
                </c:pt>
                <c:pt idx="3592">
                  <c:v>0.58689999999999998</c:v>
                </c:pt>
                <c:pt idx="3593">
                  <c:v>0.58929999999999993</c:v>
                </c:pt>
                <c:pt idx="3594">
                  <c:v>0.59039999999999992</c:v>
                </c:pt>
                <c:pt idx="3595">
                  <c:v>0.5907</c:v>
                </c:pt>
                <c:pt idx="3596">
                  <c:v>0.59099999999999997</c:v>
                </c:pt>
                <c:pt idx="3597">
                  <c:v>0.59109999999999996</c:v>
                </c:pt>
                <c:pt idx="3598">
                  <c:v>0.59109999999999996</c:v>
                </c:pt>
                <c:pt idx="3599">
                  <c:v>0.59109999999999996</c:v>
                </c:pt>
                <c:pt idx="3600">
                  <c:v>0.59019999999999984</c:v>
                </c:pt>
                <c:pt idx="3601">
                  <c:v>0.58989999999999998</c:v>
                </c:pt>
                <c:pt idx="3602">
                  <c:v>0.58949999999999991</c:v>
                </c:pt>
                <c:pt idx="3603">
                  <c:v>0.58929999999999993</c:v>
                </c:pt>
                <c:pt idx="3604">
                  <c:v>0.58909999999999996</c:v>
                </c:pt>
                <c:pt idx="3605">
                  <c:v>0.5887</c:v>
                </c:pt>
                <c:pt idx="3606">
                  <c:v>0.58829999999999993</c:v>
                </c:pt>
                <c:pt idx="3607">
                  <c:v>0.5877</c:v>
                </c:pt>
                <c:pt idx="3608">
                  <c:v>0.5867</c:v>
                </c:pt>
                <c:pt idx="3609">
                  <c:v>0.58529999999999993</c:v>
                </c:pt>
                <c:pt idx="3610">
                  <c:v>0.58389999999999997</c:v>
                </c:pt>
                <c:pt idx="3611">
                  <c:v>0.58279999999999998</c:v>
                </c:pt>
                <c:pt idx="3612">
                  <c:v>0.58169999999999999</c:v>
                </c:pt>
                <c:pt idx="3613">
                  <c:v>0.58069999999999999</c:v>
                </c:pt>
                <c:pt idx="3614">
                  <c:v>0.57980000000000009</c:v>
                </c:pt>
                <c:pt idx="3615">
                  <c:v>0.57900000000000007</c:v>
                </c:pt>
                <c:pt idx="3616">
                  <c:v>0.57880000000000009</c:v>
                </c:pt>
                <c:pt idx="3617">
                  <c:v>0.57830000000000004</c:v>
                </c:pt>
                <c:pt idx="3618">
                  <c:v>0.57809999999999995</c:v>
                </c:pt>
                <c:pt idx="3619">
                  <c:v>0.57790000000000008</c:v>
                </c:pt>
                <c:pt idx="3620">
                  <c:v>0.57780000000000009</c:v>
                </c:pt>
                <c:pt idx="3621">
                  <c:v>0.57790000000000008</c:v>
                </c:pt>
                <c:pt idx="3622">
                  <c:v>0.57800000000000007</c:v>
                </c:pt>
                <c:pt idx="3623">
                  <c:v>0.57820000000000005</c:v>
                </c:pt>
                <c:pt idx="3624">
                  <c:v>0.57820000000000005</c:v>
                </c:pt>
                <c:pt idx="3625">
                  <c:v>0.57830000000000004</c:v>
                </c:pt>
                <c:pt idx="3626">
                  <c:v>0.57860000000000011</c:v>
                </c:pt>
                <c:pt idx="3627">
                  <c:v>0.5787000000000001</c:v>
                </c:pt>
                <c:pt idx="3628">
                  <c:v>0.5787000000000001</c:v>
                </c:pt>
                <c:pt idx="3629">
                  <c:v>0.57890000000000008</c:v>
                </c:pt>
                <c:pt idx="3630">
                  <c:v>0.57900000000000007</c:v>
                </c:pt>
                <c:pt idx="3631">
                  <c:v>0.5787000000000001</c:v>
                </c:pt>
                <c:pt idx="3632">
                  <c:v>0.57950000000000002</c:v>
                </c:pt>
                <c:pt idx="3633">
                  <c:v>0.5797000000000001</c:v>
                </c:pt>
                <c:pt idx="3634">
                  <c:v>0.57990000000000008</c:v>
                </c:pt>
                <c:pt idx="3635">
                  <c:v>0.58009999999999984</c:v>
                </c:pt>
                <c:pt idx="3636">
                  <c:v>0.58029999999999993</c:v>
                </c:pt>
                <c:pt idx="3637">
                  <c:v>0.58239999999999992</c:v>
                </c:pt>
                <c:pt idx="3638">
                  <c:v>0.58239999999999992</c:v>
                </c:pt>
                <c:pt idx="3639">
                  <c:v>0.58239999999999992</c:v>
                </c:pt>
                <c:pt idx="3640">
                  <c:v>0.58239999999999992</c:v>
                </c:pt>
                <c:pt idx="3641">
                  <c:v>0.58229999999999993</c:v>
                </c:pt>
                <c:pt idx="3642">
                  <c:v>0.58239999999999992</c:v>
                </c:pt>
                <c:pt idx="3643">
                  <c:v>0.58229999999999993</c:v>
                </c:pt>
                <c:pt idx="3644">
                  <c:v>0.58239999999999992</c:v>
                </c:pt>
                <c:pt idx="3645">
                  <c:v>0.58219999999999994</c:v>
                </c:pt>
                <c:pt idx="3646">
                  <c:v>0.58199999999999996</c:v>
                </c:pt>
                <c:pt idx="3647">
                  <c:v>0.58179999999999998</c:v>
                </c:pt>
                <c:pt idx="3648">
                  <c:v>0.58149999999999991</c:v>
                </c:pt>
                <c:pt idx="3649">
                  <c:v>0.58139999999999992</c:v>
                </c:pt>
                <c:pt idx="3650">
                  <c:v>0.58129999999999993</c:v>
                </c:pt>
                <c:pt idx="3651">
                  <c:v>0.58179999999999998</c:v>
                </c:pt>
                <c:pt idx="3652">
                  <c:v>0.58169999999999999</c:v>
                </c:pt>
                <c:pt idx="3653">
                  <c:v>0.58149999999999991</c:v>
                </c:pt>
                <c:pt idx="3654">
                  <c:v>0.58139999999999992</c:v>
                </c:pt>
                <c:pt idx="3655">
                  <c:v>0.58139999999999992</c:v>
                </c:pt>
                <c:pt idx="3656">
                  <c:v>0.58139999999999992</c:v>
                </c:pt>
                <c:pt idx="3657">
                  <c:v>0.58119999999999994</c:v>
                </c:pt>
                <c:pt idx="3658">
                  <c:v>0.58089999999999997</c:v>
                </c:pt>
                <c:pt idx="3659">
                  <c:v>0.58089999999999997</c:v>
                </c:pt>
                <c:pt idx="3660">
                  <c:v>0.58079999999999998</c:v>
                </c:pt>
                <c:pt idx="3661">
                  <c:v>0.58089999999999997</c:v>
                </c:pt>
                <c:pt idx="3662">
                  <c:v>0.58099999999999996</c:v>
                </c:pt>
                <c:pt idx="3663">
                  <c:v>0.58109999999999984</c:v>
                </c:pt>
                <c:pt idx="3664">
                  <c:v>0.58109999999999984</c:v>
                </c:pt>
                <c:pt idx="3665">
                  <c:v>0.58099999999999996</c:v>
                </c:pt>
                <c:pt idx="3666">
                  <c:v>0.58129999999999993</c:v>
                </c:pt>
                <c:pt idx="3667">
                  <c:v>0.58139999999999992</c:v>
                </c:pt>
                <c:pt idx="3668">
                  <c:v>0.58169999999999999</c:v>
                </c:pt>
                <c:pt idx="3669">
                  <c:v>0.58189999999999997</c:v>
                </c:pt>
                <c:pt idx="3670">
                  <c:v>0.58189999999999997</c:v>
                </c:pt>
                <c:pt idx="3671">
                  <c:v>0.58199999999999996</c:v>
                </c:pt>
                <c:pt idx="3672">
                  <c:v>0.58209999999999984</c:v>
                </c:pt>
                <c:pt idx="3673">
                  <c:v>0.58229999999999993</c:v>
                </c:pt>
                <c:pt idx="3674">
                  <c:v>0.58229999999999993</c:v>
                </c:pt>
                <c:pt idx="3675">
                  <c:v>0.58239999999999992</c:v>
                </c:pt>
                <c:pt idx="3676">
                  <c:v>0.58229999999999993</c:v>
                </c:pt>
                <c:pt idx="3677">
                  <c:v>0.58239999999999992</c:v>
                </c:pt>
                <c:pt idx="3678">
                  <c:v>0.58239999999999992</c:v>
                </c:pt>
                <c:pt idx="3679">
                  <c:v>0.58239999999999992</c:v>
                </c:pt>
                <c:pt idx="3680">
                  <c:v>0.58239999999999992</c:v>
                </c:pt>
                <c:pt idx="3681">
                  <c:v>0.58199999999999996</c:v>
                </c:pt>
                <c:pt idx="3682">
                  <c:v>0.58209999999999984</c:v>
                </c:pt>
                <c:pt idx="3683">
                  <c:v>0.58309999999999984</c:v>
                </c:pt>
                <c:pt idx="3684">
                  <c:v>0.58429999999999993</c:v>
                </c:pt>
                <c:pt idx="3685">
                  <c:v>0.58519999999999994</c:v>
                </c:pt>
                <c:pt idx="3686">
                  <c:v>0.58529999999999993</c:v>
                </c:pt>
                <c:pt idx="3687">
                  <c:v>0.58529999999999993</c:v>
                </c:pt>
                <c:pt idx="3688">
                  <c:v>0.58539999999999992</c:v>
                </c:pt>
                <c:pt idx="3689">
                  <c:v>0.5857</c:v>
                </c:pt>
                <c:pt idx="3690">
                  <c:v>0.58589999999999998</c:v>
                </c:pt>
                <c:pt idx="3691">
                  <c:v>0.58599999999999997</c:v>
                </c:pt>
                <c:pt idx="3692">
                  <c:v>0.58599999999999997</c:v>
                </c:pt>
                <c:pt idx="3693">
                  <c:v>0.58689999999999998</c:v>
                </c:pt>
                <c:pt idx="3694">
                  <c:v>0.5867</c:v>
                </c:pt>
                <c:pt idx="3695">
                  <c:v>0.58660000000000001</c:v>
                </c:pt>
                <c:pt idx="3696">
                  <c:v>0.58639999999999992</c:v>
                </c:pt>
                <c:pt idx="3697">
                  <c:v>0.58619999999999994</c:v>
                </c:pt>
                <c:pt idx="3698">
                  <c:v>0.58589999999999998</c:v>
                </c:pt>
                <c:pt idx="3699">
                  <c:v>0.5857</c:v>
                </c:pt>
                <c:pt idx="3700">
                  <c:v>0.58549999999999991</c:v>
                </c:pt>
                <c:pt idx="3701">
                  <c:v>0.58539999999999992</c:v>
                </c:pt>
                <c:pt idx="3702">
                  <c:v>0.58529999999999993</c:v>
                </c:pt>
                <c:pt idx="3703">
                  <c:v>0.58539999999999992</c:v>
                </c:pt>
                <c:pt idx="3704">
                  <c:v>0.58549999999999991</c:v>
                </c:pt>
                <c:pt idx="3705">
                  <c:v>0.58560000000000001</c:v>
                </c:pt>
                <c:pt idx="3706">
                  <c:v>0.5857</c:v>
                </c:pt>
                <c:pt idx="3707">
                  <c:v>0.58589999999999998</c:v>
                </c:pt>
                <c:pt idx="3708">
                  <c:v>0.58609999999999984</c:v>
                </c:pt>
                <c:pt idx="3709">
                  <c:v>0.58609999999999984</c:v>
                </c:pt>
                <c:pt idx="3710">
                  <c:v>0.58619999999999994</c:v>
                </c:pt>
                <c:pt idx="3711">
                  <c:v>0.58629999999999993</c:v>
                </c:pt>
                <c:pt idx="3712">
                  <c:v>0.58629999999999993</c:v>
                </c:pt>
                <c:pt idx="3713">
                  <c:v>0.58609999999999984</c:v>
                </c:pt>
                <c:pt idx="3714">
                  <c:v>0.58589999999999998</c:v>
                </c:pt>
                <c:pt idx="3715">
                  <c:v>0.58560000000000001</c:v>
                </c:pt>
                <c:pt idx="3716">
                  <c:v>0.58549999999999991</c:v>
                </c:pt>
                <c:pt idx="3717">
                  <c:v>0.58549999999999991</c:v>
                </c:pt>
                <c:pt idx="3718">
                  <c:v>0.58419999999999994</c:v>
                </c:pt>
                <c:pt idx="3719">
                  <c:v>0.58419999999999994</c:v>
                </c:pt>
                <c:pt idx="3720">
                  <c:v>0.58399999999999996</c:v>
                </c:pt>
                <c:pt idx="3721">
                  <c:v>0.58379999999999999</c:v>
                </c:pt>
                <c:pt idx="3722">
                  <c:v>0.58379999999999999</c:v>
                </c:pt>
                <c:pt idx="3723">
                  <c:v>0.58399999999999996</c:v>
                </c:pt>
                <c:pt idx="3724">
                  <c:v>0.58399999999999996</c:v>
                </c:pt>
                <c:pt idx="3725">
                  <c:v>0.58419999999999994</c:v>
                </c:pt>
                <c:pt idx="3726">
                  <c:v>0.58429999999999993</c:v>
                </c:pt>
                <c:pt idx="3727">
                  <c:v>0.58489999999999998</c:v>
                </c:pt>
                <c:pt idx="3728">
                  <c:v>0.58539999999999992</c:v>
                </c:pt>
                <c:pt idx="3729">
                  <c:v>0.58560000000000001</c:v>
                </c:pt>
                <c:pt idx="3730">
                  <c:v>0.5857</c:v>
                </c:pt>
                <c:pt idx="3731">
                  <c:v>0.5857</c:v>
                </c:pt>
                <c:pt idx="3732">
                  <c:v>0.5857</c:v>
                </c:pt>
                <c:pt idx="3733">
                  <c:v>0.58549999999999991</c:v>
                </c:pt>
                <c:pt idx="3734">
                  <c:v>0.58529999999999993</c:v>
                </c:pt>
                <c:pt idx="3735">
                  <c:v>0.58509999999999984</c:v>
                </c:pt>
                <c:pt idx="3736">
                  <c:v>0.58509999999999984</c:v>
                </c:pt>
                <c:pt idx="3737">
                  <c:v>0.58519999999999994</c:v>
                </c:pt>
                <c:pt idx="3738">
                  <c:v>0.58509999999999984</c:v>
                </c:pt>
                <c:pt idx="3739">
                  <c:v>0.58509999999999984</c:v>
                </c:pt>
                <c:pt idx="3740">
                  <c:v>0.58519999999999994</c:v>
                </c:pt>
                <c:pt idx="3741">
                  <c:v>0.58489999999999998</c:v>
                </c:pt>
                <c:pt idx="3742">
                  <c:v>0.58519999999999994</c:v>
                </c:pt>
                <c:pt idx="3743">
                  <c:v>0.58589999999999998</c:v>
                </c:pt>
                <c:pt idx="3744">
                  <c:v>0.58679999999999999</c:v>
                </c:pt>
                <c:pt idx="3745">
                  <c:v>0.5877</c:v>
                </c:pt>
                <c:pt idx="3746">
                  <c:v>0.58860000000000001</c:v>
                </c:pt>
                <c:pt idx="3747">
                  <c:v>0.58839999999999992</c:v>
                </c:pt>
                <c:pt idx="3748">
                  <c:v>0.58899999999999997</c:v>
                </c:pt>
                <c:pt idx="3749">
                  <c:v>0.58899999999999997</c:v>
                </c:pt>
                <c:pt idx="3750">
                  <c:v>0.58949999999999991</c:v>
                </c:pt>
                <c:pt idx="3751">
                  <c:v>0.5897</c:v>
                </c:pt>
                <c:pt idx="3752">
                  <c:v>0.59</c:v>
                </c:pt>
                <c:pt idx="3753">
                  <c:v>0.58989999999999998</c:v>
                </c:pt>
                <c:pt idx="3754">
                  <c:v>0.58979999999999999</c:v>
                </c:pt>
                <c:pt idx="3755">
                  <c:v>0.58949999999999991</c:v>
                </c:pt>
                <c:pt idx="3756">
                  <c:v>0.58899999999999997</c:v>
                </c:pt>
                <c:pt idx="3757">
                  <c:v>0.58860000000000001</c:v>
                </c:pt>
                <c:pt idx="3758">
                  <c:v>0.58809999999999996</c:v>
                </c:pt>
                <c:pt idx="3759">
                  <c:v>0.58749999999999991</c:v>
                </c:pt>
                <c:pt idx="3760">
                  <c:v>0.58809999999999996</c:v>
                </c:pt>
                <c:pt idx="3761">
                  <c:v>0.58689999999999998</c:v>
                </c:pt>
                <c:pt idx="3762">
                  <c:v>0.58699999999999997</c:v>
                </c:pt>
                <c:pt idx="3763">
                  <c:v>0.58709999999999996</c:v>
                </c:pt>
                <c:pt idx="3764">
                  <c:v>0.58729999999999993</c:v>
                </c:pt>
                <c:pt idx="3765">
                  <c:v>0.58720000000000006</c:v>
                </c:pt>
                <c:pt idx="3766">
                  <c:v>0.58749999999999991</c:v>
                </c:pt>
                <c:pt idx="3767">
                  <c:v>0.58849999999999991</c:v>
                </c:pt>
                <c:pt idx="3768">
                  <c:v>0.58919999999999983</c:v>
                </c:pt>
                <c:pt idx="3769">
                  <c:v>0.58979999999999999</c:v>
                </c:pt>
                <c:pt idx="3770">
                  <c:v>0.59009999999999996</c:v>
                </c:pt>
                <c:pt idx="3771">
                  <c:v>0.58989999999999998</c:v>
                </c:pt>
                <c:pt idx="3772">
                  <c:v>0.58960000000000001</c:v>
                </c:pt>
                <c:pt idx="3773">
                  <c:v>0.58919999999999983</c:v>
                </c:pt>
                <c:pt idx="3774">
                  <c:v>0.58879999999999999</c:v>
                </c:pt>
                <c:pt idx="3775">
                  <c:v>0.58849999999999991</c:v>
                </c:pt>
                <c:pt idx="3776">
                  <c:v>0.58829999999999993</c:v>
                </c:pt>
                <c:pt idx="3777">
                  <c:v>0.5877</c:v>
                </c:pt>
                <c:pt idx="3778">
                  <c:v>0.58739999999999992</c:v>
                </c:pt>
                <c:pt idx="3779">
                  <c:v>0.58699999999999997</c:v>
                </c:pt>
                <c:pt idx="3780">
                  <c:v>0.58679999999999999</c:v>
                </c:pt>
                <c:pt idx="3781">
                  <c:v>0.5867</c:v>
                </c:pt>
                <c:pt idx="3782">
                  <c:v>0.58609999999999984</c:v>
                </c:pt>
                <c:pt idx="3783">
                  <c:v>0.58549999999999991</c:v>
                </c:pt>
                <c:pt idx="3784">
                  <c:v>0.58560000000000001</c:v>
                </c:pt>
                <c:pt idx="3785">
                  <c:v>0.58589999999999998</c:v>
                </c:pt>
                <c:pt idx="3786">
                  <c:v>0.58609999999999984</c:v>
                </c:pt>
                <c:pt idx="3787">
                  <c:v>0.58639999999999992</c:v>
                </c:pt>
                <c:pt idx="3788">
                  <c:v>0.58679999999999999</c:v>
                </c:pt>
                <c:pt idx="3789">
                  <c:v>0.58709999999999996</c:v>
                </c:pt>
                <c:pt idx="3790">
                  <c:v>0.58720000000000006</c:v>
                </c:pt>
                <c:pt idx="3791">
                  <c:v>0.58760000000000001</c:v>
                </c:pt>
                <c:pt idx="3792">
                  <c:v>0.58779999999999999</c:v>
                </c:pt>
                <c:pt idx="3793">
                  <c:v>0.5877</c:v>
                </c:pt>
                <c:pt idx="3794">
                  <c:v>0.58760000000000001</c:v>
                </c:pt>
                <c:pt idx="3795">
                  <c:v>0.58749999999999991</c:v>
                </c:pt>
                <c:pt idx="3796">
                  <c:v>0.58729999999999993</c:v>
                </c:pt>
                <c:pt idx="3797">
                  <c:v>0.58709999999999996</c:v>
                </c:pt>
                <c:pt idx="3798">
                  <c:v>0.58709999999999996</c:v>
                </c:pt>
                <c:pt idx="3799">
                  <c:v>0.58720000000000006</c:v>
                </c:pt>
                <c:pt idx="3800">
                  <c:v>0.58749999999999991</c:v>
                </c:pt>
                <c:pt idx="3801">
                  <c:v>0.58779999999999999</c:v>
                </c:pt>
                <c:pt idx="3802">
                  <c:v>0.58819999999999983</c:v>
                </c:pt>
                <c:pt idx="3803">
                  <c:v>0.58860000000000001</c:v>
                </c:pt>
                <c:pt idx="3804">
                  <c:v>0.58909999999999996</c:v>
                </c:pt>
                <c:pt idx="3805">
                  <c:v>0.5897</c:v>
                </c:pt>
                <c:pt idx="3806">
                  <c:v>0.59049999999999991</c:v>
                </c:pt>
                <c:pt idx="3807">
                  <c:v>0.59109999999999996</c:v>
                </c:pt>
                <c:pt idx="3808">
                  <c:v>0.59179999999999999</c:v>
                </c:pt>
                <c:pt idx="3809">
                  <c:v>0.59179999999999999</c:v>
                </c:pt>
                <c:pt idx="3810">
                  <c:v>0.59319999999999984</c:v>
                </c:pt>
                <c:pt idx="3811">
                  <c:v>0.59370000000000001</c:v>
                </c:pt>
                <c:pt idx="3812">
                  <c:v>0.59399999999999997</c:v>
                </c:pt>
                <c:pt idx="3813">
                  <c:v>0.59429999999999994</c:v>
                </c:pt>
                <c:pt idx="3814">
                  <c:v>0.59439999999999993</c:v>
                </c:pt>
                <c:pt idx="3815">
                  <c:v>0.59429999999999994</c:v>
                </c:pt>
                <c:pt idx="3816">
                  <c:v>0.59389999999999998</c:v>
                </c:pt>
                <c:pt idx="3817">
                  <c:v>0.59360000000000002</c:v>
                </c:pt>
                <c:pt idx="3818">
                  <c:v>0.59329999999999994</c:v>
                </c:pt>
                <c:pt idx="3819">
                  <c:v>0.59349999999999992</c:v>
                </c:pt>
                <c:pt idx="3820">
                  <c:v>0.59389999999999998</c:v>
                </c:pt>
                <c:pt idx="3821">
                  <c:v>0.59419999999999984</c:v>
                </c:pt>
                <c:pt idx="3822">
                  <c:v>0.59449999999999992</c:v>
                </c:pt>
                <c:pt idx="3823">
                  <c:v>0.59470000000000001</c:v>
                </c:pt>
                <c:pt idx="3824">
                  <c:v>0.59499999999999997</c:v>
                </c:pt>
                <c:pt idx="3825">
                  <c:v>0.59519999999999984</c:v>
                </c:pt>
                <c:pt idx="3826">
                  <c:v>0.59560000000000002</c:v>
                </c:pt>
                <c:pt idx="3827">
                  <c:v>0.59570000000000001</c:v>
                </c:pt>
                <c:pt idx="3828">
                  <c:v>0.5958</c:v>
                </c:pt>
                <c:pt idx="3829">
                  <c:v>0.59589999999999999</c:v>
                </c:pt>
                <c:pt idx="3830">
                  <c:v>0.59599999999999997</c:v>
                </c:pt>
                <c:pt idx="3831">
                  <c:v>0.59619999999999984</c:v>
                </c:pt>
                <c:pt idx="3832">
                  <c:v>0.59649999999999992</c:v>
                </c:pt>
                <c:pt idx="3833">
                  <c:v>0.59709999999999996</c:v>
                </c:pt>
                <c:pt idx="3834">
                  <c:v>0.59699999999999998</c:v>
                </c:pt>
                <c:pt idx="3835">
                  <c:v>0.59670000000000001</c:v>
                </c:pt>
                <c:pt idx="3836">
                  <c:v>0.59639999999999993</c:v>
                </c:pt>
                <c:pt idx="3837">
                  <c:v>0.59599999999999997</c:v>
                </c:pt>
                <c:pt idx="3838">
                  <c:v>0.5958</c:v>
                </c:pt>
                <c:pt idx="3839">
                  <c:v>0.59560000000000002</c:v>
                </c:pt>
                <c:pt idx="3840">
                  <c:v>0.59539999999999993</c:v>
                </c:pt>
                <c:pt idx="3841">
                  <c:v>0.59519999999999984</c:v>
                </c:pt>
                <c:pt idx="3842">
                  <c:v>0.59519999999999984</c:v>
                </c:pt>
                <c:pt idx="3843">
                  <c:v>0.59499999999999997</c:v>
                </c:pt>
                <c:pt idx="3844">
                  <c:v>0.59429999999999994</c:v>
                </c:pt>
                <c:pt idx="3845">
                  <c:v>0.59470000000000001</c:v>
                </c:pt>
                <c:pt idx="3846">
                  <c:v>0.59399999999999997</c:v>
                </c:pt>
                <c:pt idx="3847">
                  <c:v>0.59370000000000001</c:v>
                </c:pt>
                <c:pt idx="3848">
                  <c:v>0.59349999999999992</c:v>
                </c:pt>
                <c:pt idx="3849">
                  <c:v>0.59339999999999993</c:v>
                </c:pt>
                <c:pt idx="3850">
                  <c:v>0.59329999999999994</c:v>
                </c:pt>
                <c:pt idx="3851">
                  <c:v>0.59339999999999993</c:v>
                </c:pt>
                <c:pt idx="3852">
                  <c:v>0.59360000000000002</c:v>
                </c:pt>
                <c:pt idx="3853">
                  <c:v>0.59389999999999998</c:v>
                </c:pt>
                <c:pt idx="3854">
                  <c:v>0.59439999999999993</c:v>
                </c:pt>
                <c:pt idx="3855">
                  <c:v>0.59529999999999994</c:v>
                </c:pt>
                <c:pt idx="3856">
                  <c:v>0.59670000000000001</c:v>
                </c:pt>
                <c:pt idx="3857">
                  <c:v>0.59829999999999994</c:v>
                </c:pt>
                <c:pt idx="3858">
                  <c:v>0.59989999999999999</c:v>
                </c:pt>
                <c:pt idx="3859">
                  <c:v>0.60150000000000003</c:v>
                </c:pt>
                <c:pt idx="3860">
                  <c:v>0.60510000000000008</c:v>
                </c:pt>
                <c:pt idx="3861">
                  <c:v>0.60729999999999995</c:v>
                </c:pt>
                <c:pt idx="3862">
                  <c:v>0.6100000000000001</c:v>
                </c:pt>
                <c:pt idx="3863">
                  <c:v>0.61310000000000009</c:v>
                </c:pt>
                <c:pt idx="3864">
                  <c:v>0.61630000000000007</c:v>
                </c:pt>
                <c:pt idx="3865">
                  <c:v>0.61920000000000008</c:v>
                </c:pt>
                <c:pt idx="3866">
                  <c:v>0.62170000000000014</c:v>
                </c:pt>
                <c:pt idx="3867">
                  <c:v>0.62360000000000015</c:v>
                </c:pt>
                <c:pt idx="3868">
                  <c:v>0.62470000000000014</c:v>
                </c:pt>
                <c:pt idx="3869">
                  <c:v>0.62560000000000016</c:v>
                </c:pt>
                <c:pt idx="3870">
                  <c:v>0.62560000000000016</c:v>
                </c:pt>
                <c:pt idx="3871">
                  <c:v>0.62530000000000008</c:v>
                </c:pt>
                <c:pt idx="3872">
                  <c:v>0.62530000000000008</c:v>
                </c:pt>
                <c:pt idx="3873">
                  <c:v>0.62530000000000008</c:v>
                </c:pt>
                <c:pt idx="3874">
                  <c:v>0.62500000000000011</c:v>
                </c:pt>
                <c:pt idx="3875">
                  <c:v>0.62500000000000011</c:v>
                </c:pt>
                <c:pt idx="3876">
                  <c:v>0.62540000000000007</c:v>
                </c:pt>
                <c:pt idx="3877">
                  <c:v>0.62540000000000007</c:v>
                </c:pt>
                <c:pt idx="3878">
                  <c:v>0.62880000000000014</c:v>
                </c:pt>
                <c:pt idx="3879">
                  <c:v>0.62880000000000014</c:v>
                </c:pt>
                <c:pt idx="3880">
                  <c:v>0.63470000000000015</c:v>
                </c:pt>
                <c:pt idx="3881">
                  <c:v>0.63470000000000015</c:v>
                </c:pt>
                <c:pt idx="3882">
                  <c:v>0.64190000000000014</c:v>
                </c:pt>
                <c:pt idx="3883">
                  <c:v>0.64559999999999995</c:v>
                </c:pt>
                <c:pt idx="3884">
                  <c:v>0.6493000000000001</c:v>
                </c:pt>
                <c:pt idx="3885">
                  <c:v>0.6523000000000001</c:v>
                </c:pt>
                <c:pt idx="3886">
                  <c:v>0.65460000000000007</c:v>
                </c:pt>
                <c:pt idx="3887">
                  <c:v>0.65510000000000013</c:v>
                </c:pt>
                <c:pt idx="3888">
                  <c:v>0.65590000000000015</c:v>
                </c:pt>
                <c:pt idx="3889">
                  <c:v>0.65660000000000007</c:v>
                </c:pt>
                <c:pt idx="3890">
                  <c:v>0.65710000000000013</c:v>
                </c:pt>
                <c:pt idx="3891">
                  <c:v>0.65770000000000006</c:v>
                </c:pt>
                <c:pt idx="3892">
                  <c:v>0.6574000000000001</c:v>
                </c:pt>
                <c:pt idx="3893">
                  <c:v>0.6574000000000001</c:v>
                </c:pt>
                <c:pt idx="3894">
                  <c:v>0.65700000000000014</c:v>
                </c:pt>
                <c:pt idx="3895">
                  <c:v>0.65620000000000012</c:v>
                </c:pt>
                <c:pt idx="3896">
                  <c:v>0.65490000000000015</c:v>
                </c:pt>
                <c:pt idx="3897">
                  <c:v>0.65340000000000009</c:v>
                </c:pt>
                <c:pt idx="3898">
                  <c:v>0.65210000000000012</c:v>
                </c:pt>
                <c:pt idx="3899">
                  <c:v>0.65120000000000011</c:v>
                </c:pt>
                <c:pt idx="3900">
                  <c:v>0.65100000000000013</c:v>
                </c:pt>
                <c:pt idx="3901">
                  <c:v>0.65140000000000009</c:v>
                </c:pt>
                <c:pt idx="3902">
                  <c:v>0.6523000000000001</c:v>
                </c:pt>
                <c:pt idx="3903">
                  <c:v>0.65350000000000008</c:v>
                </c:pt>
                <c:pt idx="3904">
                  <c:v>0.65460000000000007</c:v>
                </c:pt>
                <c:pt idx="3905">
                  <c:v>0.65550000000000008</c:v>
                </c:pt>
                <c:pt idx="3906">
                  <c:v>0.65620000000000012</c:v>
                </c:pt>
                <c:pt idx="3907">
                  <c:v>0.65650000000000008</c:v>
                </c:pt>
                <c:pt idx="3908">
                  <c:v>0.65630000000000011</c:v>
                </c:pt>
                <c:pt idx="3909">
                  <c:v>0.6553000000000001</c:v>
                </c:pt>
                <c:pt idx="3910">
                  <c:v>0.6553000000000001</c:v>
                </c:pt>
                <c:pt idx="3911">
                  <c:v>0.65220000000000011</c:v>
                </c:pt>
                <c:pt idx="3912">
                  <c:v>0.65050000000000008</c:v>
                </c:pt>
                <c:pt idx="3913">
                  <c:v>0.64870000000000017</c:v>
                </c:pt>
                <c:pt idx="3914">
                  <c:v>0.64770000000000016</c:v>
                </c:pt>
                <c:pt idx="3915">
                  <c:v>0.64759999999999995</c:v>
                </c:pt>
                <c:pt idx="3916">
                  <c:v>0.64850000000000008</c:v>
                </c:pt>
                <c:pt idx="3917">
                  <c:v>0.64920000000000011</c:v>
                </c:pt>
                <c:pt idx="3918">
                  <c:v>0.65000000000000013</c:v>
                </c:pt>
                <c:pt idx="3919">
                  <c:v>0.65060000000000007</c:v>
                </c:pt>
                <c:pt idx="3920">
                  <c:v>0.65100000000000013</c:v>
                </c:pt>
                <c:pt idx="3921">
                  <c:v>0.65100000000000013</c:v>
                </c:pt>
                <c:pt idx="3922">
                  <c:v>0.65080000000000016</c:v>
                </c:pt>
                <c:pt idx="3923">
                  <c:v>0.65020000000000011</c:v>
                </c:pt>
                <c:pt idx="3924">
                  <c:v>0.65020000000000011</c:v>
                </c:pt>
                <c:pt idx="3925">
                  <c:v>0.64740000000000009</c:v>
                </c:pt>
                <c:pt idx="3926">
                  <c:v>0.64740000000000009</c:v>
                </c:pt>
                <c:pt idx="3927">
                  <c:v>0.64870000000000017</c:v>
                </c:pt>
                <c:pt idx="3928">
                  <c:v>0.64350000000000007</c:v>
                </c:pt>
                <c:pt idx="3929">
                  <c:v>0.64130000000000009</c:v>
                </c:pt>
                <c:pt idx="3930">
                  <c:v>0.63880000000000015</c:v>
                </c:pt>
                <c:pt idx="3931">
                  <c:v>0.63370000000000015</c:v>
                </c:pt>
                <c:pt idx="3932">
                  <c:v>0.63130000000000008</c:v>
                </c:pt>
                <c:pt idx="3933">
                  <c:v>0.62720000000000009</c:v>
                </c:pt>
                <c:pt idx="3934">
                  <c:v>0.62480000000000013</c:v>
                </c:pt>
                <c:pt idx="3935">
                  <c:v>0.62260000000000015</c:v>
                </c:pt>
                <c:pt idx="3936">
                  <c:v>0.62039999999999995</c:v>
                </c:pt>
                <c:pt idx="3937">
                  <c:v>0.61839999999999995</c:v>
                </c:pt>
                <c:pt idx="3938">
                  <c:v>0.61639999999999995</c:v>
                </c:pt>
                <c:pt idx="3939">
                  <c:v>0.61470000000000014</c:v>
                </c:pt>
                <c:pt idx="3940">
                  <c:v>0.61339999999999995</c:v>
                </c:pt>
                <c:pt idx="3941">
                  <c:v>0.61220000000000008</c:v>
                </c:pt>
                <c:pt idx="3942">
                  <c:v>0.61150000000000004</c:v>
                </c:pt>
                <c:pt idx="3943">
                  <c:v>0.61080000000000012</c:v>
                </c:pt>
                <c:pt idx="3944">
                  <c:v>0.61060000000000014</c:v>
                </c:pt>
                <c:pt idx="3945">
                  <c:v>0.60990000000000011</c:v>
                </c:pt>
                <c:pt idx="3946">
                  <c:v>0.60960000000000014</c:v>
                </c:pt>
                <c:pt idx="3947">
                  <c:v>0.60990000000000011</c:v>
                </c:pt>
                <c:pt idx="3948">
                  <c:v>0.61020000000000008</c:v>
                </c:pt>
                <c:pt idx="3949">
                  <c:v>0.61040000000000005</c:v>
                </c:pt>
                <c:pt idx="3950">
                  <c:v>0.61040000000000005</c:v>
                </c:pt>
                <c:pt idx="3951">
                  <c:v>0.60940000000000005</c:v>
                </c:pt>
                <c:pt idx="3952">
                  <c:v>0.60750000000000004</c:v>
                </c:pt>
                <c:pt idx="3953">
                  <c:v>0.60570000000000013</c:v>
                </c:pt>
                <c:pt idx="3954">
                  <c:v>0.60320000000000007</c:v>
                </c:pt>
                <c:pt idx="3955">
                  <c:v>0.60080000000000011</c:v>
                </c:pt>
                <c:pt idx="3956">
                  <c:v>0.59939999999999993</c:v>
                </c:pt>
                <c:pt idx="3957">
                  <c:v>0.5988</c:v>
                </c:pt>
                <c:pt idx="3958">
                  <c:v>0.59899999999999998</c:v>
                </c:pt>
                <c:pt idx="3959">
                  <c:v>0.59960000000000002</c:v>
                </c:pt>
                <c:pt idx="3960">
                  <c:v>0.60029999999999994</c:v>
                </c:pt>
                <c:pt idx="3961">
                  <c:v>0.60029999999999994</c:v>
                </c:pt>
                <c:pt idx="3962">
                  <c:v>0.60140000000000005</c:v>
                </c:pt>
                <c:pt idx="3963">
                  <c:v>0.60200000000000009</c:v>
                </c:pt>
                <c:pt idx="3964">
                  <c:v>0.60300000000000009</c:v>
                </c:pt>
                <c:pt idx="3965">
                  <c:v>0.60429999999999995</c:v>
                </c:pt>
                <c:pt idx="3966">
                  <c:v>0.60550000000000004</c:v>
                </c:pt>
                <c:pt idx="3967">
                  <c:v>0.60760000000000014</c:v>
                </c:pt>
                <c:pt idx="3968">
                  <c:v>0.60840000000000005</c:v>
                </c:pt>
                <c:pt idx="3969">
                  <c:v>0.6090000000000001</c:v>
                </c:pt>
                <c:pt idx="3970">
                  <c:v>0.60940000000000005</c:v>
                </c:pt>
                <c:pt idx="3971">
                  <c:v>0.60960000000000014</c:v>
                </c:pt>
                <c:pt idx="3972">
                  <c:v>0.60990000000000011</c:v>
                </c:pt>
                <c:pt idx="3973">
                  <c:v>0.61050000000000004</c:v>
                </c:pt>
                <c:pt idx="3974">
                  <c:v>0.61140000000000005</c:v>
                </c:pt>
                <c:pt idx="3975">
                  <c:v>0.61240000000000017</c:v>
                </c:pt>
                <c:pt idx="3976">
                  <c:v>0.61339999999999995</c:v>
                </c:pt>
                <c:pt idx="3977">
                  <c:v>0.61439999999999995</c:v>
                </c:pt>
                <c:pt idx="3978">
                  <c:v>0.61510000000000009</c:v>
                </c:pt>
                <c:pt idx="3979">
                  <c:v>0.61550000000000005</c:v>
                </c:pt>
                <c:pt idx="3980">
                  <c:v>0.61560000000000015</c:v>
                </c:pt>
                <c:pt idx="3981">
                  <c:v>0.61530000000000007</c:v>
                </c:pt>
                <c:pt idx="3982">
                  <c:v>0.61280000000000012</c:v>
                </c:pt>
                <c:pt idx="3983">
                  <c:v>0.61150000000000004</c:v>
                </c:pt>
                <c:pt idx="3984">
                  <c:v>0.61020000000000008</c:v>
                </c:pt>
                <c:pt idx="3985">
                  <c:v>0.60910000000000009</c:v>
                </c:pt>
                <c:pt idx="3986">
                  <c:v>0.60840000000000005</c:v>
                </c:pt>
                <c:pt idx="3987">
                  <c:v>0.60790000000000011</c:v>
                </c:pt>
                <c:pt idx="3988">
                  <c:v>0.60770000000000013</c:v>
                </c:pt>
                <c:pt idx="3989">
                  <c:v>0.60750000000000004</c:v>
                </c:pt>
                <c:pt idx="3990">
                  <c:v>0.60750000000000004</c:v>
                </c:pt>
                <c:pt idx="3991">
                  <c:v>0.60750000000000004</c:v>
                </c:pt>
                <c:pt idx="3992">
                  <c:v>0.60790000000000011</c:v>
                </c:pt>
                <c:pt idx="3993">
                  <c:v>0.60820000000000007</c:v>
                </c:pt>
                <c:pt idx="3994">
                  <c:v>0.60790000000000011</c:v>
                </c:pt>
                <c:pt idx="3995">
                  <c:v>0.60829999999999995</c:v>
                </c:pt>
                <c:pt idx="3996">
                  <c:v>0.60820000000000007</c:v>
                </c:pt>
                <c:pt idx="3997">
                  <c:v>0.60810000000000008</c:v>
                </c:pt>
                <c:pt idx="3998">
                  <c:v>0.60760000000000014</c:v>
                </c:pt>
                <c:pt idx="3999">
                  <c:v>0.60760000000000014</c:v>
                </c:pt>
                <c:pt idx="4000">
                  <c:v>0.60780000000000012</c:v>
                </c:pt>
                <c:pt idx="4001">
                  <c:v>0.60990000000000011</c:v>
                </c:pt>
                <c:pt idx="4002">
                  <c:v>0.6110000000000001</c:v>
                </c:pt>
                <c:pt idx="4003">
                  <c:v>0.61180000000000012</c:v>
                </c:pt>
                <c:pt idx="4004">
                  <c:v>0.6120000000000001</c:v>
                </c:pt>
                <c:pt idx="4005">
                  <c:v>0.61150000000000004</c:v>
                </c:pt>
                <c:pt idx="4006">
                  <c:v>0.61110000000000009</c:v>
                </c:pt>
                <c:pt idx="4007">
                  <c:v>0.61060000000000014</c:v>
                </c:pt>
                <c:pt idx="4008">
                  <c:v>0.60990000000000011</c:v>
                </c:pt>
                <c:pt idx="4009">
                  <c:v>0.60920000000000007</c:v>
                </c:pt>
                <c:pt idx="4010">
                  <c:v>0.60840000000000005</c:v>
                </c:pt>
                <c:pt idx="4011">
                  <c:v>0.60710000000000008</c:v>
                </c:pt>
                <c:pt idx="4012">
                  <c:v>0.60529999999999995</c:v>
                </c:pt>
                <c:pt idx="4013">
                  <c:v>0.60329999999999995</c:v>
                </c:pt>
                <c:pt idx="4014">
                  <c:v>0.60129999999999995</c:v>
                </c:pt>
                <c:pt idx="4015">
                  <c:v>0.59929999999999994</c:v>
                </c:pt>
                <c:pt idx="4016">
                  <c:v>0.59749999999999992</c:v>
                </c:pt>
                <c:pt idx="4017">
                  <c:v>0.59619999999999984</c:v>
                </c:pt>
                <c:pt idx="4018">
                  <c:v>0.59529999999999994</c:v>
                </c:pt>
                <c:pt idx="4019">
                  <c:v>0.59429999999999994</c:v>
                </c:pt>
                <c:pt idx="4020">
                  <c:v>0.59429999999999994</c:v>
                </c:pt>
                <c:pt idx="4021">
                  <c:v>0.59260000000000002</c:v>
                </c:pt>
                <c:pt idx="4022">
                  <c:v>0.59260000000000002</c:v>
                </c:pt>
                <c:pt idx="4023">
                  <c:v>0.59229999999999994</c:v>
                </c:pt>
                <c:pt idx="4024">
                  <c:v>0.59329999999999994</c:v>
                </c:pt>
                <c:pt idx="4025">
                  <c:v>0.59429999999999994</c:v>
                </c:pt>
                <c:pt idx="4026">
                  <c:v>0.59560000000000002</c:v>
                </c:pt>
                <c:pt idx="4027">
                  <c:v>0.59660000000000002</c:v>
                </c:pt>
                <c:pt idx="4028">
                  <c:v>0.59709999999999996</c:v>
                </c:pt>
                <c:pt idx="4029">
                  <c:v>0.59729999999999994</c:v>
                </c:pt>
                <c:pt idx="4030">
                  <c:v>0.59729999999999994</c:v>
                </c:pt>
                <c:pt idx="4031">
                  <c:v>0.59719999999999984</c:v>
                </c:pt>
                <c:pt idx="4032">
                  <c:v>0.59729999999999994</c:v>
                </c:pt>
                <c:pt idx="4033">
                  <c:v>0.59719999999999984</c:v>
                </c:pt>
                <c:pt idx="4034">
                  <c:v>0.59670000000000001</c:v>
                </c:pt>
                <c:pt idx="4035">
                  <c:v>0.59609999999999996</c:v>
                </c:pt>
                <c:pt idx="4036">
                  <c:v>0.59499999999999997</c:v>
                </c:pt>
                <c:pt idx="4037">
                  <c:v>0.59399999999999997</c:v>
                </c:pt>
                <c:pt idx="4038">
                  <c:v>0.59289999999999998</c:v>
                </c:pt>
                <c:pt idx="4039">
                  <c:v>0.59209999999999996</c:v>
                </c:pt>
                <c:pt idx="4040">
                  <c:v>0.59149999999999991</c:v>
                </c:pt>
                <c:pt idx="4041">
                  <c:v>0.59119999999999984</c:v>
                </c:pt>
                <c:pt idx="4042">
                  <c:v>0.59119999999999984</c:v>
                </c:pt>
                <c:pt idx="4043">
                  <c:v>0.59119999999999984</c:v>
                </c:pt>
                <c:pt idx="4044">
                  <c:v>0.59129999999999994</c:v>
                </c:pt>
                <c:pt idx="4045">
                  <c:v>0.59160000000000001</c:v>
                </c:pt>
                <c:pt idx="4046">
                  <c:v>0.59189999999999998</c:v>
                </c:pt>
                <c:pt idx="4047">
                  <c:v>0.59199999999999997</c:v>
                </c:pt>
                <c:pt idx="4048">
                  <c:v>0.59260000000000002</c:v>
                </c:pt>
                <c:pt idx="4049">
                  <c:v>0.59319999999999984</c:v>
                </c:pt>
                <c:pt idx="4050">
                  <c:v>0.59360000000000002</c:v>
                </c:pt>
                <c:pt idx="4051">
                  <c:v>0.59360000000000002</c:v>
                </c:pt>
                <c:pt idx="4052">
                  <c:v>0.59460000000000002</c:v>
                </c:pt>
                <c:pt idx="4053">
                  <c:v>0.5948</c:v>
                </c:pt>
                <c:pt idx="4054">
                  <c:v>0.59499999999999997</c:v>
                </c:pt>
                <c:pt idx="4055">
                  <c:v>0.59499999999999997</c:v>
                </c:pt>
                <c:pt idx="4056">
                  <c:v>0.59509999999999996</c:v>
                </c:pt>
                <c:pt idx="4057">
                  <c:v>0.59529999999999994</c:v>
                </c:pt>
                <c:pt idx="4058">
                  <c:v>0.59549999999999992</c:v>
                </c:pt>
                <c:pt idx="4059">
                  <c:v>0.59539999999999993</c:v>
                </c:pt>
                <c:pt idx="4060">
                  <c:v>0.59489999999999998</c:v>
                </c:pt>
                <c:pt idx="4061">
                  <c:v>0.59489999999999998</c:v>
                </c:pt>
                <c:pt idx="4062">
                  <c:v>0.59470000000000001</c:v>
                </c:pt>
                <c:pt idx="4063">
                  <c:v>0.59439999999999993</c:v>
                </c:pt>
                <c:pt idx="4064">
                  <c:v>0.59439999999999993</c:v>
                </c:pt>
                <c:pt idx="4065">
                  <c:v>0.59439999999999993</c:v>
                </c:pt>
                <c:pt idx="4066">
                  <c:v>0.59529999999999994</c:v>
                </c:pt>
                <c:pt idx="4067">
                  <c:v>0.59439999999999993</c:v>
                </c:pt>
                <c:pt idx="4068">
                  <c:v>0.59749999999999992</c:v>
                </c:pt>
                <c:pt idx="4069">
                  <c:v>0.5978</c:v>
                </c:pt>
                <c:pt idx="4070">
                  <c:v>0.59789999999999999</c:v>
                </c:pt>
                <c:pt idx="4071">
                  <c:v>0.59770000000000001</c:v>
                </c:pt>
                <c:pt idx="4072">
                  <c:v>0.59760000000000002</c:v>
                </c:pt>
                <c:pt idx="4073">
                  <c:v>0.59760000000000002</c:v>
                </c:pt>
                <c:pt idx="4074">
                  <c:v>0.59760000000000002</c:v>
                </c:pt>
                <c:pt idx="4075">
                  <c:v>0.59760000000000002</c:v>
                </c:pt>
                <c:pt idx="4076">
                  <c:v>0.5978</c:v>
                </c:pt>
                <c:pt idx="4077">
                  <c:v>0.59799999999999998</c:v>
                </c:pt>
                <c:pt idx="4078">
                  <c:v>0.59689999999999999</c:v>
                </c:pt>
                <c:pt idx="4079">
                  <c:v>0.59709999999999996</c:v>
                </c:pt>
                <c:pt idx="4080">
                  <c:v>0.59729999999999994</c:v>
                </c:pt>
                <c:pt idx="4081">
                  <c:v>0.59729999999999994</c:v>
                </c:pt>
                <c:pt idx="4082">
                  <c:v>0.59729999999999994</c:v>
                </c:pt>
                <c:pt idx="4083">
                  <c:v>0.59719999999999984</c:v>
                </c:pt>
                <c:pt idx="4084">
                  <c:v>0.59699999999999998</c:v>
                </c:pt>
                <c:pt idx="4085">
                  <c:v>0.59670000000000001</c:v>
                </c:pt>
                <c:pt idx="4086">
                  <c:v>0.59609999999999996</c:v>
                </c:pt>
                <c:pt idx="4087">
                  <c:v>0.59549999999999992</c:v>
                </c:pt>
                <c:pt idx="4088">
                  <c:v>0.5948</c:v>
                </c:pt>
                <c:pt idx="4089">
                  <c:v>0.59360000000000002</c:v>
                </c:pt>
                <c:pt idx="4090">
                  <c:v>0.59319999999999984</c:v>
                </c:pt>
                <c:pt idx="4091">
                  <c:v>0.59289999999999998</c:v>
                </c:pt>
                <c:pt idx="4092">
                  <c:v>0.59279999999999999</c:v>
                </c:pt>
                <c:pt idx="4093">
                  <c:v>0.59309999999999996</c:v>
                </c:pt>
                <c:pt idx="4094">
                  <c:v>0.59349999999999992</c:v>
                </c:pt>
                <c:pt idx="4095">
                  <c:v>0.59409999999999996</c:v>
                </c:pt>
                <c:pt idx="4096">
                  <c:v>0.5948</c:v>
                </c:pt>
                <c:pt idx="4097">
                  <c:v>0.59599999999999997</c:v>
                </c:pt>
                <c:pt idx="4098">
                  <c:v>0.59809999999999997</c:v>
                </c:pt>
                <c:pt idx="4099">
                  <c:v>0.59909999999999997</c:v>
                </c:pt>
                <c:pt idx="4100">
                  <c:v>0.59960000000000002</c:v>
                </c:pt>
                <c:pt idx="4101">
                  <c:v>0.59960000000000002</c:v>
                </c:pt>
                <c:pt idx="4102">
                  <c:v>0.59919999999999984</c:v>
                </c:pt>
                <c:pt idx="4103">
                  <c:v>0.59829999999999994</c:v>
                </c:pt>
                <c:pt idx="4104">
                  <c:v>0.59729999999999994</c:v>
                </c:pt>
                <c:pt idx="4105">
                  <c:v>0.59619999999999984</c:v>
                </c:pt>
                <c:pt idx="4106">
                  <c:v>0.59539999999999993</c:v>
                </c:pt>
                <c:pt idx="4107">
                  <c:v>0.5948</c:v>
                </c:pt>
                <c:pt idx="4108">
                  <c:v>0.59439999999999993</c:v>
                </c:pt>
                <c:pt idx="4109">
                  <c:v>0.59399999999999997</c:v>
                </c:pt>
                <c:pt idx="4110">
                  <c:v>0.59389999999999998</c:v>
                </c:pt>
                <c:pt idx="4111">
                  <c:v>0.59370000000000001</c:v>
                </c:pt>
                <c:pt idx="4112">
                  <c:v>0.59339999999999993</c:v>
                </c:pt>
                <c:pt idx="4113">
                  <c:v>0.59319999999999984</c:v>
                </c:pt>
                <c:pt idx="4114">
                  <c:v>0.59279999999999999</c:v>
                </c:pt>
                <c:pt idx="4115">
                  <c:v>0.59219999999999984</c:v>
                </c:pt>
                <c:pt idx="4116">
                  <c:v>0.59219999999999984</c:v>
                </c:pt>
                <c:pt idx="4117">
                  <c:v>0.59279999999999999</c:v>
                </c:pt>
                <c:pt idx="4118">
                  <c:v>0.59279999999999999</c:v>
                </c:pt>
                <c:pt idx="4119">
                  <c:v>0.59189999999999998</c:v>
                </c:pt>
                <c:pt idx="4120">
                  <c:v>0.59189999999999998</c:v>
                </c:pt>
                <c:pt idx="4121">
                  <c:v>0.59119999999999984</c:v>
                </c:pt>
                <c:pt idx="4122">
                  <c:v>0.59089999999999998</c:v>
                </c:pt>
                <c:pt idx="4123">
                  <c:v>0.59089999999999998</c:v>
                </c:pt>
                <c:pt idx="4124">
                  <c:v>0.59079999999999999</c:v>
                </c:pt>
                <c:pt idx="4125">
                  <c:v>0.59079999999999999</c:v>
                </c:pt>
                <c:pt idx="4126">
                  <c:v>0.5907</c:v>
                </c:pt>
                <c:pt idx="4127">
                  <c:v>0.59109999999999996</c:v>
                </c:pt>
                <c:pt idx="4128">
                  <c:v>0.5917</c:v>
                </c:pt>
                <c:pt idx="4129">
                  <c:v>0.59219999999999984</c:v>
                </c:pt>
                <c:pt idx="4130">
                  <c:v>0.59279999999999999</c:v>
                </c:pt>
                <c:pt idx="4131">
                  <c:v>0.59309999999999996</c:v>
                </c:pt>
                <c:pt idx="4132">
                  <c:v>0.59339999999999993</c:v>
                </c:pt>
                <c:pt idx="4133">
                  <c:v>0.59370000000000001</c:v>
                </c:pt>
                <c:pt idx="4134">
                  <c:v>0.59399999999999997</c:v>
                </c:pt>
                <c:pt idx="4135">
                  <c:v>0.59409999999999996</c:v>
                </c:pt>
                <c:pt idx="4136">
                  <c:v>0.59409999999999996</c:v>
                </c:pt>
                <c:pt idx="4137">
                  <c:v>0.59399999999999997</c:v>
                </c:pt>
                <c:pt idx="4138">
                  <c:v>0.59360000000000002</c:v>
                </c:pt>
                <c:pt idx="4139">
                  <c:v>0.59339999999999993</c:v>
                </c:pt>
                <c:pt idx="4140">
                  <c:v>0.59309999999999996</c:v>
                </c:pt>
                <c:pt idx="4141">
                  <c:v>0.59279999999999999</c:v>
                </c:pt>
                <c:pt idx="4142">
                  <c:v>0.59239999999999993</c:v>
                </c:pt>
                <c:pt idx="4143">
                  <c:v>0.59239999999999993</c:v>
                </c:pt>
                <c:pt idx="4144">
                  <c:v>0.59199999999999997</c:v>
                </c:pt>
                <c:pt idx="4145">
                  <c:v>0.59179999999999999</c:v>
                </c:pt>
                <c:pt idx="4146">
                  <c:v>0.59179999999999999</c:v>
                </c:pt>
                <c:pt idx="4147">
                  <c:v>0.59179999999999999</c:v>
                </c:pt>
                <c:pt idx="4148">
                  <c:v>0.59229999999999994</c:v>
                </c:pt>
                <c:pt idx="4149">
                  <c:v>0.59239999999999993</c:v>
                </c:pt>
                <c:pt idx="4150">
                  <c:v>0.59260000000000002</c:v>
                </c:pt>
                <c:pt idx="4151">
                  <c:v>0.59279999999999999</c:v>
                </c:pt>
                <c:pt idx="4152">
                  <c:v>0.59319999999999984</c:v>
                </c:pt>
                <c:pt idx="4153">
                  <c:v>0.59349999999999992</c:v>
                </c:pt>
                <c:pt idx="4154">
                  <c:v>0.59360000000000002</c:v>
                </c:pt>
                <c:pt idx="4155">
                  <c:v>0.59360000000000002</c:v>
                </c:pt>
                <c:pt idx="4156">
                  <c:v>0.59360000000000002</c:v>
                </c:pt>
                <c:pt idx="4157">
                  <c:v>0.59349999999999992</c:v>
                </c:pt>
                <c:pt idx="4158">
                  <c:v>0.59339999999999993</c:v>
                </c:pt>
                <c:pt idx="4159">
                  <c:v>0.59309999999999996</c:v>
                </c:pt>
                <c:pt idx="4160">
                  <c:v>0.5927</c:v>
                </c:pt>
                <c:pt idx="4161">
                  <c:v>0.59239999999999993</c:v>
                </c:pt>
                <c:pt idx="4162">
                  <c:v>0.59219999999999984</c:v>
                </c:pt>
                <c:pt idx="4163">
                  <c:v>0.59209999999999996</c:v>
                </c:pt>
                <c:pt idx="4164">
                  <c:v>0.59219999999999984</c:v>
                </c:pt>
                <c:pt idx="4165">
                  <c:v>0.59229999999999994</c:v>
                </c:pt>
                <c:pt idx="4166">
                  <c:v>0.59229999999999994</c:v>
                </c:pt>
                <c:pt idx="4167">
                  <c:v>0.59249999999999992</c:v>
                </c:pt>
                <c:pt idx="4168">
                  <c:v>0.59239999999999993</c:v>
                </c:pt>
                <c:pt idx="4169">
                  <c:v>0.59279999999999999</c:v>
                </c:pt>
                <c:pt idx="4170">
                  <c:v>0.59319999999999984</c:v>
                </c:pt>
                <c:pt idx="4171">
                  <c:v>0.59279999999999999</c:v>
                </c:pt>
                <c:pt idx="4172">
                  <c:v>0.59370000000000001</c:v>
                </c:pt>
                <c:pt idx="4173">
                  <c:v>0.59409999999999996</c:v>
                </c:pt>
                <c:pt idx="4174">
                  <c:v>0.59449999999999992</c:v>
                </c:pt>
                <c:pt idx="4175">
                  <c:v>0.59460000000000002</c:v>
                </c:pt>
                <c:pt idx="4176">
                  <c:v>0.59460000000000002</c:v>
                </c:pt>
                <c:pt idx="4177">
                  <c:v>0.59419999999999984</c:v>
                </c:pt>
                <c:pt idx="4178">
                  <c:v>0.59399999999999997</c:v>
                </c:pt>
                <c:pt idx="4179">
                  <c:v>0.59399999999999997</c:v>
                </c:pt>
                <c:pt idx="4180">
                  <c:v>0.59409999999999996</c:v>
                </c:pt>
                <c:pt idx="4181">
                  <c:v>0.59419999999999984</c:v>
                </c:pt>
                <c:pt idx="4182">
                  <c:v>0.59470000000000001</c:v>
                </c:pt>
                <c:pt idx="4183">
                  <c:v>0.59489999999999998</c:v>
                </c:pt>
                <c:pt idx="4184">
                  <c:v>0.59509999999999996</c:v>
                </c:pt>
                <c:pt idx="4185">
                  <c:v>0.59549999999999992</c:v>
                </c:pt>
                <c:pt idx="4186">
                  <c:v>0.59589999999999999</c:v>
                </c:pt>
                <c:pt idx="4187">
                  <c:v>0.59609999999999996</c:v>
                </c:pt>
                <c:pt idx="4188">
                  <c:v>0.59639999999999993</c:v>
                </c:pt>
                <c:pt idx="4189">
                  <c:v>0.59660000000000002</c:v>
                </c:pt>
                <c:pt idx="4190">
                  <c:v>0.59660000000000002</c:v>
                </c:pt>
                <c:pt idx="4191">
                  <c:v>0.59670000000000001</c:v>
                </c:pt>
                <c:pt idx="4192">
                  <c:v>0.5968</c:v>
                </c:pt>
                <c:pt idx="4193">
                  <c:v>0.5968</c:v>
                </c:pt>
                <c:pt idx="4194">
                  <c:v>0.59670000000000001</c:v>
                </c:pt>
                <c:pt idx="4195">
                  <c:v>0.59660000000000002</c:v>
                </c:pt>
                <c:pt idx="4196">
                  <c:v>0.59639999999999993</c:v>
                </c:pt>
                <c:pt idx="4197">
                  <c:v>0.59649999999999992</c:v>
                </c:pt>
                <c:pt idx="4198">
                  <c:v>0.59649999999999992</c:v>
                </c:pt>
                <c:pt idx="4199">
                  <c:v>0.59670000000000001</c:v>
                </c:pt>
                <c:pt idx="4200">
                  <c:v>0.59689999999999999</c:v>
                </c:pt>
                <c:pt idx="4201">
                  <c:v>0.59689999999999999</c:v>
                </c:pt>
                <c:pt idx="4202">
                  <c:v>0.59699999999999998</c:v>
                </c:pt>
                <c:pt idx="4203">
                  <c:v>0.59709999999999996</c:v>
                </c:pt>
                <c:pt idx="4204">
                  <c:v>0.59739999999999993</c:v>
                </c:pt>
                <c:pt idx="4205">
                  <c:v>0.59749999999999992</c:v>
                </c:pt>
                <c:pt idx="4206">
                  <c:v>0.59770000000000001</c:v>
                </c:pt>
                <c:pt idx="4207">
                  <c:v>0.59770000000000001</c:v>
                </c:pt>
                <c:pt idx="4208">
                  <c:v>0.59939999999999993</c:v>
                </c:pt>
                <c:pt idx="4209">
                  <c:v>0.60060000000000013</c:v>
                </c:pt>
                <c:pt idx="4210">
                  <c:v>0.60080000000000011</c:v>
                </c:pt>
                <c:pt idx="4211">
                  <c:v>0.60100000000000009</c:v>
                </c:pt>
                <c:pt idx="4212">
                  <c:v>0.60070000000000012</c:v>
                </c:pt>
                <c:pt idx="4213">
                  <c:v>0.60060000000000013</c:v>
                </c:pt>
                <c:pt idx="4214">
                  <c:v>0.60060000000000013</c:v>
                </c:pt>
                <c:pt idx="4215">
                  <c:v>0.60060000000000013</c:v>
                </c:pt>
                <c:pt idx="4216">
                  <c:v>0.60070000000000012</c:v>
                </c:pt>
                <c:pt idx="4217">
                  <c:v>0.60100000000000009</c:v>
                </c:pt>
                <c:pt idx="4218">
                  <c:v>0.60110000000000008</c:v>
                </c:pt>
                <c:pt idx="4219">
                  <c:v>0.60129999999999995</c:v>
                </c:pt>
                <c:pt idx="4220">
                  <c:v>0.60150000000000003</c:v>
                </c:pt>
                <c:pt idx="4221">
                  <c:v>0.6019000000000001</c:v>
                </c:pt>
                <c:pt idx="4222">
                  <c:v>0.59989999999999999</c:v>
                </c:pt>
                <c:pt idx="4223">
                  <c:v>0.59909999999999997</c:v>
                </c:pt>
                <c:pt idx="4224">
                  <c:v>0.59919999999999984</c:v>
                </c:pt>
                <c:pt idx="4225">
                  <c:v>0.59919999999999984</c:v>
                </c:pt>
                <c:pt idx="4226">
                  <c:v>0.59929999999999994</c:v>
                </c:pt>
                <c:pt idx="4227">
                  <c:v>0.59929999999999994</c:v>
                </c:pt>
                <c:pt idx="4228">
                  <c:v>0.59929999999999994</c:v>
                </c:pt>
                <c:pt idx="4229">
                  <c:v>0.59929999999999994</c:v>
                </c:pt>
                <c:pt idx="4230">
                  <c:v>0.60140000000000005</c:v>
                </c:pt>
                <c:pt idx="4231">
                  <c:v>0.60140000000000005</c:v>
                </c:pt>
                <c:pt idx="4232">
                  <c:v>0.60140000000000005</c:v>
                </c:pt>
                <c:pt idx="4233">
                  <c:v>0.60140000000000005</c:v>
                </c:pt>
                <c:pt idx="4234">
                  <c:v>0.6019000000000001</c:v>
                </c:pt>
                <c:pt idx="4235">
                  <c:v>0.60200000000000009</c:v>
                </c:pt>
                <c:pt idx="4236">
                  <c:v>0.60229999999999995</c:v>
                </c:pt>
                <c:pt idx="4237">
                  <c:v>0.60250000000000004</c:v>
                </c:pt>
                <c:pt idx="4238">
                  <c:v>0.60280000000000011</c:v>
                </c:pt>
                <c:pt idx="4239">
                  <c:v>0.60300000000000009</c:v>
                </c:pt>
                <c:pt idx="4240">
                  <c:v>0.60329999999999995</c:v>
                </c:pt>
                <c:pt idx="4241">
                  <c:v>0.60350000000000004</c:v>
                </c:pt>
                <c:pt idx="4242">
                  <c:v>0.60350000000000004</c:v>
                </c:pt>
                <c:pt idx="4243">
                  <c:v>0.60370000000000013</c:v>
                </c:pt>
                <c:pt idx="4244">
                  <c:v>0.6039000000000001</c:v>
                </c:pt>
                <c:pt idx="4245">
                  <c:v>0.60420000000000007</c:v>
                </c:pt>
                <c:pt idx="4246">
                  <c:v>0.60450000000000004</c:v>
                </c:pt>
                <c:pt idx="4247">
                  <c:v>0.6049000000000001</c:v>
                </c:pt>
                <c:pt idx="4248">
                  <c:v>0.60550000000000004</c:v>
                </c:pt>
                <c:pt idx="4249">
                  <c:v>0.60620000000000007</c:v>
                </c:pt>
                <c:pt idx="4250">
                  <c:v>0.60710000000000008</c:v>
                </c:pt>
                <c:pt idx="4251">
                  <c:v>0.60790000000000011</c:v>
                </c:pt>
                <c:pt idx="4252">
                  <c:v>0.60880000000000012</c:v>
                </c:pt>
                <c:pt idx="4253">
                  <c:v>0.60970000000000013</c:v>
                </c:pt>
                <c:pt idx="4254">
                  <c:v>0.61050000000000004</c:v>
                </c:pt>
                <c:pt idx="4255">
                  <c:v>0.61210000000000009</c:v>
                </c:pt>
                <c:pt idx="4256">
                  <c:v>0.61280000000000012</c:v>
                </c:pt>
                <c:pt idx="4257">
                  <c:v>0.61339999999999995</c:v>
                </c:pt>
                <c:pt idx="4258">
                  <c:v>0.61339999999999995</c:v>
                </c:pt>
                <c:pt idx="4259">
                  <c:v>0.61339999999999995</c:v>
                </c:pt>
                <c:pt idx="4260">
                  <c:v>0.6130000000000001</c:v>
                </c:pt>
                <c:pt idx="4261">
                  <c:v>0.61270000000000013</c:v>
                </c:pt>
                <c:pt idx="4262">
                  <c:v>0.61230000000000007</c:v>
                </c:pt>
                <c:pt idx="4263">
                  <c:v>0.61190000000000011</c:v>
                </c:pt>
                <c:pt idx="4264">
                  <c:v>0.61140000000000005</c:v>
                </c:pt>
                <c:pt idx="4265">
                  <c:v>0.61070000000000013</c:v>
                </c:pt>
                <c:pt idx="4266">
                  <c:v>0.61010000000000009</c:v>
                </c:pt>
                <c:pt idx="4267">
                  <c:v>0.60940000000000005</c:v>
                </c:pt>
                <c:pt idx="4268">
                  <c:v>0.6090000000000001</c:v>
                </c:pt>
                <c:pt idx="4269">
                  <c:v>0.60880000000000012</c:v>
                </c:pt>
                <c:pt idx="4270">
                  <c:v>0.60880000000000012</c:v>
                </c:pt>
                <c:pt idx="4271">
                  <c:v>0.60880000000000012</c:v>
                </c:pt>
                <c:pt idx="4272">
                  <c:v>0.60870000000000013</c:v>
                </c:pt>
                <c:pt idx="4273">
                  <c:v>0.60860000000000014</c:v>
                </c:pt>
                <c:pt idx="4274">
                  <c:v>0.60860000000000014</c:v>
                </c:pt>
                <c:pt idx="4275">
                  <c:v>0.60500000000000009</c:v>
                </c:pt>
                <c:pt idx="4276">
                  <c:v>0.60320000000000007</c:v>
                </c:pt>
                <c:pt idx="4277">
                  <c:v>0.60320000000000007</c:v>
                </c:pt>
                <c:pt idx="4278">
                  <c:v>0.60320000000000007</c:v>
                </c:pt>
                <c:pt idx="4279">
                  <c:v>0.60310000000000008</c:v>
                </c:pt>
                <c:pt idx="4280">
                  <c:v>0.60270000000000012</c:v>
                </c:pt>
                <c:pt idx="4281">
                  <c:v>0.60240000000000005</c:v>
                </c:pt>
                <c:pt idx="4282">
                  <c:v>0.60200000000000009</c:v>
                </c:pt>
                <c:pt idx="4283">
                  <c:v>0.59970000000000001</c:v>
                </c:pt>
                <c:pt idx="4284">
                  <c:v>0.59919999999999984</c:v>
                </c:pt>
                <c:pt idx="4285">
                  <c:v>0.59839999999999993</c:v>
                </c:pt>
                <c:pt idx="4286">
                  <c:v>0.59789999999999999</c:v>
                </c:pt>
                <c:pt idx="4287">
                  <c:v>0.59739999999999993</c:v>
                </c:pt>
                <c:pt idx="4288">
                  <c:v>0.59729999999999994</c:v>
                </c:pt>
                <c:pt idx="4289">
                  <c:v>0.59729999999999994</c:v>
                </c:pt>
                <c:pt idx="4290">
                  <c:v>0.59719999999999984</c:v>
                </c:pt>
                <c:pt idx="4291">
                  <c:v>0.59709999999999996</c:v>
                </c:pt>
                <c:pt idx="4292">
                  <c:v>0.59699999999999998</c:v>
                </c:pt>
                <c:pt idx="4293">
                  <c:v>0.59709999999999996</c:v>
                </c:pt>
                <c:pt idx="4294">
                  <c:v>0.59719999999999984</c:v>
                </c:pt>
                <c:pt idx="4295">
                  <c:v>0.59719999999999984</c:v>
                </c:pt>
                <c:pt idx="4296">
                  <c:v>0.59889999999999999</c:v>
                </c:pt>
                <c:pt idx="4297">
                  <c:v>0.59909999999999997</c:v>
                </c:pt>
                <c:pt idx="4298">
                  <c:v>0.59889999999999999</c:v>
                </c:pt>
                <c:pt idx="4299">
                  <c:v>0.59870000000000001</c:v>
                </c:pt>
                <c:pt idx="4300">
                  <c:v>0.59870000000000001</c:v>
                </c:pt>
                <c:pt idx="4301">
                  <c:v>0.59849999999999992</c:v>
                </c:pt>
                <c:pt idx="4302">
                  <c:v>0.59839999999999993</c:v>
                </c:pt>
                <c:pt idx="4303">
                  <c:v>0.59799999999999998</c:v>
                </c:pt>
                <c:pt idx="4304">
                  <c:v>0.59799999999999998</c:v>
                </c:pt>
                <c:pt idx="4305">
                  <c:v>0.5978</c:v>
                </c:pt>
                <c:pt idx="4306">
                  <c:v>0.5978</c:v>
                </c:pt>
                <c:pt idx="4307">
                  <c:v>0.59789999999999999</c:v>
                </c:pt>
                <c:pt idx="4308">
                  <c:v>0.59809999999999997</c:v>
                </c:pt>
                <c:pt idx="4309">
                  <c:v>0.59809999999999997</c:v>
                </c:pt>
                <c:pt idx="4310">
                  <c:v>0.59789999999999999</c:v>
                </c:pt>
                <c:pt idx="4311">
                  <c:v>0.59489999999999998</c:v>
                </c:pt>
                <c:pt idx="4312">
                  <c:v>0.59539999999999993</c:v>
                </c:pt>
                <c:pt idx="4313">
                  <c:v>0.59539999999999993</c:v>
                </c:pt>
                <c:pt idx="4314">
                  <c:v>0.59560000000000002</c:v>
                </c:pt>
                <c:pt idx="4315">
                  <c:v>0.59549999999999992</c:v>
                </c:pt>
                <c:pt idx="4316">
                  <c:v>0.59549999999999992</c:v>
                </c:pt>
                <c:pt idx="4317">
                  <c:v>0.59819999999999984</c:v>
                </c:pt>
                <c:pt idx="4318">
                  <c:v>0.59870000000000001</c:v>
                </c:pt>
                <c:pt idx="4319">
                  <c:v>0.5988</c:v>
                </c:pt>
                <c:pt idx="4320">
                  <c:v>0.59870000000000001</c:v>
                </c:pt>
                <c:pt idx="4321">
                  <c:v>0.59860000000000002</c:v>
                </c:pt>
                <c:pt idx="4322">
                  <c:v>0.59860000000000002</c:v>
                </c:pt>
                <c:pt idx="4323">
                  <c:v>0.59860000000000002</c:v>
                </c:pt>
                <c:pt idx="4324">
                  <c:v>0.5988</c:v>
                </c:pt>
                <c:pt idx="4325">
                  <c:v>0.59909999999999997</c:v>
                </c:pt>
                <c:pt idx="4326">
                  <c:v>0.59939999999999993</c:v>
                </c:pt>
                <c:pt idx="4327">
                  <c:v>0.59939999999999993</c:v>
                </c:pt>
                <c:pt idx="4328">
                  <c:v>0.59939999999999993</c:v>
                </c:pt>
                <c:pt idx="4329">
                  <c:v>0.59939999999999993</c:v>
                </c:pt>
                <c:pt idx="4330">
                  <c:v>0.59989999999999999</c:v>
                </c:pt>
                <c:pt idx="4331">
                  <c:v>0.60010000000000008</c:v>
                </c:pt>
                <c:pt idx="4332">
                  <c:v>0.59670000000000001</c:v>
                </c:pt>
                <c:pt idx="4333">
                  <c:v>0.59560000000000002</c:v>
                </c:pt>
                <c:pt idx="4334">
                  <c:v>0.59529999999999994</c:v>
                </c:pt>
                <c:pt idx="4335">
                  <c:v>0.59529999999999994</c:v>
                </c:pt>
                <c:pt idx="4336">
                  <c:v>0.59499999999999997</c:v>
                </c:pt>
                <c:pt idx="4337">
                  <c:v>0.59470000000000001</c:v>
                </c:pt>
                <c:pt idx="4338">
                  <c:v>0.59460000000000002</c:v>
                </c:pt>
                <c:pt idx="4339">
                  <c:v>0.59460000000000002</c:v>
                </c:pt>
                <c:pt idx="4340">
                  <c:v>0.59429999999999994</c:v>
                </c:pt>
                <c:pt idx="4341">
                  <c:v>0.59429999999999994</c:v>
                </c:pt>
                <c:pt idx="4342">
                  <c:v>0.59399999999999997</c:v>
                </c:pt>
                <c:pt idx="4343">
                  <c:v>0.59419999999999984</c:v>
                </c:pt>
                <c:pt idx="4344">
                  <c:v>0.59439999999999993</c:v>
                </c:pt>
                <c:pt idx="4345">
                  <c:v>0.59499999999999997</c:v>
                </c:pt>
                <c:pt idx="4346">
                  <c:v>0.60029999999999994</c:v>
                </c:pt>
                <c:pt idx="4347">
                  <c:v>0.60180000000000011</c:v>
                </c:pt>
                <c:pt idx="4348">
                  <c:v>0.60229999999999995</c:v>
                </c:pt>
                <c:pt idx="4349">
                  <c:v>0.60270000000000012</c:v>
                </c:pt>
                <c:pt idx="4350">
                  <c:v>0.60310000000000008</c:v>
                </c:pt>
                <c:pt idx="4351">
                  <c:v>0.60350000000000004</c:v>
                </c:pt>
                <c:pt idx="4352">
                  <c:v>0.60350000000000004</c:v>
                </c:pt>
                <c:pt idx="4353">
                  <c:v>0.60340000000000005</c:v>
                </c:pt>
                <c:pt idx="4354">
                  <c:v>0.60340000000000005</c:v>
                </c:pt>
                <c:pt idx="4355">
                  <c:v>0.60320000000000007</c:v>
                </c:pt>
                <c:pt idx="4356">
                  <c:v>0.60310000000000008</c:v>
                </c:pt>
                <c:pt idx="4357">
                  <c:v>0.6029000000000001</c:v>
                </c:pt>
                <c:pt idx="4358">
                  <c:v>0.60270000000000012</c:v>
                </c:pt>
                <c:pt idx="4359">
                  <c:v>0.60240000000000005</c:v>
                </c:pt>
                <c:pt idx="4360">
                  <c:v>0.60210000000000008</c:v>
                </c:pt>
                <c:pt idx="4361">
                  <c:v>0.60180000000000011</c:v>
                </c:pt>
                <c:pt idx="4362">
                  <c:v>0.60160000000000013</c:v>
                </c:pt>
                <c:pt idx="4363">
                  <c:v>0.60180000000000011</c:v>
                </c:pt>
                <c:pt idx="4364">
                  <c:v>0.6019000000000001</c:v>
                </c:pt>
                <c:pt idx="4365">
                  <c:v>0.60200000000000009</c:v>
                </c:pt>
                <c:pt idx="4366">
                  <c:v>0.60229999999999995</c:v>
                </c:pt>
                <c:pt idx="4367">
                  <c:v>0.60240000000000005</c:v>
                </c:pt>
                <c:pt idx="4368">
                  <c:v>0.60280000000000011</c:v>
                </c:pt>
                <c:pt idx="4369">
                  <c:v>0.60320000000000007</c:v>
                </c:pt>
                <c:pt idx="4370">
                  <c:v>0.60340000000000005</c:v>
                </c:pt>
                <c:pt idx="4371">
                  <c:v>0.60370000000000013</c:v>
                </c:pt>
                <c:pt idx="4372">
                  <c:v>0.60380000000000011</c:v>
                </c:pt>
                <c:pt idx="4373">
                  <c:v>0.60380000000000011</c:v>
                </c:pt>
                <c:pt idx="4374">
                  <c:v>0.60010000000000008</c:v>
                </c:pt>
                <c:pt idx="4375">
                  <c:v>0.59670000000000001</c:v>
                </c:pt>
                <c:pt idx="4376">
                  <c:v>0.59689999999999999</c:v>
                </c:pt>
                <c:pt idx="4377">
                  <c:v>0.59699999999999998</c:v>
                </c:pt>
                <c:pt idx="4378">
                  <c:v>0.59689999999999999</c:v>
                </c:pt>
                <c:pt idx="4379">
                  <c:v>0.59689999999999999</c:v>
                </c:pt>
                <c:pt idx="4380">
                  <c:v>0.59639999999999993</c:v>
                </c:pt>
                <c:pt idx="4381">
                  <c:v>0.59639999999999993</c:v>
                </c:pt>
                <c:pt idx="4382">
                  <c:v>0.59539999999999993</c:v>
                </c:pt>
                <c:pt idx="4383">
                  <c:v>0.59539999999999993</c:v>
                </c:pt>
                <c:pt idx="4384">
                  <c:v>0.59549999999999992</c:v>
                </c:pt>
                <c:pt idx="4385">
                  <c:v>0.59549999999999992</c:v>
                </c:pt>
                <c:pt idx="4386">
                  <c:v>0.59549999999999992</c:v>
                </c:pt>
                <c:pt idx="4387">
                  <c:v>0.59549999999999992</c:v>
                </c:pt>
                <c:pt idx="4388">
                  <c:v>0.5958</c:v>
                </c:pt>
                <c:pt idx="4389">
                  <c:v>0.59629999999999994</c:v>
                </c:pt>
                <c:pt idx="4390">
                  <c:v>0.59629999999999994</c:v>
                </c:pt>
                <c:pt idx="4391">
                  <c:v>0.59609999999999996</c:v>
                </c:pt>
                <c:pt idx="4392">
                  <c:v>0.59649999999999992</c:v>
                </c:pt>
                <c:pt idx="4393">
                  <c:v>0.59639999999999993</c:v>
                </c:pt>
                <c:pt idx="4394">
                  <c:v>0.59629999999999994</c:v>
                </c:pt>
                <c:pt idx="4395">
                  <c:v>0.59609999999999996</c:v>
                </c:pt>
                <c:pt idx="4396">
                  <c:v>0.59599999999999997</c:v>
                </c:pt>
                <c:pt idx="4397">
                  <c:v>0.59570000000000001</c:v>
                </c:pt>
                <c:pt idx="4398">
                  <c:v>0.59499999999999997</c:v>
                </c:pt>
                <c:pt idx="4399">
                  <c:v>0.59389999999999998</c:v>
                </c:pt>
                <c:pt idx="4400">
                  <c:v>0.59370000000000001</c:v>
                </c:pt>
                <c:pt idx="4401">
                  <c:v>0.59349999999999992</c:v>
                </c:pt>
                <c:pt idx="4402">
                  <c:v>0.59349999999999992</c:v>
                </c:pt>
                <c:pt idx="4403">
                  <c:v>0.59349999999999992</c:v>
                </c:pt>
                <c:pt idx="4404">
                  <c:v>0.59339999999999993</c:v>
                </c:pt>
                <c:pt idx="4405">
                  <c:v>0.59319999999999984</c:v>
                </c:pt>
                <c:pt idx="4406">
                  <c:v>0.59319999999999984</c:v>
                </c:pt>
                <c:pt idx="4407">
                  <c:v>0.59339999999999993</c:v>
                </c:pt>
                <c:pt idx="4408">
                  <c:v>0.59339999999999993</c:v>
                </c:pt>
                <c:pt idx="4409">
                  <c:v>0.59349999999999992</c:v>
                </c:pt>
                <c:pt idx="4410">
                  <c:v>0.59349999999999992</c:v>
                </c:pt>
                <c:pt idx="4411">
                  <c:v>0.59329999999999994</c:v>
                </c:pt>
                <c:pt idx="4412">
                  <c:v>0.59319999999999984</c:v>
                </c:pt>
                <c:pt idx="4413">
                  <c:v>0.59460000000000002</c:v>
                </c:pt>
                <c:pt idx="4414">
                  <c:v>0.59460000000000002</c:v>
                </c:pt>
                <c:pt idx="4415">
                  <c:v>0.59460000000000002</c:v>
                </c:pt>
                <c:pt idx="4416">
                  <c:v>0.59449999999999992</c:v>
                </c:pt>
                <c:pt idx="4417">
                  <c:v>0.59419999999999984</c:v>
                </c:pt>
                <c:pt idx="4418">
                  <c:v>0.59379999999999999</c:v>
                </c:pt>
                <c:pt idx="4419">
                  <c:v>0.59379999999999999</c:v>
                </c:pt>
                <c:pt idx="4420">
                  <c:v>0.59399999999999997</c:v>
                </c:pt>
                <c:pt idx="4421">
                  <c:v>0.59419999999999984</c:v>
                </c:pt>
                <c:pt idx="4422">
                  <c:v>0.59419999999999984</c:v>
                </c:pt>
                <c:pt idx="4423">
                  <c:v>0.59439999999999993</c:v>
                </c:pt>
                <c:pt idx="4424">
                  <c:v>0.59449999999999992</c:v>
                </c:pt>
                <c:pt idx="4425">
                  <c:v>0.59379999999999999</c:v>
                </c:pt>
                <c:pt idx="4426">
                  <c:v>0.59409999999999996</c:v>
                </c:pt>
                <c:pt idx="4427">
                  <c:v>0.59409999999999996</c:v>
                </c:pt>
                <c:pt idx="4428">
                  <c:v>0.59379999999999999</c:v>
                </c:pt>
                <c:pt idx="4429">
                  <c:v>0.59370000000000001</c:v>
                </c:pt>
                <c:pt idx="4430">
                  <c:v>0.59339999999999993</c:v>
                </c:pt>
                <c:pt idx="4431">
                  <c:v>0.59319999999999984</c:v>
                </c:pt>
                <c:pt idx="4432">
                  <c:v>0.59299999999999997</c:v>
                </c:pt>
                <c:pt idx="4433">
                  <c:v>0.59279999999999999</c:v>
                </c:pt>
                <c:pt idx="4434">
                  <c:v>0.59289999999999998</c:v>
                </c:pt>
                <c:pt idx="4435">
                  <c:v>0.59349999999999992</c:v>
                </c:pt>
                <c:pt idx="4436">
                  <c:v>0.59349999999999992</c:v>
                </c:pt>
                <c:pt idx="4437">
                  <c:v>0.59219999999999984</c:v>
                </c:pt>
                <c:pt idx="4438">
                  <c:v>0.59209999999999996</c:v>
                </c:pt>
                <c:pt idx="4439">
                  <c:v>0.59239999999999993</c:v>
                </c:pt>
                <c:pt idx="4440">
                  <c:v>0.59260000000000002</c:v>
                </c:pt>
                <c:pt idx="4441">
                  <c:v>0.59260000000000002</c:v>
                </c:pt>
                <c:pt idx="4442">
                  <c:v>0.5927</c:v>
                </c:pt>
                <c:pt idx="4443">
                  <c:v>0.59279999999999999</c:v>
                </c:pt>
                <c:pt idx="4444">
                  <c:v>0.59289999999999998</c:v>
                </c:pt>
                <c:pt idx="4445">
                  <c:v>0.59279999999999999</c:v>
                </c:pt>
                <c:pt idx="4446">
                  <c:v>0.59260000000000002</c:v>
                </c:pt>
                <c:pt idx="4447">
                  <c:v>0.59249999999999992</c:v>
                </c:pt>
                <c:pt idx="4448">
                  <c:v>0.59219999999999984</c:v>
                </c:pt>
                <c:pt idx="4449">
                  <c:v>0.59189999999999998</c:v>
                </c:pt>
              </c:numCache>
            </c:numRef>
          </c:val>
          <c:smooth val="0"/>
          <c:extLst>
            <c:ext xmlns:c16="http://schemas.microsoft.com/office/drawing/2014/chart" uri="{C3380CC4-5D6E-409C-BE32-E72D297353CC}">
              <c16:uniqueId val="{00000001-84E6-45CF-B9E2-71B4B5C6F8A8}"/>
            </c:ext>
          </c:extLst>
        </c:ser>
        <c:ser>
          <c:idx val="2"/>
          <c:order val="2"/>
          <c:tx>
            <c:strRef>
              <c:f>'t2'!$C$1</c:f>
              <c:strCache>
                <c:ptCount val="1"/>
                <c:pt idx="0">
                  <c:v>Left Eye Y</c:v>
                </c:pt>
              </c:strCache>
            </c:strRef>
          </c:tx>
          <c:marker>
            <c:symbol val="none"/>
          </c:marker>
          <c:val>
            <c:numRef>
              <c:f>'t2'!$C$2:$C$4451</c:f>
              <c:numCache>
                <c:formatCode>General</c:formatCode>
                <c:ptCount val="4450"/>
                <c:pt idx="0">
                  <c:v>0.57440000000000002</c:v>
                </c:pt>
                <c:pt idx="1">
                  <c:v>0.57460000000000011</c:v>
                </c:pt>
                <c:pt idx="2">
                  <c:v>0.57380000000000009</c:v>
                </c:pt>
                <c:pt idx="3">
                  <c:v>0.57420000000000004</c:v>
                </c:pt>
                <c:pt idx="4">
                  <c:v>0.57450000000000001</c:v>
                </c:pt>
                <c:pt idx="5">
                  <c:v>0.57490000000000008</c:v>
                </c:pt>
                <c:pt idx="6">
                  <c:v>0.57490000000000008</c:v>
                </c:pt>
                <c:pt idx="7">
                  <c:v>0.57490000000000008</c:v>
                </c:pt>
                <c:pt idx="8">
                  <c:v>0.57490000000000008</c:v>
                </c:pt>
                <c:pt idx="9">
                  <c:v>0.57490000000000008</c:v>
                </c:pt>
                <c:pt idx="10">
                  <c:v>0.5747000000000001</c:v>
                </c:pt>
                <c:pt idx="11">
                  <c:v>0.57440000000000002</c:v>
                </c:pt>
                <c:pt idx="12">
                  <c:v>0.57440000000000002</c:v>
                </c:pt>
                <c:pt idx="13">
                  <c:v>0.5757000000000001</c:v>
                </c:pt>
                <c:pt idx="14">
                  <c:v>0.57580000000000009</c:v>
                </c:pt>
                <c:pt idx="15">
                  <c:v>0.57590000000000008</c:v>
                </c:pt>
                <c:pt idx="16">
                  <c:v>0.57600000000000007</c:v>
                </c:pt>
                <c:pt idx="17">
                  <c:v>0.57609999999999995</c:v>
                </c:pt>
                <c:pt idx="18">
                  <c:v>0.57620000000000005</c:v>
                </c:pt>
                <c:pt idx="19">
                  <c:v>0.57609999999999995</c:v>
                </c:pt>
                <c:pt idx="20">
                  <c:v>0.57620000000000005</c:v>
                </c:pt>
                <c:pt idx="21">
                  <c:v>0.57640000000000002</c:v>
                </c:pt>
                <c:pt idx="22">
                  <c:v>0.57720000000000005</c:v>
                </c:pt>
                <c:pt idx="23">
                  <c:v>0.57760000000000011</c:v>
                </c:pt>
                <c:pt idx="24">
                  <c:v>0.57790000000000008</c:v>
                </c:pt>
                <c:pt idx="25">
                  <c:v>0.57800000000000007</c:v>
                </c:pt>
                <c:pt idx="26">
                  <c:v>0.57809999999999995</c:v>
                </c:pt>
                <c:pt idx="27">
                  <c:v>0.57830000000000004</c:v>
                </c:pt>
                <c:pt idx="28">
                  <c:v>0.57880000000000009</c:v>
                </c:pt>
                <c:pt idx="29">
                  <c:v>0.57900000000000007</c:v>
                </c:pt>
                <c:pt idx="30">
                  <c:v>0.57950000000000002</c:v>
                </c:pt>
                <c:pt idx="31">
                  <c:v>0.58009999999999984</c:v>
                </c:pt>
                <c:pt idx="32">
                  <c:v>0.5806</c:v>
                </c:pt>
                <c:pt idx="33">
                  <c:v>0.58069999999999999</c:v>
                </c:pt>
                <c:pt idx="34">
                  <c:v>0.5806</c:v>
                </c:pt>
                <c:pt idx="35">
                  <c:v>0.5804999999999999</c:v>
                </c:pt>
                <c:pt idx="36">
                  <c:v>0.58039999999999992</c:v>
                </c:pt>
                <c:pt idx="37">
                  <c:v>0.58029999999999993</c:v>
                </c:pt>
                <c:pt idx="38">
                  <c:v>0.58019999999999994</c:v>
                </c:pt>
                <c:pt idx="39">
                  <c:v>0.58000000000000007</c:v>
                </c:pt>
                <c:pt idx="40">
                  <c:v>0.57990000000000008</c:v>
                </c:pt>
                <c:pt idx="41">
                  <c:v>0.57980000000000009</c:v>
                </c:pt>
                <c:pt idx="42">
                  <c:v>0.57940000000000003</c:v>
                </c:pt>
                <c:pt idx="43">
                  <c:v>0.57909999999999995</c:v>
                </c:pt>
                <c:pt idx="44">
                  <c:v>0.57860000000000011</c:v>
                </c:pt>
                <c:pt idx="45">
                  <c:v>0.57800000000000007</c:v>
                </c:pt>
                <c:pt idx="46">
                  <c:v>0.57730000000000004</c:v>
                </c:pt>
                <c:pt idx="47">
                  <c:v>0.57690000000000008</c:v>
                </c:pt>
                <c:pt idx="48">
                  <c:v>0.57680000000000009</c:v>
                </c:pt>
                <c:pt idx="49">
                  <c:v>0.57660000000000011</c:v>
                </c:pt>
                <c:pt idx="50">
                  <c:v>0.57640000000000002</c:v>
                </c:pt>
                <c:pt idx="51">
                  <c:v>0.57620000000000005</c:v>
                </c:pt>
                <c:pt idx="52">
                  <c:v>0.57560000000000011</c:v>
                </c:pt>
                <c:pt idx="53">
                  <c:v>0.57580000000000009</c:v>
                </c:pt>
                <c:pt idx="54">
                  <c:v>0.5757000000000001</c:v>
                </c:pt>
                <c:pt idx="55">
                  <c:v>0.5757000000000001</c:v>
                </c:pt>
                <c:pt idx="56">
                  <c:v>0.57560000000000011</c:v>
                </c:pt>
                <c:pt idx="57">
                  <c:v>0.5757000000000001</c:v>
                </c:pt>
                <c:pt idx="58">
                  <c:v>0.57590000000000008</c:v>
                </c:pt>
                <c:pt idx="59">
                  <c:v>0.57600000000000007</c:v>
                </c:pt>
                <c:pt idx="60">
                  <c:v>0.57509999999999994</c:v>
                </c:pt>
                <c:pt idx="61">
                  <c:v>0.57520000000000004</c:v>
                </c:pt>
                <c:pt idx="62">
                  <c:v>0.57520000000000004</c:v>
                </c:pt>
                <c:pt idx="63">
                  <c:v>0.57509999999999994</c:v>
                </c:pt>
                <c:pt idx="64">
                  <c:v>0.57500000000000007</c:v>
                </c:pt>
                <c:pt idx="65">
                  <c:v>0.57500000000000007</c:v>
                </c:pt>
                <c:pt idx="66">
                  <c:v>0.57509999999999994</c:v>
                </c:pt>
                <c:pt idx="67">
                  <c:v>0.5747000000000001</c:v>
                </c:pt>
                <c:pt idx="68">
                  <c:v>0.57480000000000009</c:v>
                </c:pt>
                <c:pt idx="69">
                  <c:v>0.57490000000000008</c:v>
                </c:pt>
                <c:pt idx="70">
                  <c:v>0.57490000000000008</c:v>
                </c:pt>
                <c:pt idx="71">
                  <c:v>0.57490000000000008</c:v>
                </c:pt>
                <c:pt idx="72">
                  <c:v>0.57480000000000009</c:v>
                </c:pt>
                <c:pt idx="73">
                  <c:v>0.5747000000000001</c:v>
                </c:pt>
                <c:pt idx="74">
                  <c:v>0.5747000000000001</c:v>
                </c:pt>
                <c:pt idx="75">
                  <c:v>0.57460000000000011</c:v>
                </c:pt>
                <c:pt idx="78">
                  <c:v>0.57460000000000011</c:v>
                </c:pt>
                <c:pt idx="79">
                  <c:v>0.57450000000000001</c:v>
                </c:pt>
                <c:pt idx="80">
                  <c:v>0.57430000000000003</c:v>
                </c:pt>
                <c:pt idx="81">
                  <c:v>0.57420000000000004</c:v>
                </c:pt>
                <c:pt idx="82">
                  <c:v>0.57420000000000004</c:v>
                </c:pt>
                <c:pt idx="83">
                  <c:v>0.57399999999999995</c:v>
                </c:pt>
                <c:pt idx="84">
                  <c:v>0.57399999999999995</c:v>
                </c:pt>
                <c:pt idx="85">
                  <c:v>0.57410000000000005</c:v>
                </c:pt>
                <c:pt idx="86">
                  <c:v>0.57440000000000002</c:v>
                </c:pt>
                <c:pt idx="87">
                  <c:v>0.57450000000000001</c:v>
                </c:pt>
                <c:pt idx="88">
                  <c:v>0.57460000000000011</c:v>
                </c:pt>
                <c:pt idx="89">
                  <c:v>0.5747000000000001</c:v>
                </c:pt>
                <c:pt idx="90">
                  <c:v>0.57480000000000009</c:v>
                </c:pt>
                <c:pt idx="91">
                  <c:v>0.57480000000000009</c:v>
                </c:pt>
                <c:pt idx="92">
                  <c:v>0.57480000000000009</c:v>
                </c:pt>
                <c:pt idx="93">
                  <c:v>0.57480000000000009</c:v>
                </c:pt>
                <c:pt idx="94">
                  <c:v>0.57490000000000008</c:v>
                </c:pt>
                <c:pt idx="95">
                  <c:v>0.57540000000000002</c:v>
                </c:pt>
                <c:pt idx="96">
                  <c:v>0.57540000000000002</c:v>
                </c:pt>
                <c:pt idx="97">
                  <c:v>0.57550000000000001</c:v>
                </c:pt>
                <c:pt idx="98">
                  <c:v>0.57540000000000002</c:v>
                </c:pt>
                <c:pt idx="99">
                  <c:v>0.57550000000000001</c:v>
                </c:pt>
                <c:pt idx="100">
                  <c:v>0.57550000000000001</c:v>
                </c:pt>
                <c:pt idx="101">
                  <c:v>0.57530000000000003</c:v>
                </c:pt>
                <c:pt idx="102">
                  <c:v>0.57330000000000003</c:v>
                </c:pt>
                <c:pt idx="103">
                  <c:v>0.57290000000000008</c:v>
                </c:pt>
                <c:pt idx="104">
                  <c:v>0.57310000000000005</c:v>
                </c:pt>
                <c:pt idx="105">
                  <c:v>0.57310000000000005</c:v>
                </c:pt>
                <c:pt idx="106">
                  <c:v>0.57310000000000005</c:v>
                </c:pt>
                <c:pt idx="107">
                  <c:v>0.57340000000000002</c:v>
                </c:pt>
                <c:pt idx="108">
                  <c:v>0.57350000000000001</c:v>
                </c:pt>
                <c:pt idx="109">
                  <c:v>0.57410000000000005</c:v>
                </c:pt>
                <c:pt idx="110">
                  <c:v>0.57890000000000008</c:v>
                </c:pt>
                <c:pt idx="111">
                  <c:v>0.58039999999999992</c:v>
                </c:pt>
                <c:pt idx="112">
                  <c:v>0.58029999999999993</c:v>
                </c:pt>
                <c:pt idx="113">
                  <c:v>0.58029999999999993</c:v>
                </c:pt>
                <c:pt idx="114">
                  <c:v>0.58019999999999994</c:v>
                </c:pt>
                <c:pt idx="115">
                  <c:v>0.58019999999999994</c:v>
                </c:pt>
                <c:pt idx="116">
                  <c:v>0.58019999999999994</c:v>
                </c:pt>
                <c:pt idx="117">
                  <c:v>0.57920000000000005</c:v>
                </c:pt>
                <c:pt idx="118">
                  <c:v>0.57330000000000003</c:v>
                </c:pt>
                <c:pt idx="119">
                  <c:v>0.57250000000000001</c:v>
                </c:pt>
                <c:pt idx="120">
                  <c:v>0.57250000000000001</c:v>
                </c:pt>
                <c:pt idx="121">
                  <c:v>0.57240000000000002</c:v>
                </c:pt>
                <c:pt idx="122">
                  <c:v>0.57240000000000002</c:v>
                </c:pt>
                <c:pt idx="123">
                  <c:v>0.57250000000000001</c:v>
                </c:pt>
                <c:pt idx="124">
                  <c:v>0.5727000000000001</c:v>
                </c:pt>
                <c:pt idx="125">
                  <c:v>0.57280000000000009</c:v>
                </c:pt>
                <c:pt idx="126">
                  <c:v>0.57299999999999995</c:v>
                </c:pt>
                <c:pt idx="127">
                  <c:v>0.57299999999999995</c:v>
                </c:pt>
                <c:pt idx="128">
                  <c:v>0.57299999999999995</c:v>
                </c:pt>
                <c:pt idx="129">
                  <c:v>0.57320000000000004</c:v>
                </c:pt>
                <c:pt idx="130">
                  <c:v>0.57330000000000003</c:v>
                </c:pt>
                <c:pt idx="131">
                  <c:v>0.57330000000000003</c:v>
                </c:pt>
                <c:pt idx="132">
                  <c:v>0.57340000000000002</c:v>
                </c:pt>
                <c:pt idx="133">
                  <c:v>0.57350000000000001</c:v>
                </c:pt>
                <c:pt idx="134">
                  <c:v>0.57350000000000001</c:v>
                </c:pt>
                <c:pt idx="135">
                  <c:v>0.57360000000000011</c:v>
                </c:pt>
                <c:pt idx="136">
                  <c:v>0.57340000000000002</c:v>
                </c:pt>
                <c:pt idx="137">
                  <c:v>0.57340000000000002</c:v>
                </c:pt>
                <c:pt idx="138">
                  <c:v>0.57350000000000001</c:v>
                </c:pt>
                <c:pt idx="139">
                  <c:v>0.57350000000000001</c:v>
                </c:pt>
                <c:pt idx="140">
                  <c:v>0.57350000000000001</c:v>
                </c:pt>
                <c:pt idx="141">
                  <c:v>0.57360000000000011</c:v>
                </c:pt>
                <c:pt idx="142">
                  <c:v>0.5737000000000001</c:v>
                </c:pt>
                <c:pt idx="143">
                  <c:v>0.57390000000000008</c:v>
                </c:pt>
                <c:pt idx="144">
                  <c:v>0.57420000000000004</c:v>
                </c:pt>
                <c:pt idx="145">
                  <c:v>0.57440000000000002</c:v>
                </c:pt>
                <c:pt idx="146">
                  <c:v>0.57460000000000011</c:v>
                </c:pt>
                <c:pt idx="147">
                  <c:v>0.57450000000000001</c:v>
                </c:pt>
                <c:pt idx="148">
                  <c:v>0.57450000000000001</c:v>
                </c:pt>
                <c:pt idx="149">
                  <c:v>0.57450000000000001</c:v>
                </c:pt>
                <c:pt idx="150">
                  <c:v>0.57430000000000003</c:v>
                </c:pt>
                <c:pt idx="151">
                  <c:v>0.57410000000000005</c:v>
                </c:pt>
                <c:pt idx="152">
                  <c:v>0.57380000000000009</c:v>
                </c:pt>
                <c:pt idx="153">
                  <c:v>0.5737000000000001</c:v>
                </c:pt>
                <c:pt idx="154">
                  <c:v>0.5737000000000001</c:v>
                </c:pt>
                <c:pt idx="155">
                  <c:v>0.57360000000000011</c:v>
                </c:pt>
                <c:pt idx="156">
                  <c:v>0.57320000000000004</c:v>
                </c:pt>
                <c:pt idx="157">
                  <c:v>0.57240000000000002</c:v>
                </c:pt>
                <c:pt idx="158">
                  <c:v>0.57250000000000001</c:v>
                </c:pt>
                <c:pt idx="159">
                  <c:v>0.57210000000000005</c:v>
                </c:pt>
                <c:pt idx="160">
                  <c:v>0.57190000000000007</c:v>
                </c:pt>
                <c:pt idx="161">
                  <c:v>0.57190000000000007</c:v>
                </c:pt>
                <c:pt idx="162">
                  <c:v>0.57240000000000002</c:v>
                </c:pt>
                <c:pt idx="163">
                  <c:v>0.5727000000000001</c:v>
                </c:pt>
                <c:pt idx="164">
                  <c:v>0.57310000000000005</c:v>
                </c:pt>
                <c:pt idx="165">
                  <c:v>0.57350000000000001</c:v>
                </c:pt>
                <c:pt idx="166">
                  <c:v>0.5737000000000001</c:v>
                </c:pt>
                <c:pt idx="167">
                  <c:v>0.57390000000000008</c:v>
                </c:pt>
                <c:pt idx="168">
                  <c:v>0.57410000000000005</c:v>
                </c:pt>
                <c:pt idx="169">
                  <c:v>0.57410000000000005</c:v>
                </c:pt>
                <c:pt idx="170">
                  <c:v>0.57399999999999995</c:v>
                </c:pt>
                <c:pt idx="171">
                  <c:v>0.57399999999999995</c:v>
                </c:pt>
                <c:pt idx="172">
                  <c:v>0.57390000000000008</c:v>
                </c:pt>
                <c:pt idx="173">
                  <c:v>0.57380000000000009</c:v>
                </c:pt>
                <c:pt idx="174">
                  <c:v>0.5737000000000001</c:v>
                </c:pt>
                <c:pt idx="175">
                  <c:v>0.5737000000000001</c:v>
                </c:pt>
                <c:pt idx="176">
                  <c:v>0.57360000000000011</c:v>
                </c:pt>
                <c:pt idx="177">
                  <c:v>0.57320000000000004</c:v>
                </c:pt>
                <c:pt idx="178">
                  <c:v>0.57260000000000011</c:v>
                </c:pt>
                <c:pt idx="179">
                  <c:v>0.57230000000000003</c:v>
                </c:pt>
                <c:pt idx="180">
                  <c:v>0.57199999999999995</c:v>
                </c:pt>
                <c:pt idx="181">
                  <c:v>0.57210000000000005</c:v>
                </c:pt>
                <c:pt idx="182">
                  <c:v>0.57260000000000011</c:v>
                </c:pt>
                <c:pt idx="183">
                  <c:v>0.57340000000000002</c:v>
                </c:pt>
                <c:pt idx="184">
                  <c:v>0.57420000000000004</c:v>
                </c:pt>
                <c:pt idx="185">
                  <c:v>0.57509999999999994</c:v>
                </c:pt>
                <c:pt idx="186">
                  <c:v>0.57580000000000009</c:v>
                </c:pt>
                <c:pt idx="187">
                  <c:v>0.57640000000000002</c:v>
                </c:pt>
                <c:pt idx="188">
                  <c:v>0.5767000000000001</c:v>
                </c:pt>
                <c:pt idx="189">
                  <c:v>0.57630000000000003</c:v>
                </c:pt>
                <c:pt idx="190">
                  <c:v>0.57530000000000003</c:v>
                </c:pt>
                <c:pt idx="191">
                  <c:v>0.57530000000000003</c:v>
                </c:pt>
                <c:pt idx="192">
                  <c:v>0.57440000000000002</c:v>
                </c:pt>
                <c:pt idx="193">
                  <c:v>0.57360000000000011</c:v>
                </c:pt>
                <c:pt idx="194">
                  <c:v>0.57280000000000009</c:v>
                </c:pt>
                <c:pt idx="195">
                  <c:v>0.57240000000000002</c:v>
                </c:pt>
                <c:pt idx="196">
                  <c:v>0.57220000000000004</c:v>
                </c:pt>
                <c:pt idx="197">
                  <c:v>0.57180000000000009</c:v>
                </c:pt>
                <c:pt idx="198">
                  <c:v>0.57120000000000004</c:v>
                </c:pt>
                <c:pt idx="199">
                  <c:v>0.5707000000000001</c:v>
                </c:pt>
                <c:pt idx="200">
                  <c:v>0.57050000000000001</c:v>
                </c:pt>
                <c:pt idx="201">
                  <c:v>0.5707000000000001</c:v>
                </c:pt>
                <c:pt idx="202">
                  <c:v>0.57160000000000011</c:v>
                </c:pt>
                <c:pt idx="203">
                  <c:v>0.57280000000000009</c:v>
                </c:pt>
                <c:pt idx="204">
                  <c:v>0.57410000000000005</c:v>
                </c:pt>
                <c:pt idx="205">
                  <c:v>0.57500000000000007</c:v>
                </c:pt>
                <c:pt idx="206">
                  <c:v>0.57550000000000001</c:v>
                </c:pt>
                <c:pt idx="207">
                  <c:v>0.5757000000000001</c:v>
                </c:pt>
                <c:pt idx="208">
                  <c:v>0.57560000000000011</c:v>
                </c:pt>
                <c:pt idx="209">
                  <c:v>0.57550000000000001</c:v>
                </c:pt>
                <c:pt idx="210">
                  <c:v>0.57530000000000003</c:v>
                </c:pt>
                <c:pt idx="211">
                  <c:v>0.57500000000000007</c:v>
                </c:pt>
                <c:pt idx="212">
                  <c:v>0.57460000000000011</c:v>
                </c:pt>
                <c:pt idx="213">
                  <c:v>0.57399999999999995</c:v>
                </c:pt>
                <c:pt idx="214">
                  <c:v>0.57320000000000004</c:v>
                </c:pt>
                <c:pt idx="215">
                  <c:v>0.57260000000000011</c:v>
                </c:pt>
                <c:pt idx="216">
                  <c:v>0.57320000000000004</c:v>
                </c:pt>
                <c:pt idx="217">
                  <c:v>0.5737000000000001</c:v>
                </c:pt>
                <c:pt idx="218">
                  <c:v>0.57420000000000004</c:v>
                </c:pt>
                <c:pt idx="219">
                  <c:v>0.57460000000000011</c:v>
                </c:pt>
                <c:pt idx="220">
                  <c:v>0.57490000000000008</c:v>
                </c:pt>
                <c:pt idx="221">
                  <c:v>0.57520000000000004</c:v>
                </c:pt>
                <c:pt idx="222">
                  <c:v>0.57520000000000004</c:v>
                </c:pt>
                <c:pt idx="223">
                  <c:v>0.57540000000000002</c:v>
                </c:pt>
                <c:pt idx="224">
                  <c:v>0.57560000000000011</c:v>
                </c:pt>
                <c:pt idx="225">
                  <c:v>0.5757000000000001</c:v>
                </c:pt>
                <c:pt idx="226">
                  <c:v>0.57590000000000008</c:v>
                </c:pt>
                <c:pt idx="227">
                  <c:v>0.57590000000000008</c:v>
                </c:pt>
                <c:pt idx="228">
                  <c:v>0.57590000000000008</c:v>
                </c:pt>
                <c:pt idx="229">
                  <c:v>0.57590000000000008</c:v>
                </c:pt>
                <c:pt idx="230">
                  <c:v>0.57590000000000008</c:v>
                </c:pt>
                <c:pt idx="231">
                  <c:v>0.57590000000000008</c:v>
                </c:pt>
                <c:pt idx="232">
                  <c:v>0.57600000000000007</c:v>
                </c:pt>
                <c:pt idx="233">
                  <c:v>0.57600000000000007</c:v>
                </c:pt>
                <c:pt idx="234">
                  <c:v>0.57580000000000009</c:v>
                </c:pt>
                <c:pt idx="235">
                  <c:v>0.57550000000000001</c:v>
                </c:pt>
                <c:pt idx="236">
                  <c:v>0.57520000000000004</c:v>
                </c:pt>
                <c:pt idx="237">
                  <c:v>0.57480000000000009</c:v>
                </c:pt>
                <c:pt idx="238">
                  <c:v>0.57420000000000004</c:v>
                </c:pt>
                <c:pt idx="239">
                  <c:v>0.57380000000000009</c:v>
                </c:pt>
                <c:pt idx="240">
                  <c:v>0.57399999999999995</c:v>
                </c:pt>
                <c:pt idx="241">
                  <c:v>0.57399999999999995</c:v>
                </c:pt>
                <c:pt idx="242">
                  <c:v>0.57420000000000004</c:v>
                </c:pt>
                <c:pt idx="243">
                  <c:v>0.57440000000000002</c:v>
                </c:pt>
                <c:pt idx="244">
                  <c:v>0.57460000000000011</c:v>
                </c:pt>
                <c:pt idx="245">
                  <c:v>0.57480000000000009</c:v>
                </c:pt>
                <c:pt idx="246">
                  <c:v>0.5747000000000001</c:v>
                </c:pt>
                <c:pt idx="247">
                  <c:v>0.5747000000000001</c:v>
                </c:pt>
                <c:pt idx="248">
                  <c:v>0.57480000000000009</c:v>
                </c:pt>
                <c:pt idx="249">
                  <c:v>0.5747000000000001</c:v>
                </c:pt>
                <c:pt idx="250">
                  <c:v>0.5747000000000001</c:v>
                </c:pt>
                <c:pt idx="251">
                  <c:v>0.57480000000000009</c:v>
                </c:pt>
                <c:pt idx="252">
                  <c:v>0.57460000000000011</c:v>
                </c:pt>
                <c:pt idx="253">
                  <c:v>0.57410000000000005</c:v>
                </c:pt>
                <c:pt idx="254">
                  <c:v>0.57380000000000009</c:v>
                </c:pt>
                <c:pt idx="255">
                  <c:v>0.57380000000000009</c:v>
                </c:pt>
                <c:pt idx="256">
                  <c:v>0.57410000000000005</c:v>
                </c:pt>
                <c:pt idx="257">
                  <c:v>0.57430000000000003</c:v>
                </c:pt>
                <c:pt idx="258">
                  <c:v>0.57460000000000011</c:v>
                </c:pt>
                <c:pt idx="259">
                  <c:v>0.5747000000000001</c:v>
                </c:pt>
                <c:pt idx="260">
                  <c:v>0.57490000000000008</c:v>
                </c:pt>
                <c:pt idx="261">
                  <c:v>0.57520000000000004</c:v>
                </c:pt>
                <c:pt idx="262">
                  <c:v>0.57540000000000002</c:v>
                </c:pt>
                <c:pt idx="263">
                  <c:v>0.57550000000000001</c:v>
                </c:pt>
                <c:pt idx="264">
                  <c:v>0.5757000000000001</c:v>
                </c:pt>
                <c:pt idx="265">
                  <c:v>0.5757000000000001</c:v>
                </c:pt>
                <c:pt idx="266">
                  <c:v>0.5757000000000001</c:v>
                </c:pt>
                <c:pt idx="267">
                  <c:v>0.57550000000000001</c:v>
                </c:pt>
                <c:pt idx="268">
                  <c:v>0.57530000000000003</c:v>
                </c:pt>
                <c:pt idx="269">
                  <c:v>0.57509999999999994</c:v>
                </c:pt>
                <c:pt idx="270">
                  <c:v>0.57490000000000008</c:v>
                </c:pt>
                <c:pt idx="271">
                  <c:v>0.57530000000000003</c:v>
                </c:pt>
                <c:pt idx="272">
                  <c:v>0.57540000000000002</c:v>
                </c:pt>
                <c:pt idx="273">
                  <c:v>0.57560000000000011</c:v>
                </c:pt>
                <c:pt idx="274">
                  <c:v>0.5757000000000001</c:v>
                </c:pt>
                <c:pt idx="275">
                  <c:v>0.5757000000000001</c:v>
                </c:pt>
                <c:pt idx="276">
                  <c:v>0.57560000000000011</c:v>
                </c:pt>
                <c:pt idx="277">
                  <c:v>0.5757000000000001</c:v>
                </c:pt>
                <c:pt idx="278">
                  <c:v>0.57600000000000007</c:v>
                </c:pt>
                <c:pt idx="279">
                  <c:v>0.57660000000000011</c:v>
                </c:pt>
                <c:pt idx="280">
                  <c:v>0.57720000000000005</c:v>
                </c:pt>
                <c:pt idx="281">
                  <c:v>0.57780000000000009</c:v>
                </c:pt>
                <c:pt idx="282">
                  <c:v>0.57800000000000007</c:v>
                </c:pt>
                <c:pt idx="283">
                  <c:v>0.57790000000000008</c:v>
                </c:pt>
                <c:pt idx="284">
                  <c:v>0.57790000000000008</c:v>
                </c:pt>
                <c:pt idx="285">
                  <c:v>0.57790000000000008</c:v>
                </c:pt>
                <c:pt idx="286">
                  <c:v>0.57800000000000007</c:v>
                </c:pt>
                <c:pt idx="287">
                  <c:v>0.57840000000000003</c:v>
                </c:pt>
                <c:pt idx="288">
                  <c:v>0.57860000000000011</c:v>
                </c:pt>
                <c:pt idx="289">
                  <c:v>0.57900000000000007</c:v>
                </c:pt>
                <c:pt idx="290">
                  <c:v>0.57920000000000005</c:v>
                </c:pt>
                <c:pt idx="291">
                  <c:v>0.58139999999999992</c:v>
                </c:pt>
                <c:pt idx="292">
                  <c:v>0.58219999999999994</c:v>
                </c:pt>
                <c:pt idx="293">
                  <c:v>0.58199999999999996</c:v>
                </c:pt>
                <c:pt idx="294">
                  <c:v>0.58160000000000001</c:v>
                </c:pt>
                <c:pt idx="295">
                  <c:v>0.58119999999999994</c:v>
                </c:pt>
                <c:pt idx="296">
                  <c:v>0.58119999999999994</c:v>
                </c:pt>
                <c:pt idx="297">
                  <c:v>0.58149999999999991</c:v>
                </c:pt>
                <c:pt idx="298">
                  <c:v>0.58219999999999994</c:v>
                </c:pt>
                <c:pt idx="299">
                  <c:v>0.58639999999999992</c:v>
                </c:pt>
                <c:pt idx="300">
                  <c:v>0.58720000000000006</c:v>
                </c:pt>
                <c:pt idx="301">
                  <c:v>0.58760000000000001</c:v>
                </c:pt>
                <c:pt idx="302">
                  <c:v>0.58799999999999997</c:v>
                </c:pt>
                <c:pt idx="303">
                  <c:v>0.58839999999999992</c:v>
                </c:pt>
                <c:pt idx="304">
                  <c:v>0.58889999999999998</c:v>
                </c:pt>
                <c:pt idx="305">
                  <c:v>0.58949999999999991</c:v>
                </c:pt>
                <c:pt idx="306">
                  <c:v>0.58989999999999998</c:v>
                </c:pt>
                <c:pt idx="307">
                  <c:v>0.59019999999999984</c:v>
                </c:pt>
                <c:pt idx="308">
                  <c:v>0.59</c:v>
                </c:pt>
                <c:pt idx="309">
                  <c:v>0.5897</c:v>
                </c:pt>
                <c:pt idx="310">
                  <c:v>0.58919999999999983</c:v>
                </c:pt>
                <c:pt idx="311">
                  <c:v>0.58860000000000001</c:v>
                </c:pt>
                <c:pt idx="312">
                  <c:v>0.58789999999999998</c:v>
                </c:pt>
                <c:pt idx="313">
                  <c:v>0.58729999999999993</c:v>
                </c:pt>
                <c:pt idx="314">
                  <c:v>0.58699999999999997</c:v>
                </c:pt>
                <c:pt idx="315">
                  <c:v>0.58699999999999997</c:v>
                </c:pt>
                <c:pt idx="316">
                  <c:v>0.58699999999999997</c:v>
                </c:pt>
                <c:pt idx="317">
                  <c:v>0.58720000000000006</c:v>
                </c:pt>
                <c:pt idx="318">
                  <c:v>0.58720000000000006</c:v>
                </c:pt>
                <c:pt idx="319">
                  <c:v>0.58729999999999993</c:v>
                </c:pt>
                <c:pt idx="320">
                  <c:v>0.58729999999999993</c:v>
                </c:pt>
                <c:pt idx="321">
                  <c:v>0.58789999999999998</c:v>
                </c:pt>
                <c:pt idx="322">
                  <c:v>0.58789999999999998</c:v>
                </c:pt>
                <c:pt idx="323">
                  <c:v>0.58789999999999998</c:v>
                </c:pt>
                <c:pt idx="324">
                  <c:v>0.58779999999999999</c:v>
                </c:pt>
                <c:pt idx="325">
                  <c:v>0.58779999999999999</c:v>
                </c:pt>
                <c:pt idx="326">
                  <c:v>0.58760000000000001</c:v>
                </c:pt>
                <c:pt idx="327">
                  <c:v>0.58749999999999991</c:v>
                </c:pt>
                <c:pt idx="328">
                  <c:v>0.58739999999999992</c:v>
                </c:pt>
                <c:pt idx="329">
                  <c:v>0.58749999999999991</c:v>
                </c:pt>
                <c:pt idx="330">
                  <c:v>0.58739999999999992</c:v>
                </c:pt>
                <c:pt idx="331">
                  <c:v>0.58749999999999991</c:v>
                </c:pt>
                <c:pt idx="332">
                  <c:v>0.58749999999999991</c:v>
                </c:pt>
                <c:pt idx="333">
                  <c:v>0.58760000000000001</c:v>
                </c:pt>
                <c:pt idx="334">
                  <c:v>0.58779999999999999</c:v>
                </c:pt>
                <c:pt idx="335">
                  <c:v>0.58779999999999999</c:v>
                </c:pt>
                <c:pt idx="336">
                  <c:v>0.58789999999999998</c:v>
                </c:pt>
                <c:pt idx="337">
                  <c:v>0.58819999999999983</c:v>
                </c:pt>
                <c:pt idx="338">
                  <c:v>0.58829999999999993</c:v>
                </c:pt>
                <c:pt idx="341">
                  <c:v>0.58489999999999998</c:v>
                </c:pt>
                <c:pt idx="342">
                  <c:v>0.58299999999999996</c:v>
                </c:pt>
                <c:pt idx="343">
                  <c:v>0.58299999999999996</c:v>
                </c:pt>
                <c:pt idx="344">
                  <c:v>0.58299999999999996</c:v>
                </c:pt>
                <c:pt idx="345">
                  <c:v>0.58289999999999997</c:v>
                </c:pt>
                <c:pt idx="346">
                  <c:v>0.58279999999999998</c:v>
                </c:pt>
                <c:pt idx="347">
                  <c:v>0.58260000000000001</c:v>
                </c:pt>
                <c:pt idx="348">
                  <c:v>0.58260000000000001</c:v>
                </c:pt>
                <c:pt idx="349">
                  <c:v>0.5827</c:v>
                </c:pt>
                <c:pt idx="350">
                  <c:v>0.58279999999999998</c:v>
                </c:pt>
                <c:pt idx="351">
                  <c:v>0.58360000000000001</c:v>
                </c:pt>
                <c:pt idx="352">
                  <c:v>0.58360000000000001</c:v>
                </c:pt>
                <c:pt idx="353">
                  <c:v>0.5837</c:v>
                </c:pt>
                <c:pt idx="354">
                  <c:v>0.58389999999999997</c:v>
                </c:pt>
                <c:pt idx="355">
                  <c:v>0.58399999999999996</c:v>
                </c:pt>
                <c:pt idx="356">
                  <c:v>0.58429999999999993</c:v>
                </c:pt>
                <c:pt idx="357">
                  <c:v>0.58449999999999991</c:v>
                </c:pt>
                <c:pt idx="358">
                  <c:v>0.58479999999999999</c:v>
                </c:pt>
                <c:pt idx="359">
                  <c:v>0.58509999999999984</c:v>
                </c:pt>
                <c:pt idx="360">
                  <c:v>0.58449999999999991</c:v>
                </c:pt>
                <c:pt idx="361">
                  <c:v>0.5837</c:v>
                </c:pt>
                <c:pt idx="362">
                  <c:v>0.58379999999999999</c:v>
                </c:pt>
                <c:pt idx="363">
                  <c:v>0.58389999999999997</c:v>
                </c:pt>
                <c:pt idx="364">
                  <c:v>0.58389999999999997</c:v>
                </c:pt>
                <c:pt idx="365">
                  <c:v>0.58379999999999999</c:v>
                </c:pt>
                <c:pt idx="366">
                  <c:v>0.5837</c:v>
                </c:pt>
                <c:pt idx="367">
                  <c:v>0.5837</c:v>
                </c:pt>
                <c:pt idx="368">
                  <c:v>0.58360000000000001</c:v>
                </c:pt>
                <c:pt idx="369">
                  <c:v>0.58349999999999991</c:v>
                </c:pt>
                <c:pt idx="370">
                  <c:v>0.58279999999999998</c:v>
                </c:pt>
                <c:pt idx="371">
                  <c:v>0.58160000000000001</c:v>
                </c:pt>
                <c:pt idx="372">
                  <c:v>0.5806</c:v>
                </c:pt>
                <c:pt idx="373">
                  <c:v>0.57909999999999995</c:v>
                </c:pt>
                <c:pt idx="374">
                  <c:v>0.57790000000000008</c:v>
                </c:pt>
                <c:pt idx="375">
                  <c:v>0.57690000000000008</c:v>
                </c:pt>
                <c:pt idx="376">
                  <c:v>0.57620000000000005</c:v>
                </c:pt>
                <c:pt idx="377">
                  <c:v>0.57640000000000002</c:v>
                </c:pt>
                <c:pt idx="378">
                  <c:v>0.57620000000000005</c:v>
                </c:pt>
                <c:pt idx="379">
                  <c:v>0.57550000000000001</c:v>
                </c:pt>
                <c:pt idx="380">
                  <c:v>0.5747000000000001</c:v>
                </c:pt>
                <c:pt idx="381">
                  <c:v>0.57460000000000011</c:v>
                </c:pt>
                <c:pt idx="382">
                  <c:v>0.57480000000000009</c:v>
                </c:pt>
                <c:pt idx="383">
                  <c:v>0.57480000000000009</c:v>
                </c:pt>
                <c:pt idx="384">
                  <c:v>0.57550000000000001</c:v>
                </c:pt>
                <c:pt idx="385">
                  <c:v>0.57620000000000005</c:v>
                </c:pt>
                <c:pt idx="386">
                  <c:v>0.57690000000000008</c:v>
                </c:pt>
                <c:pt idx="387">
                  <c:v>0.57750000000000001</c:v>
                </c:pt>
                <c:pt idx="388">
                  <c:v>0.57790000000000008</c:v>
                </c:pt>
                <c:pt idx="389">
                  <c:v>0.57809999999999995</c:v>
                </c:pt>
                <c:pt idx="390">
                  <c:v>0.57820000000000005</c:v>
                </c:pt>
                <c:pt idx="391">
                  <c:v>0.57820000000000005</c:v>
                </c:pt>
                <c:pt idx="392">
                  <c:v>0.57809999999999995</c:v>
                </c:pt>
                <c:pt idx="393">
                  <c:v>0.57809999999999995</c:v>
                </c:pt>
                <c:pt idx="394">
                  <c:v>0.57780000000000009</c:v>
                </c:pt>
                <c:pt idx="395">
                  <c:v>0.57780000000000009</c:v>
                </c:pt>
                <c:pt idx="396">
                  <c:v>0.57780000000000009</c:v>
                </c:pt>
                <c:pt idx="397">
                  <c:v>0.57780000000000009</c:v>
                </c:pt>
                <c:pt idx="398">
                  <c:v>0.57820000000000005</c:v>
                </c:pt>
                <c:pt idx="399">
                  <c:v>0.57850000000000001</c:v>
                </c:pt>
                <c:pt idx="400">
                  <c:v>0.57880000000000009</c:v>
                </c:pt>
                <c:pt idx="401">
                  <c:v>0.57890000000000008</c:v>
                </c:pt>
                <c:pt idx="402">
                  <c:v>0.57900000000000007</c:v>
                </c:pt>
                <c:pt idx="403">
                  <c:v>0.57920000000000005</c:v>
                </c:pt>
                <c:pt idx="404">
                  <c:v>0.57930000000000004</c:v>
                </c:pt>
                <c:pt idx="405">
                  <c:v>0.57940000000000003</c:v>
                </c:pt>
                <c:pt idx="406">
                  <c:v>0.57950000000000002</c:v>
                </c:pt>
                <c:pt idx="407">
                  <c:v>0.5797000000000001</c:v>
                </c:pt>
                <c:pt idx="408">
                  <c:v>0.5797000000000001</c:v>
                </c:pt>
                <c:pt idx="409">
                  <c:v>0.57980000000000009</c:v>
                </c:pt>
                <c:pt idx="410">
                  <c:v>0.57990000000000008</c:v>
                </c:pt>
                <c:pt idx="411">
                  <c:v>0.57990000000000008</c:v>
                </c:pt>
                <c:pt idx="412">
                  <c:v>0.58000000000000007</c:v>
                </c:pt>
                <c:pt idx="413">
                  <c:v>0.57980000000000009</c:v>
                </c:pt>
                <c:pt idx="414">
                  <c:v>0.58000000000000007</c:v>
                </c:pt>
                <c:pt idx="415">
                  <c:v>0.58000000000000007</c:v>
                </c:pt>
                <c:pt idx="416">
                  <c:v>0.58019999999999994</c:v>
                </c:pt>
                <c:pt idx="417">
                  <c:v>0.58079999999999998</c:v>
                </c:pt>
                <c:pt idx="418">
                  <c:v>0.58099999999999996</c:v>
                </c:pt>
                <c:pt idx="419">
                  <c:v>0.58129999999999993</c:v>
                </c:pt>
                <c:pt idx="420">
                  <c:v>0.58149999999999991</c:v>
                </c:pt>
                <c:pt idx="421">
                  <c:v>0.58160000000000001</c:v>
                </c:pt>
                <c:pt idx="422">
                  <c:v>0.58169999999999999</c:v>
                </c:pt>
                <c:pt idx="423">
                  <c:v>0.58229999999999993</c:v>
                </c:pt>
                <c:pt idx="424">
                  <c:v>0.58339999999999992</c:v>
                </c:pt>
                <c:pt idx="425">
                  <c:v>0.58449999999999991</c:v>
                </c:pt>
                <c:pt idx="426">
                  <c:v>0.58479999999999999</c:v>
                </c:pt>
                <c:pt idx="427">
                  <c:v>0.58429999999999993</c:v>
                </c:pt>
                <c:pt idx="428">
                  <c:v>0.58349999999999991</c:v>
                </c:pt>
                <c:pt idx="429">
                  <c:v>0.5827</c:v>
                </c:pt>
                <c:pt idx="430">
                  <c:v>0.5827</c:v>
                </c:pt>
                <c:pt idx="431">
                  <c:v>0.58209999999999984</c:v>
                </c:pt>
                <c:pt idx="432">
                  <c:v>0.58169999999999999</c:v>
                </c:pt>
                <c:pt idx="433">
                  <c:v>0.58169999999999999</c:v>
                </c:pt>
                <c:pt idx="434">
                  <c:v>0.58129999999999993</c:v>
                </c:pt>
                <c:pt idx="435">
                  <c:v>0.58099999999999996</c:v>
                </c:pt>
                <c:pt idx="436">
                  <c:v>0.58109999999999984</c:v>
                </c:pt>
                <c:pt idx="437">
                  <c:v>0.58139999999999992</c:v>
                </c:pt>
                <c:pt idx="438">
                  <c:v>0.58199999999999996</c:v>
                </c:pt>
                <c:pt idx="439">
                  <c:v>0.58249999999999991</c:v>
                </c:pt>
                <c:pt idx="440">
                  <c:v>0.58299999999999996</c:v>
                </c:pt>
                <c:pt idx="441">
                  <c:v>0.58329999999999993</c:v>
                </c:pt>
                <c:pt idx="442">
                  <c:v>0.58309999999999984</c:v>
                </c:pt>
                <c:pt idx="443">
                  <c:v>0.58260000000000001</c:v>
                </c:pt>
                <c:pt idx="444">
                  <c:v>0.58179999999999998</c:v>
                </c:pt>
                <c:pt idx="445">
                  <c:v>0.58099999999999996</c:v>
                </c:pt>
                <c:pt idx="446">
                  <c:v>0.58099999999999996</c:v>
                </c:pt>
                <c:pt idx="447">
                  <c:v>0.58039999999999992</c:v>
                </c:pt>
                <c:pt idx="448">
                  <c:v>0.58019999999999994</c:v>
                </c:pt>
                <c:pt idx="449">
                  <c:v>0.58029999999999993</c:v>
                </c:pt>
                <c:pt idx="450">
                  <c:v>0.58069999999999999</c:v>
                </c:pt>
                <c:pt idx="451">
                  <c:v>0.58189999999999997</c:v>
                </c:pt>
                <c:pt idx="452">
                  <c:v>0.58219999999999994</c:v>
                </c:pt>
                <c:pt idx="453">
                  <c:v>0.58249999999999991</c:v>
                </c:pt>
                <c:pt idx="454">
                  <c:v>0.58279999999999998</c:v>
                </c:pt>
                <c:pt idx="455">
                  <c:v>0.58309999999999984</c:v>
                </c:pt>
                <c:pt idx="456">
                  <c:v>0.58249999999999991</c:v>
                </c:pt>
                <c:pt idx="457">
                  <c:v>0.58309999999999984</c:v>
                </c:pt>
                <c:pt idx="458">
                  <c:v>0.58379999999999999</c:v>
                </c:pt>
                <c:pt idx="459">
                  <c:v>0.58409999999999984</c:v>
                </c:pt>
                <c:pt idx="460">
                  <c:v>0.58399999999999996</c:v>
                </c:pt>
                <c:pt idx="461">
                  <c:v>0.58360000000000001</c:v>
                </c:pt>
                <c:pt idx="462">
                  <c:v>0.58309999999999984</c:v>
                </c:pt>
                <c:pt idx="463">
                  <c:v>0.58289999999999997</c:v>
                </c:pt>
                <c:pt idx="464">
                  <c:v>0.58299999999999996</c:v>
                </c:pt>
                <c:pt idx="465">
                  <c:v>0.58319999999999994</c:v>
                </c:pt>
                <c:pt idx="466">
                  <c:v>0.58349999999999991</c:v>
                </c:pt>
                <c:pt idx="467">
                  <c:v>0.5837</c:v>
                </c:pt>
                <c:pt idx="468">
                  <c:v>0.58360000000000001</c:v>
                </c:pt>
                <c:pt idx="469">
                  <c:v>0.5837</c:v>
                </c:pt>
                <c:pt idx="470">
                  <c:v>0.5837</c:v>
                </c:pt>
                <c:pt idx="471">
                  <c:v>0.58379999999999999</c:v>
                </c:pt>
                <c:pt idx="472">
                  <c:v>0.5837</c:v>
                </c:pt>
                <c:pt idx="473">
                  <c:v>0.58409999999999984</c:v>
                </c:pt>
                <c:pt idx="474">
                  <c:v>0.5847</c:v>
                </c:pt>
                <c:pt idx="475">
                  <c:v>0.58499999999999996</c:v>
                </c:pt>
                <c:pt idx="476">
                  <c:v>0.58499999999999996</c:v>
                </c:pt>
                <c:pt idx="477">
                  <c:v>0.58499999999999996</c:v>
                </c:pt>
                <c:pt idx="478">
                  <c:v>0.58460000000000001</c:v>
                </c:pt>
                <c:pt idx="479">
                  <c:v>0.58429999999999993</c:v>
                </c:pt>
                <c:pt idx="480">
                  <c:v>0.58389999999999997</c:v>
                </c:pt>
                <c:pt idx="481">
                  <c:v>0.58379999999999999</c:v>
                </c:pt>
                <c:pt idx="482">
                  <c:v>0.58399999999999996</c:v>
                </c:pt>
                <c:pt idx="483">
                  <c:v>0.58399999999999996</c:v>
                </c:pt>
                <c:pt idx="484">
                  <c:v>0.58419999999999994</c:v>
                </c:pt>
                <c:pt idx="485">
                  <c:v>0.58419999999999994</c:v>
                </c:pt>
                <c:pt idx="486">
                  <c:v>0.5847</c:v>
                </c:pt>
                <c:pt idx="487">
                  <c:v>0.58560000000000001</c:v>
                </c:pt>
                <c:pt idx="488">
                  <c:v>0.58720000000000006</c:v>
                </c:pt>
                <c:pt idx="489">
                  <c:v>0.58799999999999997</c:v>
                </c:pt>
                <c:pt idx="490">
                  <c:v>0.58819999999999983</c:v>
                </c:pt>
                <c:pt idx="491">
                  <c:v>0.58849999999999991</c:v>
                </c:pt>
                <c:pt idx="492">
                  <c:v>0.58860000000000001</c:v>
                </c:pt>
                <c:pt idx="493">
                  <c:v>0.58849999999999991</c:v>
                </c:pt>
                <c:pt idx="494">
                  <c:v>0.58789999999999998</c:v>
                </c:pt>
                <c:pt idx="495">
                  <c:v>0.58739999999999992</c:v>
                </c:pt>
                <c:pt idx="496">
                  <c:v>0.5867</c:v>
                </c:pt>
                <c:pt idx="497">
                  <c:v>0.58649999999999991</c:v>
                </c:pt>
                <c:pt idx="498">
                  <c:v>0.58679999999999999</c:v>
                </c:pt>
                <c:pt idx="499">
                  <c:v>0.58709999999999996</c:v>
                </c:pt>
                <c:pt idx="500">
                  <c:v>0.5877</c:v>
                </c:pt>
                <c:pt idx="501">
                  <c:v>0.58799999999999997</c:v>
                </c:pt>
                <c:pt idx="502">
                  <c:v>0.58819999999999983</c:v>
                </c:pt>
                <c:pt idx="503">
                  <c:v>0.58819999999999983</c:v>
                </c:pt>
                <c:pt idx="504">
                  <c:v>0.58809999999999996</c:v>
                </c:pt>
                <c:pt idx="505">
                  <c:v>0.58819999999999983</c:v>
                </c:pt>
                <c:pt idx="506">
                  <c:v>0.58839999999999992</c:v>
                </c:pt>
                <c:pt idx="507">
                  <c:v>0.5887</c:v>
                </c:pt>
                <c:pt idx="508">
                  <c:v>0.5887</c:v>
                </c:pt>
                <c:pt idx="509">
                  <c:v>0.58899999999999997</c:v>
                </c:pt>
                <c:pt idx="510">
                  <c:v>0.58919999999999983</c:v>
                </c:pt>
                <c:pt idx="511">
                  <c:v>0.58919999999999983</c:v>
                </c:pt>
                <c:pt idx="512">
                  <c:v>0.58919999999999983</c:v>
                </c:pt>
                <c:pt idx="513">
                  <c:v>0.58909999999999996</c:v>
                </c:pt>
                <c:pt idx="514">
                  <c:v>0.58909999999999996</c:v>
                </c:pt>
                <c:pt idx="515">
                  <c:v>0.58919999999999983</c:v>
                </c:pt>
                <c:pt idx="516">
                  <c:v>0.58939999999999992</c:v>
                </c:pt>
                <c:pt idx="517">
                  <c:v>0.58939999999999992</c:v>
                </c:pt>
                <c:pt idx="518">
                  <c:v>0.58909999999999996</c:v>
                </c:pt>
                <c:pt idx="519">
                  <c:v>0.58889999999999998</c:v>
                </c:pt>
                <c:pt idx="520">
                  <c:v>0.5887</c:v>
                </c:pt>
                <c:pt idx="521">
                  <c:v>0.58819999999999983</c:v>
                </c:pt>
                <c:pt idx="522">
                  <c:v>0.58789999999999998</c:v>
                </c:pt>
                <c:pt idx="523">
                  <c:v>0.58749999999999991</c:v>
                </c:pt>
                <c:pt idx="524">
                  <c:v>0.58760000000000001</c:v>
                </c:pt>
                <c:pt idx="525">
                  <c:v>0.58779999999999999</c:v>
                </c:pt>
                <c:pt idx="526">
                  <c:v>0.58789999999999998</c:v>
                </c:pt>
                <c:pt idx="527">
                  <c:v>0.58789999999999998</c:v>
                </c:pt>
                <c:pt idx="528">
                  <c:v>0.58779999999999999</c:v>
                </c:pt>
                <c:pt idx="529">
                  <c:v>0.5877</c:v>
                </c:pt>
                <c:pt idx="530">
                  <c:v>0.58699999999999997</c:v>
                </c:pt>
                <c:pt idx="531">
                  <c:v>0.58609999999999984</c:v>
                </c:pt>
                <c:pt idx="532">
                  <c:v>0.58519999999999994</c:v>
                </c:pt>
                <c:pt idx="533">
                  <c:v>0.58419999999999994</c:v>
                </c:pt>
                <c:pt idx="534">
                  <c:v>0.58339999999999992</c:v>
                </c:pt>
                <c:pt idx="535">
                  <c:v>0.58279999999999998</c:v>
                </c:pt>
                <c:pt idx="536">
                  <c:v>0.58179999999999998</c:v>
                </c:pt>
                <c:pt idx="537">
                  <c:v>0.58169999999999999</c:v>
                </c:pt>
                <c:pt idx="538">
                  <c:v>0.58179999999999998</c:v>
                </c:pt>
                <c:pt idx="539">
                  <c:v>0.58209999999999984</c:v>
                </c:pt>
                <c:pt idx="540">
                  <c:v>0.58239999999999992</c:v>
                </c:pt>
                <c:pt idx="541">
                  <c:v>0.58289999999999997</c:v>
                </c:pt>
                <c:pt idx="542">
                  <c:v>0.58360000000000001</c:v>
                </c:pt>
                <c:pt idx="543">
                  <c:v>0.58399999999999996</c:v>
                </c:pt>
                <c:pt idx="544">
                  <c:v>0.58360000000000001</c:v>
                </c:pt>
                <c:pt idx="545">
                  <c:v>0.58329999999999993</c:v>
                </c:pt>
                <c:pt idx="546">
                  <c:v>0.58319999999999994</c:v>
                </c:pt>
                <c:pt idx="547">
                  <c:v>0.58299999999999996</c:v>
                </c:pt>
                <c:pt idx="548">
                  <c:v>0.5827</c:v>
                </c:pt>
                <c:pt idx="549">
                  <c:v>0.58249999999999991</c:v>
                </c:pt>
                <c:pt idx="550">
                  <c:v>0.58219999999999994</c:v>
                </c:pt>
                <c:pt idx="551">
                  <c:v>0.58229999999999993</c:v>
                </c:pt>
                <c:pt idx="552">
                  <c:v>0.58229999999999993</c:v>
                </c:pt>
                <c:pt idx="553">
                  <c:v>0.58219999999999994</c:v>
                </c:pt>
                <c:pt idx="554">
                  <c:v>0.58219999999999994</c:v>
                </c:pt>
                <c:pt idx="555">
                  <c:v>0.58229999999999993</c:v>
                </c:pt>
                <c:pt idx="556">
                  <c:v>0.58229999999999993</c:v>
                </c:pt>
                <c:pt idx="557">
                  <c:v>0.58279999999999998</c:v>
                </c:pt>
                <c:pt idx="558">
                  <c:v>0.58399999999999996</c:v>
                </c:pt>
                <c:pt idx="559">
                  <c:v>0.58439999999999992</c:v>
                </c:pt>
                <c:pt idx="560">
                  <c:v>0.58439999999999992</c:v>
                </c:pt>
                <c:pt idx="561">
                  <c:v>0.58489999999999998</c:v>
                </c:pt>
                <c:pt idx="562">
                  <c:v>0.58489999999999998</c:v>
                </c:pt>
                <c:pt idx="563">
                  <c:v>0.58539999999999992</c:v>
                </c:pt>
                <c:pt idx="564">
                  <c:v>0.58560000000000001</c:v>
                </c:pt>
                <c:pt idx="565">
                  <c:v>0.58579999999999999</c:v>
                </c:pt>
                <c:pt idx="566">
                  <c:v>0.58589999999999998</c:v>
                </c:pt>
                <c:pt idx="567">
                  <c:v>0.58599999999999997</c:v>
                </c:pt>
                <c:pt idx="568">
                  <c:v>0.58589999999999998</c:v>
                </c:pt>
                <c:pt idx="569">
                  <c:v>0.58589999999999998</c:v>
                </c:pt>
                <c:pt idx="570">
                  <c:v>0.58589999999999998</c:v>
                </c:pt>
                <c:pt idx="571">
                  <c:v>0.58599999999999997</c:v>
                </c:pt>
                <c:pt idx="572">
                  <c:v>0.58589999999999998</c:v>
                </c:pt>
                <c:pt idx="573">
                  <c:v>0.58579999999999999</c:v>
                </c:pt>
                <c:pt idx="574">
                  <c:v>0.58589999999999998</c:v>
                </c:pt>
                <c:pt idx="575">
                  <c:v>0.58609999999999984</c:v>
                </c:pt>
                <c:pt idx="576">
                  <c:v>0.58599999999999997</c:v>
                </c:pt>
                <c:pt idx="577">
                  <c:v>0.58619999999999994</c:v>
                </c:pt>
                <c:pt idx="578">
                  <c:v>0.58609999999999984</c:v>
                </c:pt>
                <c:pt idx="579">
                  <c:v>0.58639999999999992</c:v>
                </c:pt>
                <c:pt idx="580">
                  <c:v>0.58660000000000001</c:v>
                </c:pt>
                <c:pt idx="581">
                  <c:v>0.58660000000000001</c:v>
                </c:pt>
                <c:pt idx="582">
                  <c:v>0.58679999999999999</c:v>
                </c:pt>
                <c:pt idx="583">
                  <c:v>0.58699999999999997</c:v>
                </c:pt>
                <c:pt idx="584">
                  <c:v>0.58699999999999997</c:v>
                </c:pt>
                <c:pt idx="585">
                  <c:v>0.58699999999999997</c:v>
                </c:pt>
                <c:pt idx="586">
                  <c:v>0.58699999999999997</c:v>
                </c:pt>
                <c:pt idx="587">
                  <c:v>0.58689999999999998</c:v>
                </c:pt>
                <c:pt idx="588">
                  <c:v>0.5877</c:v>
                </c:pt>
                <c:pt idx="589">
                  <c:v>0.58829999999999993</c:v>
                </c:pt>
                <c:pt idx="590">
                  <c:v>0.58849999999999991</c:v>
                </c:pt>
                <c:pt idx="591">
                  <c:v>0.58849999999999991</c:v>
                </c:pt>
                <c:pt idx="592">
                  <c:v>0.58829999999999993</c:v>
                </c:pt>
                <c:pt idx="593">
                  <c:v>0.58799999999999997</c:v>
                </c:pt>
                <c:pt idx="594">
                  <c:v>0.58789999999999998</c:v>
                </c:pt>
                <c:pt idx="595">
                  <c:v>0.58779999999999999</c:v>
                </c:pt>
                <c:pt idx="596">
                  <c:v>0.58760000000000001</c:v>
                </c:pt>
                <c:pt idx="597">
                  <c:v>0.58789999999999998</c:v>
                </c:pt>
                <c:pt idx="598">
                  <c:v>0.58829999999999993</c:v>
                </c:pt>
                <c:pt idx="599">
                  <c:v>0.58899999999999997</c:v>
                </c:pt>
                <c:pt idx="600">
                  <c:v>0.58960000000000001</c:v>
                </c:pt>
                <c:pt idx="601">
                  <c:v>0.59</c:v>
                </c:pt>
                <c:pt idx="602">
                  <c:v>0.59029999999999994</c:v>
                </c:pt>
                <c:pt idx="603">
                  <c:v>0.59009999999999996</c:v>
                </c:pt>
                <c:pt idx="604">
                  <c:v>0.58979999999999999</c:v>
                </c:pt>
                <c:pt idx="605">
                  <c:v>0.58949999999999991</c:v>
                </c:pt>
                <c:pt idx="606">
                  <c:v>0.58919999999999983</c:v>
                </c:pt>
                <c:pt idx="607">
                  <c:v>0.58889999999999998</c:v>
                </c:pt>
                <c:pt idx="608">
                  <c:v>0.58860000000000001</c:v>
                </c:pt>
                <c:pt idx="609">
                  <c:v>0.58849999999999991</c:v>
                </c:pt>
                <c:pt idx="610">
                  <c:v>0.58839999999999992</c:v>
                </c:pt>
                <c:pt idx="611">
                  <c:v>0.58829999999999993</c:v>
                </c:pt>
                <c:pt idx="612">
                  <c:v>0.58839999999999992</c:v>
                </c:pt>
                <c:pt idx="613">
                  <c:v>0.58849999999999991</c:v>
                </c:pt>
                <c:pt idx="614">
                  <c:v>0.58849999999999991</c:v>
                </c:pt>
                <c:pt idx="615">
                  <c:v>0.58849999999999991</c:v>
                </c:pt>
                <c:pt idx="616">
                  <c:v>0.58879999999999999</c:v>
                </c:pt>
                <c:pt idx="617">
                  <c:v>0.58899999999999997</c:v>
                </c:pt>
                <c:pt idx="618">
                  <c:v>0.58909999999999996</c:v>
                </c:pt>
                <c:pt idx="619">
                  <c:v>0.58899999999999997</c:v>
                </c:pt>
                <c:pt idx="620">
                  <c:v>0.58889999999999998</c:v>
                </c:pt>
                <c:pt idx="621">
                  <c:v>0.5887</c:v>
                </c:pt>
                <c:pt idx="622">
                  <c:v>0.58829999999999993</c:v>
                </c:pt>
                <c:pt idx="623">
                  <c:v>0.58789999999999998</c:v>
                </c:pt>
                <c:pt idx="624">
                  <c:v>0.58760000000000001</c:v>
                </c:pt>
                <c:pt idx="625">
                  <c:v>0.58749999999999991</c:v>
                </c:pt>
                <c:pt idx="626">
                  <c:v>0.58779999999999999</c:v>
                </c:pt>
                <c:pt idx="627">
                  <c:v>0.58760000000000001</c:v>
                </c:pt>
                <c:pt idx="628">
                  <c:v>0.58699999999999997</c:v>
                </c:pt>
                <c:pt idx="629">
                  <c:v>0.58649999999999991</c:v>
                </c:pt>
                <c:pt idx="630">
                  <c:v>0.58679999999999999</c:v>
                </c:pt>
                <c:pt idx="631">
                  <c:v>0.58679999999999999</c:v>
                </c:pt>
                <c:pt idx="632">
                  <c:v>0.58689999999999998</c:v>
                </c:pt>
                <c:pt idx="633">
                  <c:v>0.58639999999999992</c:v>
                </c:pt>
                <c:pt idx="634">
                  <c:v>0.58539999999999992</c:v>
                </c:pt>
                <c:pt idx="635">
                  <c:v>0.58549999999999991</c:v>
                </c:pt>
                <c:pt idx="636">
                  <c:v>0.58629999999999993</c:v>
                </c:pt>
                <c:pt idx="637">
                  <c:v>0.58729999999999993</c:v>
                </c:pt>
                <c:pt idx="638">
                  <c:v>0.58809999999999996</c:v>
                </c:pt>
                <c:pt idx="639">
                  <c:v>0.58879999999999999</c:v>
                </c:pt>
                <c:pt idx="640">
                  <c:v>0.58919999999999983</c:v>
                </c:pt>
                <c:pt idx="641">
                  <c:v>0.58939999999999992</c:v>
                </c:pt>
                <c:pt idx="642">
                  <c:v>0.58919999999999983</c:v>
                </c:pt>
                <c:pt idx="643">
                  <c:v>0.58919999999999983</c:v>
                </c:pt>
                <c:pt idx="644">
                  <c:v>0.58909999999999996</c:v>
                </c:pt>
                <c:pt idx="645">
                  <c:v>0.58899999999999997</c:v>
                </c:pt>
                <c:pt idx="646">
                  <c:v>0.58899999999999997</c:v>
                </c:pt>
                <c:pt idx="647">
                  <c:v>0.58889999999999998</c:v>
                </c:pt>
                <c:pt idx="648">
                  <c:v>0.58899999999999997</c:v>
                </c:pt>
                <c:pt idx="649">
                  <c:v>0.58899999999999997</c:v>
                </c:pt>
                <c:pt idx="650">
                  <c:v>0.58909999999999996</c:v>
                </c:pt>
                <c:pt idx="651">
                  <c:v>0.58919999999999983</c:v>
                </c:pt>
                <c:pt idx="652">
                  <c:v>0.58919999999999983</c:v>
                </c:pt>
                <c:pt idx="655">
                  <c:v>0.58949999999999991</c:v>
                </c:pt>
                <c:pt idx="656">
                  <c:v>0.58949999999999991</c:v>
                </c:pt>
                <c:pt idx="657">
                  <c:v>0.5897</c:v>
                </c:pt>
                <c:pt idx="658">
                  <c:v>0.58989999999999998</c:v>
                </c:pt>
                <c:pt idx="659">
                  <c:v>0.59009999999999996</c:v>
                </c:pt>
                <c:pt idx="660">
                  <c:v>0.59019999999999984</c:v>
                </c:pt>
                <c:pt idx="661">
                  <c:v>0.59019999999999984</c:v>
                </c:pt>
                <c:pt idx="662">
                  <c:v>0.59029999999999994</c:v>
                </c:pt>
                <c:pt idx="663">
                  <c:v>0.59019999999999984</c:v>
                </c:pt>
                <c:pt idx="664">
                  <c:v>0.59019999999999984</c:v>
                </c:pt>
                <c:pt idx="665">
                  <c:v>0.59009999999999996</c:v>
                </c:pt>
                <c:pt idx="666">
                  <c:v>0.59019999999999984</c:v>
                </c:pt>
                <c:pt idx="667">
                  <c:v>0.59029999999999994</c:v>
                </c:pt>
                <c:pt idx="668">
                  <c:v>0.59029999999999994</c:v>
                </c:pt>
                <c:pt idx="669">
                  <c:v>0.59</c:v>
                </c:pt>
                <c:pt idx="670">
                  <c:v>0.58760000000000001</c:v>
                </c:pt>
                <c:pt idx="671">
                  <c:v>0.5877</c:v>
                </c:pt>
                <c:pt idx="672">
                  <c:v>0.58760000000000001</c:v>
                </c:pt>
                <c:pt idx="673">
                  <c:v>0.58760000000000001</c:v>
                </c:pt>
                <c:pt idx="674">
                  <c:v>0.58779999999999999</c:v>
                </c:pt>
                <c:pt idx="675">
                  <c:v>0.58789999999999998</c:v>
                </c:pt>
                <c:pt idx="676">
                  <c:v>0.58809999999999996</c:v>
                </c:pt>
                <c:pt idx="677">
                  <c:v>0.58839999999999992</c:v>
                </c:pt>
                <c:pt idx="678">
                  <c:v>0.58860000000000001</c:v>
                </c:pt>
                <c:pt idx="679">
                  <c:v>0.58889999999999998</c:v>
                </c:pt>
                <c:pt idx="680">
                  <c:v>0.58899999999999997</c:v>
                </c:pt>
                <c:pt idx="681">
                  <c:v>0.58899999999999997</c:v>
                </c:pt>
                <c:pt idx="682">
                  <c:v>0.58879999999999999</c:v>
                </c:pt>
                <c:pt idx="683">
                  <c:v>0.58849999999999991</c:v>
                </c:pt>
                <c:pt idx="684">
                  <c:v>0.58839999999999992</c:v>
                </c:pt>
                <c:pt idx="685">
                  <c:v>0.58809999999999996</c:v>
                </c:pt>
                <c:pt idx="686">
                  <c:v>0.58779999999999999</c:v>
                </c:pt>
                <c:pt idx="687">
                  <c:v>0.58739999999999992</c:v>
                </c:pt>
                <c:pt idx="688">
                  <c:v>0.58709999999999996</c:v>
                </c:pt>
                <c:pt idx="689">
                  <c:v>0.5867</c:v>
                </c:pt>
                <c:pt idx="690">
                  <c:v>0.58649999999999991</c:v>
                </c:pt>
                <c:pt idx="691">
                  <c:v>0.58689999999999998</c:v>
                </c:pt>
                <c:pt idx="692">
                  <c:v>0.58749999999999991</c:v>
                </c:pt>
                <c:pt idx="693">
                  <c:v>0.58789999999999998</c:v>
                </c:pt>
                <c:pt idx="694">
                  <c:v>0.58839999999999992</c:v>
                </c:pt>
                <c:pt idx="695">
                  <c:v>0.5887</c:v>
                </c:pt>
                <c:pt idx="696">
                  <c:v>0.58889999999999998</c:v>
                </c:pt>
                <c:pt idx="697">
                  <c:v>0.58889999999999998</c:v>
                </c:pt>
                <c:pt idx="698">
                  <c:v>0.58839999999999992</c:v>
                </c:pt>
                <c:pt idx="699">
                  <c:v>0.58849999999999991</c:v>
                </c:pt>
                <c:pt idx="700">
                  <c:v>0.58899999999999997</c:v>
                </c:pt>
                <c:pt idx="701">
                  <c:v>0.5877</c:v>
                </c:pt>
                <c:pt idx="702">
                  <c:v>0.58639999999999992</c:v>
                </c:pt>
                <c:pt idx="703">
                  <c:v>0.58709999999999996</c:v>
                </c:pt>
                <c:pt idx="704">
                  <c:v>0.58720000000000006</c:v>
                </c:pt>
                <c:pt idx="705">
                  <c:v>0.58729999999999993</c:v>
                </c:pt>
                <c:pt idx="706">
                  <c:v>0.5877</c:v>
                </c:pt>
                <c:pt idx="707">
                  <c:v>0.58779999999999999</c:v>
                </c:pt>
                <c:pt idx="708">
                  <c:v>0.58779999999999999</c:v>
                </c:pt>
                <c:pt idx="709">
                  <c:v>0.58809999999999996</c:v>
                </c:pt>
                <c:pt idx="710">
                  <c:v>0.58860000000000001</c:v>
                </c:pt>
                <c:pt idx="711">
                  <c:v>0.58889999999999998</c:v>
                </c:pt>
                <c:pt idx="712">
                  <c:v>0.58909999999999996</c:v>
                </c:pt>
                <c:pt idx="713">
                  <c:v>0.58909999999999996</c:v>
                </c:pt>
                <c:pt idx="714">
                  <c:v>0.58899999999999997</c:v>
                </c:pt>
                <c:pt idx="715">
                  <c:v>0.58899999999999997</c:v>
                </c:pt>
                <c:pt idx="716">
                  <c:v>0.58919999999999983</c:v>
                </c:pt>
                <c:pt idx="717">
                  <c:v>0.58939999999999992</c:v>
                </c:pt>
                <c:pt idx="718">
                  <c:v>0.5897</c:v>
                </c:pt>
                <c:pt idx="719">
                  <c:v>0.58989999999999998</c:v>
                </c:pt>
                <c:pt idx="720">
                  <c:v>0.59039999999999992</c:v>
                </c:pt>
                <c:pt idx="721">
                  <c:v>0.59109999999999996</c:v>
                </c:pt>
                <c:pt idx="722">
                  <c:v>0.59160000000000001</c:v>
                </c:pt>
                <c:pt idx="723">
                  <c:v>0.59149999999999991</c:v>
                </c:pt>
                <c:pt idx="724">
                  <c:v>0.59129999999999994</c:v>
                </c:pt>
                <c:pt idx="725">
                  <c:v>0.59129999999999994</c:v>
                </c:pt>
                <c:pt idx="726">
                  <c:v>0.59109999999999996</c:v>
                </c:pt>
                <c:pt idx="727">
                  <c:v>0.59079999999999999</c:v>
                </c:pt>
                <c:pt idx="728">
                  <c:v>0.5907</c:v>
                </c:pt>
                <c:pt idx="729">
                  <c:v>0.59060000000000001</c:v>
                </c:pt>
                <c:pt idx="730">
                  <c:v>0.59079999999999999</c:v>
                </c:pt>
                <c:pt idx="731">
                  <c:v>0.59109999999999996</c:v>
                </c:pt>
                <c:pt idx="732">
                  <c:v>0.59139999999999993</c:v>
                </c:pt>
                <c:pt idx="733">
                  <c:v>0.59160000000000001</c:v>
                </c:pt>
                <c:pt idx="734">
                  <c:v>0.59199999999999997</c:v>
                </c:pt>
                <c:pt idx="735">
                  <c:v>0.59219999999999984</c:v>
                </c:pt>
                <c:pt idx="736">
                  <c:v>0.59229999999999994</c:v>
                </c:pt>
                <c:pt idx="737">
                  <c:v>0.59209999999999996</c:v>
                </c:pt>
                <c:pt idx="738">
                  <c:v>0.59199999999999997</c:v>
                </c:pt>
                <c:pt idx="739">
                  <c:v>0.59199999999999997</c:v>
                </c:pt>
                <c:pt idx="740">
                  <c:v>0.59189999999999998</c:v>
                </c:pt>
                <c:pt idx="741">
                  <c:v>0.5917</c:v>
                </c:pt>
                <c:pt idx="742">
                  <c:v>0.59139999999999993</c:v>
                </c:pt>
                <c:pt idx="743">
                  <c:v>0.59109999999999996</c:v>
                </c:pt>
                <c:pt idx="744">
                  <c:v>0.59099999999999997</c:v>
                </c:pt>
                <c:pt idx="745">
                  <c:v>0.59089999999999998</c:v>
                </c:pt>
                <c:pt idx="746">
                  <c:v>0.59079999999999999</c:v>
                </c:pt>
                <c:pt idx="747">
                  <c:v>0.59099999999999997</c:v>
                </c:pt>
                <c:pt idx="748">
                  <c:v>0.59149999999999991</c:v>
                </c:pt>
                <c:pt idx="749">
                  <c:v>0.59199999999999997</c:v>
                </c:pt>
                <c:pt idx="750">
                  <c:v>0.59260000000000002</c:v>
                </c:pt>
                <c:pt idx="751">
                  <c:v>0.59289999999999998</c:v>
                </c:pt>
                <c:pt idx="752">
                  <c:v>0.59329999999999994</c:v>
                </c:pt>
                <c:pt idx="753">
                  <c:v>0.59360000000000002</c:v>
                </c:pt>
                <c:pt idx="754">
                  <c:v>0.59399999999999997</c:v>
                </c:pt>
                <c:pt idx="755">
                  <c:v>0.59399999999999997</c:v>
                </c:pt>
                <c:pt idx="756">
                  <c:v>0.59399999999999997</c:v>
                </c:pt>
                <c:pt idx="757">
                  <c:v>0.59389999999999998</c:v>
                </c:pt>
                <c:pt idx="758">
                  <c:v>0.59370000000000001</c:v>
                </c:pt>
                <c:pt idx="759">
                  <c:v>0.59349999999999992</c:v>
                </c:pt>
                <c:pt idx="760">
                  <c:v>0.59319999999999984</c:v>
                </c:pt>
                <c:pt idx="761">
                  <c:v>0.59289999999999998</c:v>
                </c:pt>
                <c:pt idx="762">
                  <c:v>0.59260000000000002</c:v>
                </c:pt>
                <c:pt idx="763">
                  <c:v>0.59249999999999992</c:v>
                </c:pt>
                <c:pt idx="764">
                  <c:v>0.59229999999999994</c:v>
                </c:pt>
                <c:pt idx="765">
                  <c:v>0.59229999999999994</c:v>
                </c:pt>
                <c:pt idx="766">
                  <c:v>0.59229999999999994</c:v>
                </c:pt>
                <c:pt idx="767">
                  <c:v>0.59260000000000002</c:v>
                </c:pt>
                <c:pt idx="768">
                  <c:v>0.59289999999999998</c:v>
                </c:pt>
                <c:pt idx="769">
                  <c:v>0.59309999999999996</c:v>
                </c:pt>
                <c:pt idx="770">
                  <c:v>0.59329999999999994</c:v>
                </c:pt>
                <c:pt idx="771">
                  <c:v>0.59349999999999992</c:v>
                </c:pt>
                <c:pt idx="772">
                  <c:v>0.59370000000000001</c:v>
                </c:pt>
                <c:pt idx="773">
                  <c:v>0.59399999999999997</c:v>
                </c:pt>
                <c:pt idx="774">
                  <c:v>0.59409999999999996</c:v>
                </c:pt>
                <c:pt idx="775">
                  <c:v>0.59409999999999996</c:v>
                </c:pt>
                <c:pt idx="776">
                  <c:v>0.59399999999999997</c:v>
                </c:pt>
                <c:pt idx="777">
                  <c:v>0.59399999999999997</c:v>
                </c:pt>
                <c:pt idx="778">
                  <c:v>0.59389999999999998</c:v>
                </c:pt>
                <c:pt idx="779">
                  <c:v>0.59389999999999998</c:v>
                </c:pt>
                <c:pt idx="780">
                  <c:v>0.59370000000000001</c:v>
                </c:pt>
                <c:pt idx="781">
                  <c:v>0.59339999999999993</c:v>
                </c:pt>
                <c:pt idx="782">
                  <c:v>0.59329999999999994</c:v>
                </c:pt>
                <c:pt idx="783">
                  <c:v>0.59309999999999996</c:v>
                </c:pt>
                <c:pt idx="784">
                  <c:v>0.59279999999999999</c:v>
                </c:pt>
                <c:pt idx="785">
                  <c:v>0.59249999999999992</c:v>
                </c:pt>
                <c:pt idx="786">
                  <c:v>0.59229999999999994</c:v>
                </c:pt>
                <c:pt idx="787">
                  <c:v>0.59249999999999992</c:v>
                </c:pt>
                <c:pt idx="788">
                  <c:v>0.59249999999999992</c:v>
                </c:pt>
                <c:pt idx="789">
                  <c:v>0.59279999999999999</c:v>
                </c:pt>
                <c:pt idx="790">
                  <c:v>0.59339999999999993</c:v>
                </c:pt>
                <c:pt idx="791">
                  <c:v>0.59389999999999998</c:v>
                </c:pt>
                <c:pt idx="792">
                  <c:v>0.59429999999999994</c:v>
                </c:pt>
                <c:pt idx="793">
                  <c:v>0.59449999999999992</c:v>
                </c:pt>
                <c:pt idx="794">
                  <c:v>0.59429999999999994</c:v>
                </c:pt>
                <c:pt idx="795">
                  <c:v>0.59409999999999996</c:v>
                </c:pt>
                <c:pt idx="796">
                  <c:v>0.59399999999999997</c:v>
                </c:pt>
                <c:pt idx="797">
                  <c:v>0.59379999999999999</c:v>
                </c:pt>
                <c:pt idx="798">
                  <c:v>0.59349999999999992</c:v>
                </c:pt>
                <c:pt idx="799">
                  <c:v>0.59319999999999984</c:v>
                </c:pt>
                <c:pt idx="800">
                  <c:v>0.59289999999999998</c:v>
                </c:pt>
                <c:pt idx="801">
                  <c:v>0.5927</c:v>
                </c:pt>
                <c:pt idx="802">
                  <c:v>0.5927</c:v>
                </c:pt>
                <c:pt idx="803">
                  <c:v>0.59279999999999999</c:v>
                </c:pt>
                <c:pt idx="804">
                  <c:v>0.59299999999999997</c:v>
                </c:pt>
                <c:pt idx="805">
                  <c:v>0.59309999999999996</c:v>
                </c:pt>
                <c:pt idx="806">
                  <c:v>0.59339999999999993</c:v>
                </c:pt>
                <c:pt idx="807">
                  <c:v>0.59349999999999992</c:v>
                </c:pt>
                <c:pt idx="808">
                  <c:v>0.59370000000000001</c:v>
                </c:pt>
                <c:pt idx="809">
                  <c:v>0.59399999999999997</c:v>
                </c:pt>
                <c:pt idx="810">
                  <c:v>0.59409999999999996</c:v>
                </c:pt>
                <c:pt idx="811">
                  <c:v>0.59419999999999984</c:v>
                </c:pt>
                <c:pt idx="812">
                  <c:v>0.59419999999999984</c:v>
                </c:pt>
                <c:pt idx="813">
                  <c:v>0.59419999999999984</c:v>
                </c:pt>
                <c:pt idx="814">
                  <c:v>0.59429999999999994</c:v>
                </c:pt>
                <c:pt idx="815">
                  <c:v>0.59449999999999992</c:v>
                </c:pt>
                <c:pt idx="816">
                  <c:v>0.59439999999999993</c:v>
                </c:pt>
                <c:pt idx="817">
                  <c:v>0.59429999999999994</c:v>
                </c:pt>
                <c:pt idx="818">
                  <c:v>0.59449999999999992</c:v>
                </c:pt>
                <c:pt idx="819">
                  <c:v>0.59419999999999984</c:v>
                </c:pt>
                <c:pt idx="820">
                  <c:v>0.59419999999999984</c:v>
                </c:pt>
                <c:pt idx="821">
                  <c:v>0.59419999999999984</c:v>
                </c:pt>
                <c:pt idx="822">
                  <c:v>0.59429999999999994</c:v>
                </c:pt>
                <c:pt idx="823">
                  <c:v>0.59470000000000001</c:v>
                </c:pt>
                <c:pt idx="824">
                  <c:v>0.59499999999999997</c:v>
                </c:pt>
                <c:pt idx="825">
                  <c:v>0.59529999999999994</c:v>
                </c:pt>
                <c:pt idx="826">
                  <c:v>0.59560000000000002</c:v>
                </c:pt>
                <c:pt idx="827">
                  <c:v>0.59599999999999997</c:v>
                </c:pt>
                <c:pt idx="828">
                  <c:v>0.59619999999999984</c:v>
                </c:pt>
                <c:pt idx="829">
                  <c:v>0.59619999999999984</c:v>
                </c:pt>
                <c:pt idx="830">
                  <c:v>0.59629999999999994</c:v>
                </c:pt>
                <c:pt idx="831">
                  <c:v>0.59639999999999993</c:v>
                </c:pt>
                <c:pt idx="832">
                  <c:v>0.59629999999999994</c:v>
                </c:pt>
                <c:pt idx="833">
                  <c:v>0.59570000000000001</c:v>
                </c:pt>
                <c:pt idx="834">
                  <c:v>0.59560000000000002</c:v>
                </c:pt>
                <c:pt idx="835">
                  <c:v>0.59549999999999992</c:v>
                </c:pt>
                <c:pt idx="836">
                  <c:v>0.59509999999999996</c:v>
                </c:pt>
                <c:pt idx="837">
                  <c:v>0.59519999999999984</c:v>
                </c:pt>
                <c:pt idx="838">
                  <c:v>0.59509999999999996</c:v>
                </c:pt>
                <c:pt idx="839">
                  <c:v>0.59519999999999984</c:v>
                </c:pt>
                <c:pt idx="840">
                  <c:v>0.59539999999999993</c:v>
                </c:pt>
                <c:pt idx="841">
                  <c:v>0.59570000000000001</c:v>
                </c:pt>
                <c:pt idx="842">
                  <c:v>0.5958</c:v>
                </c:pt>
                <c:pt idx="843">
                  <c:v>0.59589999999999999</c:v>
                </c:pt>
                <c:pt idx="844">
                  <c:v>0.59560000000000002</c:v>
                </c:pt>
                <c:pt idx="845">
                  <c:v>0.5958</c:v>
                </c:pt>
                <c:pt idx="846">
                  <c:v>0.59609999999999996</c:v>
                </c:pt>
                <c:pt idx="847">
                  <c:v>0.5958</c:v>
                </c:pt>
                <c:pt idx="848">
                  <c:v>0.59560000000000002</c:v>
                </c:pt>
                <c:pt idx="849">
                  <c:v>0.59570000000000001</c:v>
                </c:pt>
                <c:pt idx="850">
                  <c:v>0.59589999999999999</c:v>
                </c:pt>
                <c:pt idx="851">
                  <c:v>0.59619999999999984</c:v>
                </c:pt>
                <c:pt idx="852">
                  <c:v>0.59629999999999994</c:v>
                </c:pt>
                <c:pt idx="853">
                  <c:v>0.59599999999999997</c:v>
                </c:pt>
                <c:pt idx="854">
                  <c:v>0.59539999999999993</c:v>
                </c:pt>
                <c:pt idx="855">
                  <c:v>0.59460000000000002</c:v>
                </c:pt>
                <c:pt idx="856">
                  <c:v>0.59379999999999999</c:v>
                </c:pt>
                <c:pt idx="857">
                  <c:v>0.59349999999999992</c:v>
                </c:pt>
                <c:pt idx="858">
                  <c:v>0.59329999999999994</c:v>
                </c:pt>
                <c:pt idx="859">
                  <c:v>0.59349999999999992</c:v>
                </c:pt>
                <c:pt idx="860">
                  <c:v>0.59389999999999998</c:v>
                </c:pt>
                <c:pt idx="861">
                  <c:v>0.59449999999999992</c:v>
                </c:pt>
                <c:pt idx="862">
                  <c:v>0.59489999999999998</c:v>
                </c:pt>
                <c:pt idx="863">
                  <c:v>0.59539999999999993</c:v>
                </c:pt>
                <c:pt idx="864">
                  <c:v>0.59589999999999999</c:v>
                </c:pt>
                <c:pt idx="865">
                  <c:v>0.59629999999999994</c:v>
                </c:pt>
                <c:pt idx="866">
                  <c:v>0.59649999999999992</c:v>
                </c:pt>
                <c:pt idx="867">
                  <c:v>0.59639999999999993</c:v>
                </c:pt>
                <c:pt idx="868">
                  <c:v>0.59609999999999996</c:v>
                </c:pt>
                <c:pt idx="869">
                  <c:v>0.59549999999999992</c:v>
                </c:pt>
                <c:pt idx="870">
                  <c:v>0.59489999999999998</c:v>
                </c:pt>
                <c:pt idx="871">
                  <c:v>0.59419999999999984</c:v>
                </c:pt>
                <c:pt idx="872">
                  <c:v>0.59499999999999997</c:v>
                </c:pt>
                <c:pt idx="873">
                  <c:v>0.59499999999999997</c:v>
                </c:pt>
                <c:pt idx="874">
                  <c:v>0.59499999999999997</c:v>
                </c:pt>
                <c:pt idx="875">
                  <c:v>0.59499999999999997</c:v>
                </c:pt>
                <c:pt idx="876">
                  <c:v>0.59499999999999997</c:v>
                </c:pt>
                <c:pt idx="877">
                  <c:v>0.59319999999999984</c:v>
                </c:pt>
                <c:pt idx="878">
                  <c:v>0.59299999999999997</c:v>
                </c:pt>
                <c:pt idx="879">
                  <c:v>0.59329999999999994</c:v>
                </c:pt>
                <c:pt idx="880">
                  <c:v>0.59360000000000002</c:v>
                </c:pt>
                <c:pt idx="881">
                  <c:v>0.59379999999999999</c:v>
                </c:pt>
                <c:pt idx="882">
                  <c:v>0.59399999999999997</c:v>
                </c:pt>
                <c:pt idx="883">
                  <c:v>0.59399999999999997</c:v>
                </c:pt>
                <c:pt idx="886">
                  <c:v>0.59389999999999998</c:v>
                </c:pt>
                <c:pt idx="887">
                  <c:v>0.59360000000000002</c:v>
                </c:pt>
                <c:pt idx="888">
                  <c:v>0.59329999999999994</c:v>
                </c:pt>
                <c:pt idx="889">
                  <c:v>0.59309999999999996</c:v>
                </c:pt>
                <c:pt idx="890">
                  <c:v>0.5927</c:v>
                </c:pt>
                <c:pt idx="891">
                  <c:v>0.59099999999999997</c:v>
                </c:pt>
                <c:pt idx="892">
                  <c:v>0.58860000000000001</c:v>
                </c:pt>
                <c:pt idx="893">
                  <c:v>0.58860000000000001</c:v>
                </c:pt>
                <c:pt idx="894">
                  <c:v>0.58879999999999999</c:v>
                </c:pt>
                <c:pt idx="895">
                  <c:v>0.58899999999999997</c:v>
                </c:pt>
                <c:pt idx="896">
                  <c:v>0.58899999999999997</c:v>
                </c:pt>
                <c:pt idx="897">
                  <c:v>0.58889999999999998</c:v>
                </c:pt>
                <c:pt idx="898">
                  <c:v>0.58899999999999997</c:v>
                </c:pt>
                <c:pt idx="899">
                  <c:v>0.58899999999999997</c:v>
                </c:pt>
                <c:pt idx="900">
                  <c:v>0.58889999999999998</c:v>
                </c:pt>
                <c:pt idx="901">
                  <c:v>0.5887</c:v>
                </c:pt>
                <c:pt idx="902">
                  <c:v>0.5887</c:v>
                </c:pt>
                <c:pt idx="903">
                  <c:v>0.58889999999999998</c:v>
                </c:pt>
                <c:pt idx="904">
                  <c:v>0.58799999999999997</c:v>
                </c:pt>
                <c:pt idx="905">
                  <c:v>0.58789999999999998</c:v>
                </c:pt>
                <c:pt idx="906">
                  <c:v>0.58760000000000001</c:v>
                </c:pt>
                <c:pt idx="907">
                  <c:v>0.58699999999999997</c:v>
                </c:pt>
                <c:pt idx="908">
                  <c:v>0.58609999999999984</c:v>
                </c:pt>
                <c:pt idx="909">
                  <c:v>0.58529999999999993</c:v>
                </c:pt>
                <c:pt idx="910">
                  <c:v>0.58429999999999993</c:v>
                </c:pt>
                <c:pt idx="911">
                  <c:v>0.58329999999999993</c:v>
                </c:pt>
                <c:pt idx="912">
                  <c:v>0.58279999999999998</c:v>
                </c:pt>
                <c:pt idx="913">
                  <c:v>0.58279999999999998</c:v>
                </c:pt>
                <c:pt idx="914">
                  <c:v>0.58349999999999991</c:v>
                </c:pt>
                <c:pt idx="915">
                  <c:v>0.5847</c:v>
                </c:pt>
                <c:pt idx="916">
                  <c:v>0.58589999999999998</c:v>
                </c:pt>
                <c:pt idx="917">
                  <c:v>0.58599999999999997</c:v>
                </c:pt>
                <c:pt idx="918">
                  <c:v>0.5857</c:v>
                </c:pt>
                <c:pt idx="919">
                  <c:v>0.58509999999999984</c:v>
                </c:pt>
                <c:pt idx="920">
                  <c:v>0.58460000000000001</c:v>
                </c:pt>
                <c:pt idx="921">
                  <c:v>0.58439999999999992</c:v>
                </c:pt>
                <c:pt idx="922">
                  <c:v>0.58419999999999994</c:v>
                </c:pt>
                <c:pt idx="923">
                  <c:v>0.58399999999999996</c:v>
                </c:pt>
                <c:pt idx="924">
                  <c:v>0.58399999999999996</c:v>
                </c:pt>
                <c:pt idx="925">
                  <c:v>0.58409999999999984</c:v>
                </c:pt>
                <c:pt idx="926">
                  <c:v>0.58429999999999993</c:v>
                </c:pt>
                <c:pt idx="927">
                  <c:v>0.5847</c:v>
                </c:pt>
                <c:pt idx="928">
                  <c:v>0.58549999999999991</c:v>
                </c:pt>
                <c:pt idx="929">
                  <c:v>0.5867</c:v>
                </c:pt>
                <c:pt idx="930">
                  <c:v>0.58760000000000001</c:v>
                </c:pt>
                <c:pt idx="931">
                  <c:v>0.58849999999999991</c:v>
                </c:pt>
                <c:pt idx="932">
                  <c:v>0.58909999999999996</c:v>
                </c:pt>
                <c:pt idx="933">
                  <c:v>0.58939999999999992</c:v>
                </c:pt>
                <c:pt idx="934">
                  <c:v>0.58949999999999991</c:v>
                </c:pt>
                <c:pt idx="935">
                  <c:v>0.58939999999999992</c:v>
                </c:pt>
                <c:pt idx="936">
                  <c:v>0.58919999999999983</c:v>
                </c:pt>
                <c:pt idx="937">
                  <c:v>0.58899999999999997</c:v>
                </c:pt>
                <c:pt idx="938">
                  <c:v>0.58889999999999998</c:v>
                </c:pt>
                <c:pt idx="939">
                  <c:v>0.58889999999999998</c:v>
                </c:pt>
                <c:pt idx="940">
                  <c:v>0.58799999999999997</c:v>
                </c:pt>
                <c:pt idx="941">
                  <c:v>0.58819999999999983</c:v>
                </c:pt>
                <c:pt idx="942">
                  <c:v>0.58809999999999996</c:v>
                </c:pt>
                <c:pt idx="943">
                  <c:v>0.58819999999999983</c:v>
                </c:pt>
                <c:pt idx="944">
                  <c:v>0.58809999999999996</c:v>
                </c:pt>
                <c:pt idx="945">
                  <c:v>0.58829999999999993</c:v>
                </c:pt>
                <c:pt idx="946">
                  <c:v>0.58839999999999992</c:v>
                </c:pt>
                <c:pt idx="947">
                  <c:v>0.58789999999999998</c:v>
                </c:pt>
                <c:pt idx="948">
                  <c:v>0.58729999999999993</c:v>
                </c:pt>
                <c:pt idx="949">
                  <c:v>0.58709999999999996</c:v>
                </c:pt>
                <c:pt idx="950">
                  <c:v>0.58699999999999997</c:v>
                </c:pt>
                <c:pt idx="951">
                  <c:v>0.58699999999999997</c:v>
                </c:pt>
                <c:pt idx="952">
                  <c:v>0.58699999999999997</c:v>
                </c:pt>
                <c:pt idx="953">
                  <c:v>0.58699999999999997</c:v>
                </c:pt>
                <c:pt idx="954">
                  <c:v>0.58699999999999997</c:v>
                </c:pt>
                <c:pt idx="955">
                  <c:v>0.5867</c:v>
                </c:pt>
                <c:pt idx="956">
                  <c:v>0.58679999999999999</c:v>
                </c:pt>
                <c:pt idx="957">
                  <c:v>0.58679999999999999</c:v>
                </c:pt>
                <c:pt idx="958">
                  <c:v>0.58689999999999998</c:v>
                </c:pt>
                <c:pt idx="959">
                  <c:v>0.58689999999999998</c:v>
                </c:pt>
                <c:pt idx="960">
                  <c:v>0.58679999999999999</c:v>
                </c:pt>
                <c:pt idx="961">
                  <c:v>0.58679999999999999</c:v>
                </c:pt>
                <c:pt idx="962">
                  <c:v>0.58660000000000001</c:v>
                </c:pt>
                <c:pt idx="963">
                  <c:v>0.58660000000000001</c:v>
                </c:pt>
                <c:pt idx="964">
                  <c:v>0.58660000000000001</c:v>
                </c:pt>
                <c:pt idx="965">
                  <c:v>0.58679999999999999</c:v>
                </c:pt>
                <c:pt idx="966">
                  <c:v>0.58689999999999998</c:v>
                </c:pt>
                <c:pt idx="967">
                  <c:v>0.58689999999999998</c:v>
                </c:pt>
                <c:pt idx="968">
                  <c:v>0.58699999999999997</c:v>
                </c:pt>
                <c:pt idx="969">
                  <c:v>0.5877</c:v>
                </c:pt>
                <c:pt idx="970">
                  <c:v>0.5877</c:v>
                </c:pt>
                <c:pt idx="971">
                  <c:v>0.58779999999999999</c:v>
                </c:pt>
                <c:pt idx="972">
                  <c:v>0.58739999999999992</c:v>
                </c:pt>
                <c:pt idx="973">
                  <c:v>0.58739999999999992</c:v>
                </c:pt>
                <c:pt idx="974">
                  <c:v>0.58749999999999991</c:v>
                </c:pt>
                <c:pt idx="975">
                  <c:v>0.58760000000000001</c:v>
                </c:pt>
                <c:pt idx="976">
                  <c:v>0.58749999999999991</c:v>
                </c:pt>
                <c:pt idx="977">
                  <c:v>0.58760000000000001</c:v>
                </c:pt>
                <c:pt idx="978">
                  <c:v>0.58899999999999997</c:v>
                </c:pt>
                <c:pt idx="979">
                  <c:v>0.58879999999999999</c:v>
                </c:pt>
                <c:pt idx="980">
                  <c:v>0.58889999999999998</c:v>
                </c:pt>
                <c:pt idx="981">
                  <c:v>0.58879999999999999</c:v>
                </c:pt>
                <c:pt idx="982">
                  <c:v>0.58860000000000001</c:v>
                </c:pt>
                <c:pt idx="983">
                  <c:v>0.58879999999999999</c:v>
                </c:pt>
                <c:pt idx="984">
                  <c:v>0.58860000000000001</c:v>
                </c:pt>
                <c:pt idx="985">
                  <c:v>0.58860000000000001</c:v>
                </c:pt>
                <c:pt idx="986">
                  <c:v>0.58829999999999993</c:v>
                </c:pt>
                <c:pt idx="987">
                  <c:v>0.58819999999999983</c:v>
                </c:pt>
                <c:pt idx="988">
                  <c:v>0.58819999999999983</c:v>
                </c:pt>
                <c:pt idx="989">
                  <c:v>0.58819999999999983</c:v>
                </c:pt>
                <c:pt idx="990">
                  <c:v>0.58829999999999993</c:v>
                </c:pt>
                <c:pt idx="991">
                  <c:v>0.58819999999999983</c:v>
                </c:pt>
                <c:pt idx="992">
                  <c:v>0.58979999999999999</c:v>
                </c:pt>
                <c:pt idx="993">
                  <c:v>0.59009999999999996</c:v>
                </c:pt>
                <c:pt idx="994">
                  <c:v>0.59</c:v>
                </c:pt>
                <c:pt idx="995">
                  <c:v>0.58979999999999999</c:v>
                </c:pt>
                <c:pt idx="996">
                  <c:v>0.58949999999999991</c:v>
                </c:pt>
                <c:pt idx="997">
                  <c:v>0.58919999999999983</c:v>
                </c:pt>
                <c:pt idx="998">
                  <c:v>0.58899999999999997</c:v>
                </c:pt>
                <c:pt idx="999">
                  <c:v>0.58899999999999997</c:v>
                </c:pt>
                <c:pt idx="1000">
                  <c:v>0.58919999999999983</c:v>
                </c:pt>
                <c:pt idx="1001">
                  <c:v>0.59</c:v>
                </c:pt>
                <c:pt idx="1002">
                  <c:v>0.59009999999999996</c:v>
                </c:pt>
                <c:pt idx="1003">
                  <c:v>0.59029999999999994</c:v>
                </c:pt>
                <c:pt idx="1004">
                  <c:v>0.59049999999999991</c:v>
                </c:pt>
                <c:pt idx="1005">
                  <c:v>0.59049999999999991</c:v>
                </c:pt>
                <c:pt idx="1006">
                  <c:v>0.59049999999999991</c:v>
                </c:pt>
                <c:pt idx="1007">
                  <c:v>0.59039999999999992</c:v>
                </c:pt>
                <c:pt idx="1008">
                  <c:v>0.59060000000000001</c:v>
                </c:pt>
                <c:pt idx="1009">
                  <c:v>0.59079999999999999</c:v>
                </c:pt>
                <c:pt idx="1010">
                  <c:v>0.59099999999999997</c:v>
                </c:pt>
                <c:pt idx="1011">
                  <c:v>0.59109999999999996</c:v>
                </c:pt>
                <c:pt idx="1012">
                  <c:v>0.59089999999999998</c:v>
                </c:pt>
                <c:pt idx="1013">
                  <c:v>0.59079999999999999</c:v>
                </c:pt>
                <c:pt idx="1014">
                  <c:v>0.5907</c:v>
                </c:pt>
                <c:pt idx="1015">
                  <c:v>0.59089999999999998</c:v>
                </c:pt>
                <c:pt idx="1016">
                  <c:v>0.59109999999999996</c:v>
                </c:pt>
                <c:pt idx="1017">
                  <c:v>0.59149999999999991</c:v>
                </c:pt>
                <c:pt idx="1018">
                  <c:v>0.59160000000000001</c:v>
                </c:pt>
                <c:pt idx="1019">
                  <c:v>0.59129999999999994</c:v>
                </c:pt>
                <c:pt idx="1020">
                  <c:v>0.59109999999999996</c:v>
                </c:pt>
                <c:pt idx="1021">
                  <c:v>0.59089999999999998</c:v>
                </c:pt>
                <c:pt idx="1022">
                  <c:v>0.59099999999999997</c:v>
                </c:pt>
                <c:pt idx="1023">
                  <c:v>0.59189999999999998</c:v>
                </c:pt>
                <c:pt idx="1024">
                  <c:v>0.59239999999999993</c:v>
                </c:pt>
                <c:pt idx="1025">
                  <c:v>0.59289999999999998</c:v>
                </c:pt>
                <c:pt idx="1026">
                  <c:v>0.59349999999999992</c:v>
                </c:pt>
                <c:pt idx="1027">
                  <c:v>0.59389999999999998</c:v>
                </c:pt>
                <c:pt idx="1028">
                  <c:v>0.59409999999999996</c:v>
                </c:pt>
                <c:pt idx="1029">
                  <c:v>0.59409999999999996</c:v>
                </c:pt>
                <c:pt idx="1030">
                  <c:v>0.59399999999999997</c:v>
                </c:pt>
                <c:pt idx="1031">
                  <c:v>0.59379999999999999</c:v>
                </c:pt>
                <c:pt idx="1032">
                  <c:v>0.59379999999999999</c:v>
                </c:pt>
                <c:pt idx="1033">
                  <c:v>0.59389999999999998</c:v>
                </c:pt>
                <c:pt idx="1034">
                  <c:v>0.59370000000000001</c:v>
                </c:pt>
                <c:pt idx="1035">
                  <c:v>0.59389999999999998</c:v>
                </c:pt>
                <c:pt idx="1036">
                  <c:v>0.59389999999999998</c:v>
                </c:pt>
                <c:pt idx="1037">
                  <c:v>0.59529999999999994</c:v>
                </c:pt>
                <c:pt idx="1038">
                  <c:v>0.59509999999999996</c:v>
                </c:pt>
                <c:pt idx="1039">
                  <c:v>0.5948</c:v>
                </c:pt>
                <c:pt idx="1040">
                  <c:v>0.5948</c:v>
                </c:pt>
                <c:pt idx="1041">
                  <c:v>0.59449999999999992</c:v>
                </c:pt>
                <c:pt idx="1042">
                  <c:v>0.59449999999999992</c:v>
                </c:pt>
                <c:pt idx="1043">
                  <c:v>0.5948</c:v>
                </c:pt>
                <c:pt idx="1044">
                  <c:v>0.59509999999999996</c:v>
                </c:pt>
                <c:pt idx="1045">
                  <c:v>0.59519999999999984</c:v>
                </c:pt>
                <c:pt idx="1046">
                  <c:v>0.59509999999999996</c:v>
                </c:pt>
                <c:pt idx="1047">
                  <c:v>0.59529999999999994</c:v>
                </c:pt>
                <c:pt idx="1048">
                  <c:v>0.59529999999999994</c:v>
                </c:pt>
                <c:pt idx="1049">
                  <c:v>0.59539999999999993</c:v>
                </c:pt>
                <c:pt idx="1050">
                  <c:v>0.59529999999999994</c:v>
                </c:pt>
                <c:pt idx="1051">
                  <c:v>0.59519999999999984</c:v>
                </c:pt>
                <c:pt idx="1052">
                  <c:v>0.59529999999999994</c:v>
                </c:pt>
                <c:pt idx="1053">
                  <c:v>0.59529999999999994</c:v>
                </c:pt>
                <c:pt idx="1054">
                  <c:v>0.59529999999999994</c:v>
                </c:pt>
                <c:pt idx="1055">
                  <c:v>0.59529999999999994</c:v>
                </c:pt>
                <c:pt idx="1056">
                  <c:v>0.59529999999999994</c:v>
                </c:pt>
                <c:pt idx="1057">
                  <c:v>0.59529999999999994</c:v>
                </c:pt>
                <c:pt idx="1058">
                  <c:v>0.59519999999999984</c:v>
                </c:pt>
                <c:pt idx="1059">
                  <c:v>0.59519999999999984</c:v>
                </c:pt>
                <c:pt idx="1060">
                  <c:v>0.59519999999999984</c:v>
                </c:pt>
                <c:pt idx="1061">
                  <c:v>0.59519999999999984</c:v>
                </c:pt>
                <c:pt idx="1062">
                  <c:v>0.5948</c:v>
                </c:pt>
                <c:pt idx="1063">
                  <c:v>0.59499999999999997</c:v>
                </c:pt>
                <c:pt idx="1064">
                  <c:v>0.59429999999999994</c:v>
                </c:pt>
                <c:pt idx="1065">
                  <c:v>0.59439999999999993</c:v>
                </c:pt>
                <c:pt idx="1066">
                  <c:v>0.59429999999999994</c:v>
                </c:pt>
                <c:pt idx="1067">
                  <c:v>0.59409999999999996</c:v>
                </c:pt>
                <c:pt idx="1068">
                  <c:v>0.59399999999999997</c:v>
                </c:pt>
                <c:pt idx="1069">
                  <c:v>0.59399999999999997</c:v>
                </c:pt>
                <c:pt idx="1070">
                  <c:v>0.59399999999999997</c:v>
                </c:pt>
                <c:pt idx="1071">
                  <c:v>0.5927</c:v>
                </c:pt>
                <c:pt idx="1072">
                  <c:v>0.59289999999999998</c:v>
                </c:pt>
                <c:pt idx="1073">
                  <c:v>0.59339999999999993</c:v>
                </c:pt>
                <c:pt idx="1074">
                  <c:v>0.59279999999999999</c:v>
                </c:pt>
                <c:pt idx="1075">
                  <c:v>0.59360000000000002</c:v>
                </c:pt>
                <c:pt idx="1076">
                  <c:v>0.59370000000000001</c:v>
                </c:pt>
                <c:pt idx="1077">
                  <c:v>0.59399999999999997</c:v>
                </c:pt>
                <c:pt idx="1078">
                  <c:v>0.59339999999999993</c:v>
                </c:pt>
                <c:pt idx="1079">
                  <c:v>0.5927</c:v>
                </c:pt>
                <c:pt idx="1080">
                  <c:v>0.59219999999999984</c:v>
                </c:pt>
                <c:pt idx="1081">
                  <c:v>0.59209999999999996</c:v>
                </c:pt>
                <c:pt idx="1082">
                  <c:v>0.59209999999999996</c:v>
                </c:pt>
                <c:pt idx="1083">
                  <c:v>0.59289999999999998</c:v>
                </c:pt>
                <c:pt idx="1084">
                  <c:v>0.59239999999999993</c:v>
                </c:pt>
                <c:pt idx="1085">
                  <c:v>0.59219999999999984</c:v>
                </c:pt>
                <c:pt idx="1086">
                  <c:v>0.59219999999999984</c:v>
                </c:pt>
                <c:pt idx="1087">
                  <c:v>0.59219999999999984</c:v>
                </c:pt>
                <c:pt idx="1088">
                  <c:v>0.59209999999999996</c:v>
                </c:pt>
                <c:pt idx="1089">
                  <c:v>0.59199999999999997</c:v>
                </c:pt>
                <c:pt idx="1090">
                  <c:v>0.59199999999999997</c:v>
                </c:pt>
                <c:pt idx="1091">
                  <c:v>0.58960000000000001</c:v>
                </c:pt>
                <c:pt idx="1092">
                  <c:v>0.58949999999999991</c:v>
                </c:pt>
                <c:pt idx="1093">
                  <c:v>0.59019999999999984</c:v>
                </c:pt>
                <c:pt idx="1094">
                  <c:v>0.5897</c:v>
                </c:pt>
                <c:pt idx="1095">
                  <c:v>0.58989999999999998</c:v>
                </c:pt>
                <c:pt idx="1096">
                  <c:v>0.59</c:v>
                </c:pt>
                <c:pt idx="1097">
                  <c:v>0.59009999999999996</c:v>
                </c:pt>
                <c:pt idx="1098">
                  <c:v>0.59009999999999996</c:v>
                </c:pt>
                <c:pt idx="1099">
                  <c:v>0.59</c:v>
                </c:pt>
                <c:pt idx="1100">
                  <c:v>0.59</c:v>
                </c:pt>
                <c:pt idx="1101">
                  <c:v>0.59</c:v>
                </c:pt>
                <c:pt idx="1102">
                  <c:v>0.59</c:v>
                </c:pt>
                <c:pt idx="1103">
                  <c:v>0.59</c:v>
                </c:pt>
                <c:pt idx="1104">
                  <c:v>0.59</c:v>
                </c:pt>
                <c:pt idx="1105">
                  <c:v>0.59009999999999996</c:v>
                </c:pt>
                <c:pt idx="1106">
                  <c:v>0.59</c:v>
                </c:pt>
                <c:pt idx="1107">
                  <c:v>0.59029999999999994</c:v>
                </c:pt>
                <c:pt idx="1108">
                  <c:v>0.59060000000000001</c:v>
                </c:pt>
                <c:pt idx="1109">
                  <c:v>0.59119999999999984</c:v>
                </c:pt>
                <c:pt idx="1110">
                  <c:v>0.59129999999999994</c:v>
                </c:pt>
                <c:pt idx="1111">
                  <c:v>0.59129999999999994</c:v>
                </c:pt>
                <c:pt idx="1112">
                  <c:v>0.59129999999999994</c:v>
                </c:pt>
                <c:pt idx="1113">
                  <c:v>0.59149999999999991</c:v>
                </c:pt>
                <c:pt idx="1114">
                  <c:v>0.59199999999999997</c:v>
                </c:pt>
                <c:pt idx="1115">
                  <c:v>0.59199999999999997</c:v>
                </c:pt>
                <c:pt idx="1116">
                  <c:v>0.59209999999999996</c:v>
                </c:pt>
                <c:pt idx="1117">
                  <c:v>0.59209999999999996</c:v>
                </c:pt>
                <c:pt idx="1118">
                  <c:v>0.59199999999999997</c:v>
                </c:pt>
                <c:pt idx="1119">
                  <c:v>0.59179999999999999</c:v>
                </c:pt>
                <c:pt idx="1120">
                  <c:v>0.5917</c:v>
                </c:pt>
                <c:pt idx="1121">
                  <c:v>0.5917</c:v>
                </c:pt>
                <c:pt idx="1122">
                  <c:v>0.5917</c:v>
                </c:pt>
                <c:pt idx="1123">
                  <c:v>0.59179999999999999</c:v>
                </c:pt>
                <c:pt idx="1124">
                  <c:v>0.59209999999999996</c:v>
                </c:pt>
                <c:pt idx="1125">
                  <c:v>0.59219999999999984</c:v>
                </c:pt>
                <c:pt idx="1126">
                  <c:v>0.59239999999999993</c:v>
                </c:pt>
                <c:pt idx="1127">
                  <c:v>0.59229999999999994</c:v>
                </c:pt>
                <c:pt idx="1128">
                  <c:v>0.59229999999999994</c:v>
                </c:pt>
                <c:pt idx="1129">
                  <c:v>0.59209999999999996</c:v>
                </c:pt>
                <c:pt idx="1130">
                  <c:v>0.59189999999999998</c:v>
                </c:pt>
                <c:pt idx="1131">
                  <c:v>0.59189999999999998</c:v>
                </c:pt>
                <c:pt idx="1132">
                  <c:v>0.59189999999999998</c:v>
                </c:pt>
                <c:pt idx="1133">
                  <c:v>0.59219999999999984</c:v>
                </c:pt>
                <c:pt idx="1134">
                  <c:v>0.59219999999999984</c:v>
                </c:pt>
                <c:pt idx="1135">
                  <c:v>0.59209999999999996</c:v>
                </c:pt>
                <c:pt idx="1136">
                  <c:v>0.59189999999999998</c:v>
                </c:pt>
                <c:pt idx="1137">
                  <c:v>0.59199999999999997</c:v>
                </c:pt>
                <c:pt idx="1138">
                  <c:v>0.59199999999999997</c:v>
                </c:pt>
                <c:pt idx="1139">
                  <c:v>0.59199999999999997</c:v>
                </c:pt>
                <c:pt idx="1140">
                  <c:v>0.59379999999999999</c:v>
                </c:pt>
                <c:pt idx="1141">
                  <c:v>0.59370000000000001</c:v>
                </c:pt>
                <c:pt idx="1142">
                  <c:v>0.59360000000000002</c:v>
                </c:pt>
                <c:pt idx="1143">
                  <c:v>0.59360000000000002</c:v>
                </c:pt>
                <c:pt idx="1144">
                  <c:v>0.59029999999999994</c:v>
                </c:pt>
                <c:pt idx="1145">
                  <c:v>0.59060000000000001</c:v>
                </c:pt>
                <c:pt idx="1146">
                  <c:v>0.59060000000000001</c:v>
                </c:pt>
                <c:pt idx="1147">
                  <c:v>0.59160000000000001</c:v>
                </c:pt>
                <c:pt idx="1148">
                  <c:v>0.59129999999999994</c:v>
                </c:pt>
                <c:pt idx="1149">
                  <c:v>0.59129999999999994</c:v>
                </c:pt>
                <c:pt idx="1150">
                  <c:v>0.59109999999999996</c:v>
                </c:pt>
                <c:pt idx="1151">
                  <c:v>0.59129999999999994</c:v>
                </c:pt>
                <c:pt idx="1152">
                  <c:v>0.59139999999999993</c:v>
                </c:pt>
                <c:pt idx="1153">
                  <c:v>0.59139999999999993</c:v>
                </c:pt>
                <c:pt idx="1154">
                  <c:v>0.59139999999999993</c:v>
                </c:pt>
                <c:pt idx="1155">
                  <c:v>0.59139999999999993</c:v>
                </c:pt>
                <c:pt idx="1156">
                  <c:v>0.5917</c:v>
                </c:pt>
                <c:pt idx="1157">
                  <c:v>0.5927</c:v>
                </c:pt>
                <c:pt idx="1158">
                  <c:v>0.59289999999999998</c:v>
                </c:pt>
                <c:pt idx="1159">
                  <c:v>0.59309999999999996</c:v>
                </c:pt>
                <c:pt idx="1160">
                  <c:v>0.59329999999999994</c:v>
                </c:pt>
                <c:pt idx="1161">
                  <c:v>0.59329999999999994</c:v>
                </c:pt>
                <c:pt idx="1162">
                  <c:v>0.59319999999999984</c:v>
                </c:pt>
                <c:pt idx="1163">
                  <c:v>0.59299999999999997</c:v>
                </c:pt>
                <c:pt idx="1164">
                  <c:v>0.59299999999999997</c:v>
                </c:pt>
                <c:pt idx="1165">
                  <c:v>0.59029999999999994</c:v>
                </c:pt>
                <c:pt idx="1166">
                  <c:v>0.59060000000000001</c:v>
                </c:pt>
                <c:pt idx="1167">
                  <c:v>0.5907</c:v>
                </c:pt>
                <c:pt idx="1168">
                  <c:v>0.59060000000000001</c:v>
                </c:pt>
                <c:pt idx="1169">
                  <c:v>0.59060000000000001</c:v>
                </c:pt>
                <c:pt idx="1170">
                  <c:v>0.5907</c:v>
                </c:pt>
                <c:pt idx="1171">
                  <c:v>0.59099999999999997</c:v>
                </c:pt>
                <c:pt idx="1172">
                  <c:v>0.59279999999999999</c:v>
                </c:pt>
                <c:pt idx="1173">
                  <c:v>0.59279999999999999</c:v>
                </c:pt>
                <c:pt idx="1174">
                  <c:v>0.59289999999999998</c:v>
                </c:pt>
                <c:pt idx="1175">
                  <c:v>0.59299999999999997</c:v>
                </c:pt>
                <c:pt idx="1176">
                  <c:v>0.59329999999999994</c:v>
                </c:pt>
                <c:pt idx="1177">
                  <c:v>0.59349999999999992</c:v>
                </c:pt>
                <c:pt idx="1178">
                  <c:v>0.59349999999999992</c:v>
                </c:pt>
                <c:pt idx="1179">
                  <c:v>0.59339999999999993</c:v>
                </c:pt>
                <c:pt idx="1180">
                  <c:v>0.5917</c:v>
                </c:pt>
                <c:pt idx="1181">
                  <c:v>0.59160000000000001</c:v>
                </c:pt>
                <c:pt idx="1182">
                  <c:v>0.59160000000000001</c:v>
                </c:pt>
                <c:pt idx="1183">
                  <c:v>0.59160000000000001</c:v>
                </c:pt>
                <c:pt idx="1184">
                  <c:v>0.5917</c:v>
                </c:pt>
                <c:pt idx="1185">
                  <c:v>0.59160000000000001</c:v>
                </c:pt>
                <c:pt idx="1186">
                  <c:v>0.5917</c:v>
                </c:pt>
                <c:pt idx="1187">
                  <c:v>0.59160000000000001</c:v>
                </c:pt>
                <c:pt idx="1188">
                  <c:v>0.59249999999999992</c:v>
                </c:pt>
                <c:pt idx="1189">
                  <c:v>0.59249999999999992</c:v>
                </c:pt>
                <c:pt idx="1190">
                  <c:v>0.59239999999999993</c:v>
                </c:pt>
                <c:pt idx="1191">
                  <c:v>0.59229999999999994</c:v>
                </c:pt>
                <c:pt idx="1192">
                  <c:v>0.59229999999999994</c:v>
                </c:pt>
                <c:pt idx="1193">
                  <c:v>0.59239999999999993</c:v>
                </c:pt>
                <c:pt idx="1194">
                  <c:v>0.59249999999999992</c:v>
                </c:pt>
                <c:pt idx="1195">
                  <c:v>0.5927</c:v>
                </c:pt>
                <c:pt idx="1196">
                  <c:v>0.59289999999999998</c:v>
                </c:pt>
                <c:pt idx="1197">
                  <c:v>0.59370000000000001</c:v>
                </c:pt>
                <c:pt idx="1198">
                  <c:v>0.59360000000000002</c:v>
                </c:pt>
                <c:pt idx="1199">
                  <c:v>0.59370000000000001</c:v>
                </c:pt>
                <c:pt idx="1200">
                  <c:v>0.59379999999999999</c:v>
                </c:pt>
                <c:pt idx="1201">
                  <c:v>0.59360000000000002</c:v>
                </c:pt>
                <c:pt idx="1202">
                  <c:v>0.59360000000000002</c:v>
                </c:pt>
                <c:pt idx="1203">
                  <c:v>0.59329999999999994</c:v>
                </c:pt>
                <c:pt idx="1204">
                  <c:v>0.59319999999999984</c:v>
                </c:pt>
                <c:pt idx="1205">
                  <c:v>0.59319999999999984</c:v>
                </c:pt>
                <c:pt idx="1206">
                  <c:v>0.59329999999999994</c:v>
                </c:pt>
                <c:pt idx="1207">
                  <c:v>0.59349999999999992</c:v>
                </c:pt>
                <c:pt idx="1208">
                  <c:v>0.59360000000000002</c:v>
                </c:pt>
                <c:pt idx="1209">
                  <c:v>0.59370000000000001</c:v>
                </c:pt>
                <c:pt idx="1210">
                  <c:v>0.59399999999999997</c:v>
                </c:pt>
                <c:pt idx="1211">
                  <c:v>0.59419999999999984</c:v>
                </c:pt>
                <c:pt idx="1212">
                  <c:v>0.59409999999999996</c:v>
                </c:pt>
                <c:pt idx="1213">
                  <c:v>0.59429999999999994</c:v>
                </c:pt>
                <c:pt idx="1214">
                  <c:v>0.59419999999999984</c:v>
                </c:pt>
                <c:pt idx="1215">
                  <c:v>0.59409999999999996</c:v>
                </c:pt>
                <c:pt idx="1216">
                  <c:v>0.59399999999999997</c:v>
                </c:pt>
                <c:pt idx="1217">
                  <c:v>0.59139999999999993</c:v>
                </c:pt>
                <c:pt idx="1218">
                  <c:v>0.5907</c:v>
                </c:pt>
                <c:pt idx="1219">
                  <c:v>0.59039999999999992</c:v>
                </c:pt>
                <c:pt idx="1220">
                  <c:v>0.59029999999999994</c:v>
                </c:pt>
                <c:pt idx="1221">
                  <c:v>0.59039999999999992</c:v>
                </c:pt>
                <c:pt idx="1222">
                  <c:v>0.59049999999999991</c:v>
                </c:pt>
                <c:pt idx="1223">
                  <c:v>0.59060000000000001</c:v>
                </c:pt>
                <c:pt idx="1224">
                  <c:v>0.59089999999999998</c:v>
                </c:pt>
                <c:pt idx="1225">
                  <c:v>0.59099999999999997</c:v>
                </c:pt>
                <c:pt idx="1226">
                  <c:v>0.59119999999999984</c:v>
                </c:pt>
                <c:pt idx="1227">
                  <c:v>0.59129999999999994</c:v>
                </c:pt>
                <c:pt idx="1228">
                  <c:v>0.59149999999999991</c:v>
                </c:pt>
                <c:pt idx="1229">
                  <c:v>0.59149999999999991</c:v>
                </c:pt>
                <c:pt idx="1230">
                  <c:v>0.59149999999999991</c:v>
                </c:pt>
                <c:pt idx="1231">
                  <c:v>0.59139999999999993</c:v>
                </c:pt>
                <c:pt idx="1232">
                  <c:v>0.59099999999999997</c:v>
                </c:pt>
                <c:pt idx="1233">
                  <c:v>0.59109999999999996</c:v>
                </c:pt>
                <c:pt idx="1234">
                  <c:v>0.59109999999999996</c:v>
                </c:pt>
                <c:pt idx="1235">
                  <c:v>0.59099999999999997</c:v>
                </c:pt>
                <c:pt idx="1236">
                  <c:v>0.59099999999999997</c:v>
                </c:pt>
                <c:pt idx="1237">
                  <c:v>0.5907</c:v>
                </c:pt>
                <c:pt idx="1238">
                  <c:v>0.5907</c:v>
                </c:pt>
                <c:pt idx="1239">
                  <c:v>0.59060000000000001</c:v>
                </c:pt>
                <c:pt idx="1240">
                  <c:v>0.59029999999999994</c:v>
                </c:pt>
                <c:pt idx="1241">
                  <c:v>0.59029999999999994</c:v>
                </c:pt>
                <c:pt idx="1242">
                  <c:v>0.59029999999999994</c:v>
                </c:pt>
                <c:pt idx="1243">
                  <c:v>0.59029999999999994</c:v>
                </c:pt>
                <c:pt idx="1244">
                  <c:v>0.59039999999999992</c:v>
                </c:pt>
                <c:pt idx="1245">
                  <c:v>0.59049999999999991</c:v>
                </c:pt>
                <c:pt idx="1246">
                  <c:v>0.5907</c:v>
                </c:pt>
                <c:pt idx="1247">
                  <c:v>0.59089999999999998</c:v>
                </c:pt>
                <c:pt idx="1248">
                  <c:v>0.59129999999999994</c:v>
                </c:pt>
                <c:pt idx="1249">
                  <c:v>0.59109999999999996</c:v>
                </c:pt>
                <c:pt idx="1250">
                  <c:v>0.59119999999999984</c:v>
                </c:pt>
                <c:pt idx="1251">
                  <c:v>0.59119999999999984</c:v>
                </c:pt>
                <c:pt idx="1252">
                  <c:v>0.5907</c:v>
                </c:pt>
                <c:pt idx="1253">
                  <c:v>0.59</c:v>
                </c:pt>
                <c:pt idx="1254">
                  <c:v>0.58919999999999983</c:v>
                </c:pt>
                <c:pt idx="1255">
                  <c:v>0.58860000000000001</c:v>
                </c:pt>
                <c:pt idx="1256">
                  <c:v>0.58779999999999999</c:v>
                </c:pt>
                <c:pt idx="1257">
                  <c:v>0.58699999999999997</c:v>
                </c:pt>
                <c:pt idx="1258">
                  <c:v>0.58649999999999991</c:v>
                </c:pt>
                <c:pt idx="1259">
                  <c:v>0.58639999999999992</c:v>
                </c:pt>
                <c:pt idx="1260">
                  <c:v>0.58660000000000001</c:v>
                </c:pt>
                <c:pt idx="1261">
                  <c:v>0.58720000000000006</c:v>
                </c:pt>
                <c:pt idx="1262">
                  <c:v>0.58779999999999999</c:v>
                </c:pt>
                <c:pt idx="1263">
                  <c:v>0.58779999999999999</c:v>
                </c:pt>
                <c:pt idx="1264">
                  <c:v>0.58789999999999998</c:v>
                </c:pt>
                <c:pt idx="1265">
                  <c:v>0.58789999999999998</c:v>
                </c:pt>
                <c:pt idx="1266">
                  <c:v>0.58779999999999999</c:v>
                </c:pt>
                <c:pt idx="1267">
                  <c:v>0.58849999999999991</c:v>
                </c:pt>
                <c:pt idx="1268">
                  <c:v>0.58819999999999983</c:v>
                </c:pt>
                <c:pt idx="1269">
                  <c:v>0.58779999999999999</c:v>
                </c:pt>
                <c:pt idx="1270">
                  <c:v>0.58749999999999991</c:v>
                </c:pt>
                <c:pt idx="1271">
                  <c:v>0.58709999999999996</c:v>
                </c:pt>
                <c:pt idx="1272">
                  <c:v>0.58679999999999999</c:v>
                </c:pt>
                <c:pt idx="1273">
                  <c:v>0.58660000000000001</c:v>
                </c:pt>
                <c:pt idx="1274">
                  <c:v>0.58649999999999991</c:v>
                </c:pt>
                <c:pt idx="1275">
                  <c:v>0.58609999999999984</c:v>
                </c:pt>
                <c:pt idx="1276">
                  <c:v>0.58599999999999997</c:v>
                </c:pt>
                <c:pt idx="1277">
                  <c:v>0.58539999999999992</c:v>
                </c:pt>
                <c:pt idx="1278">
                  <c:v>0.58599999999999997</c:v>
                </c:pt>
                <c:pt idx="1279">
                  <c:v>0.5867</c:v>
                </c:pt>
                <c:pt idx="1280">
                  <c:v>0.58760000000000001</c:v>
                </c:pt>
                <c:pt idx="1281">
                  <c:v>0.58849999999999991</c:v>
                </c:pt>
                <c:pt idx="1282">
                  <c:v>0.58760000000000001</c:v>
                </c:pt>
                <c:pt idx="1283">
                  <c:v>0.58939999999999992</c:v>
                </c:pt>
                <c:pt idx="1284">
                  <c:v>0.58879999999999999</c:v>
                </c:pt>
                <c:pt idx="1285">
                  <c:v>0.58789999999999998</c:v>
                </c:pt>
                <c:pt idx="1286">
                  <c:v>0.58789999999999998</c:v>
                </c:pt>
                <c:pt idx="1287">
                  <c:v>0.58660000000000001</c:v>
                </c:pt>
                <c:pt idx="1288">
                  <c:v>0.58529999999999993</c:v>
                </c:pt>
                <c:pt idx="1289">
                  <c:v>0.58439999999999992</c:v>
                </c:pt>
                <c:pt idx="1290">
                  <c:v>0.58379999999999999</c:v>
                </c:pt>
                <c:pt idx="1291">
                  <c:v>0.58389999999999997</c:v>
                </c:pt>
                <c:pt idx="1292">
                  <c:v>0.58439999999999992</c:v>
                </c:pt>
                <c:pt idx="1293">
                  <c:v>0.58499999999999996</c:v>
                </c:pt>
                <c:pt idx="1294">
                  <c:v>0.5857</c:v>
                </c:pt>
                <c:pt idx="1295">
                  <c:v>0.58639999999999992</c:v>
                </c:pt>
                <c:pt idx="1296">
                  <c:v>0.5867</c:v>
                </c:pt>
                <c:pt idx="1297">
                  <c:v>0.5867</c:v>
                </c:pt>
                <c:pt idx="1298">
                  <c:v>0.5867</c:v>
                </c:pt>
                <c:pt idx="1299">
                  <c:v>0.58660000000000001</c:v>
                </c:pt>
                <c:pt idx="1300">
                  <c:v>0.58579999999999999</c:v>
                </c:pt>
                <c:pt idx="1301">
                  <c:v>0.58499999999999996</c:v>
                </c:pt>
                <c:pt idx="1302">
                  <c:v>0.58539999999999992</c:v>
                </c:pt>
                <c:pt idx="1303">
                  <c:v>0.58549999999999991</c:v>
                </c:pt>
                <c:pt idx="1304">
                  <c:v>0.58599999999999997</c:v>
                </c:pt>
                <c:pt idx="1305">
                  <c:v>0.58589999999999998</c:v>
                </c:pt>
                <c:pt idx="1306">
                  <c:v>0.58639999999999992</c:v>
                </c:pt>
                <c:pt idx="1307">
                  <c:v>0.58639999999999992</c:v>
                </c:pt>
                <c:pt idx="1308">
                  <c:v>0.58629999999999993</c:v>
                </c:pt>
                <c:pt idx="1309">
                  <c:v>0.58609999999999984</c:v>
                </c:pt>
                <c:pt idx="1310">
                  <c:v>0.58589999999999998</c:v>
                </c:pt>
                <c:pt idx="1311">
                  <c:v>0.58579999999999999</c:v>
                </c:pt>
                <c:pt idx="1312">
                  <c:v>0.58579999999999999</c:v>
                </c:pt>
                <c:pt idx="1313">
                  <c:v>0.58619999999999994</c:v>
                </c:pt>
                <c:pt idx="1314">
                  <c:v>0.58629999999999993</c:v>
                </c:pt>
                <c:pt idx="1315">
                  <c:v>0.5867</c:v>
                </c:pt>
                <c:pt idx="1316">
                  <c:v>0.58709999999999996</c:v>
                </c:pt>
                <c:pt idx="1317">
                  <c:v>0.58739999999999992</c:v>
                </c:pt>
                <c:pt idx="1318">
                  <c:v>0.58739999999999992</c:v>
                </c:pt>
                <c:pt idx="1319">
                  <c:v>0.58720000000000006</c:v>
                </c:pt>
                <c:pt idx="1320">
                  <c:v>0.58689999999999998</c:v>
                </c:pt>
                <c:pt idx="1321">
                  <c:v>0.58629999999999993</c:v>
                </c:pt>
                <c:pt idx="1322">
                  <c:v>0.58629999999999993</c:v>
                </c:pt>
                <c:pt idx="1323">
                  <c:v>0.58649999999999991</c:v>
                </c:pt>
                <c:pt idx="1324">
                  <c:v>0.58619999999999994</c:v>
                </c:pt>
                <c:pt idx="1325">
                  <c:v>0.58549999999999991</c:v>
                </c:pt>
                <c:pt idx="1326">
                  <c:v>0.58439999999999992</c:v>
                </c:pt>
                <c:pt idx="1327">
                  <c:v>0.58389999999999997</c:v>
                </c:pt>
                <c:pt idx="1328">
                  <c:v>0.58399999999999996</c:v>
                </c:pt>
                <c:pt idx="1329">
                  <c:v>0.58399999999999996</c:v>
                </c:pt>
                <c:pt idx="1330">
                  <c:v>0.58409999999999984</c:v>
                </c:pt>
                <c:pt idx="1331">
                  <c:v>0.58329999999999993</c:v>
                </c:pt>
                <c:pt idx="1332">
                  <c:v>0.58129999999999993</c:v>
                </c:pt>
                <c:pt idx="1333">
                  <c:v>0.58000000000000007</c:v>
                </c:pt>
                <c:pt idx="1334">
                  <c:v>0.57950000000000002</c:v>
                </c:pt>
                <c:pt idx="1335">
                  <c:v>0.57920000000000005</c:v>
                </c:pt>
                <c:pt idx="1336">
                  <c:v>0.57960000000000012</c:v>
                </c:pt>
                <c:pt idx="1337">
                  <c:v>0.58009999999999984</c:v>
                </c:pt>
                <c:pt idx="1338">
                  <c:v>0.58069999999999999</c:v>
                </c:pt>
                <c:pt idx="1339">
                  <c:v>0.58139999999999992</c:v>
                </c:pt>
                <c:pt idx="1340">
                  <c:v>0.58189999999999997</c:v>
                </c:pt>
                <c:pt idx="1341">
                  <c:v>0.58009999999999984</c:v>
                </c:pt>
                <c:pt idx="1342">
                  <c:v>0.57690000000000008</c:v>
                </c:pt>
                <c:pt idx="1343">
                  <c:v>0.57550000000000001</c:v>
                </c:pt>
                <c:pt idx="1344">
                  <c:v>0.57450000000000001</c:v>
                </c:pt>
                <c:pt idx="1345">
                  <c:v>0.57420000000000004</c:v>
                </c:pt>
                <c:pt idx="1346">
                  <c:v>0.57430000000000003</c:v>
                </c:pt>
                <c:pt idx="1347">
                  <c:v>0.57440000000000002</c:v>
                </c:pt>
                <c:pt idx="1348">
                  <c:v>0.57410000000000005</c:v>
                </c:pt>
                <c:pt idx="1349">
                  <c:v>0.57460000000000011</c:v>
                </c:pt>
                <c:pt idx="1350">
                  <c:v>0.57600000000000007</c:v>
                </c:pt>
                <c:pt idx="1351">
                  <c:v>0.57760000000000011</c:v>
                </c:pt>
                <c:pt idx="1352">
                  <c:v>0.57940000000000003</c:v>
                </c:pt>
                <c:pt idx="1353">
                  <c:v>0.57940000000000003</c:v>
                </c:pt>
                <c:pt idx="1354">
                  <c:v>0.58079999999999998</c:v>
                </c:pt>
                <c:pt idx="1355">
                  <c:v>0.58079999999999998</c:v>
                </c:pt>
                <c:pt idx="1356">
                  <c:v>0.58109999999999984</c:v>
                </c:pt>
                <c:pt idx="1357">
                  <c:v>0.58129999999999993</c:v>
                </c:pt>
                <c:pt idx="1358">
                  <c:v>0.58129999999999993</c:v>
                </c:pt>
                <c:pt idx="1359">
                  <c:v>0.58139999999999992</c:v>
                </c:pt>
                <c:pt idx="1360">
                  <c:v>0.58139999999999992</c:v>
                </c:pt>
                <c:pt idx="1361">
                  <c:v>0.58149999999999991</c:v>
                </c:pt>
                <c:pt idx="1362">
                  <c:v>0.58139999999999992</c:v>
                </c:pt>
                <c:pt idx="1363">
                  <c:v>0.58139999999999992</c:v>
                </c:pt>
                <c:pt idx="1364">
                  <c:v>0.58079999999999998</c:v>
                </c:pt>
                <c:pt idx="1365">
                  <c:v>0.58019999999999994</c:v>
                </c:pt>
                <c:pt idx="1366">
                  <c:v>0.58079999999999998</c:v>
                </c:pt>
                <c:pt idx="1367">
                  <c:v>0.57950000000000002</c:v>
                </c:pt>
                <c:pt idx="1368">
                  <c:v>0.57840000000000003</c:v>
                </c:pt>
                <c:pt idx="1369">
                  <c:v>0.57790000000000008</c:v>
                </c:pt>
                <c:pt idx="1370">
                  <c:v>0.57780000000000009</c:v>
                </c:pt>
                <c:pt idx="1371">
                  <c:v>0.57760000000000011</c:v>
                </c:pt>
                <c:pt idx="1372">
                  <c:v>0.57780000000000009</c:v>
                </c:pt>
                <c:pt idx="1373">
                  <c:v>0.57800000000000007</c:v>
                </c:pt>
                <c:pt idx="1374">
                  <c:v>0.57820000000000005</c:v>
                </c:pt>
                <c:pt idx="1375">
                  <c:v>0.57840000000000003</c:v>
                </c:pt>
                <c:pt idx="1376">
                  <c:v>0.57860000000000011</c:v>
                </c:pt>
                <c:pt idx="1377">
                  <c:v>0.57890000000000008</c:v>
                </c:pt>
                <c:pt idx="1378">
                  <c:v>0.57890000000000008</c:v>
                </c:pt>
                <c:pt idx="1379">
                  <c:v>0.57920000000000005</c:v>
                </c:pt>
                <c:pt idx="1380">
                  <c:v>0.57920000000000005</c:v>
                </c:pt>
                <c:pt idx="1381">
                  <c:v>0.57940000000000003</c:v>
                </c:pt>
                <c:pt idx="1382">
                  <c:v>0.57960000000000012</c:v>
                </c:pt>
                <c:pt idx="1383">
                  <c:v>0.57950000000000002</c:v>
                </c:pt>
                <c:pt idx="1384">
                  <c:v>0.57960000000000012</c:v>
                </c:pt>
                <c:pt idx="1385">
                  <c:v>0.5797000000000001</c:v>
                </c:pt>
                <c:pt idx="1386">
                  <c:v>0.58019999999999994</c:v>
                </c:pt>
                <c:pt idx="1387">
                  <c:v>0.5806</c:v>
                </c:pt>
                <c:pt idx="1388">
                  <c:v>0.58099999999999996</c:v>
                </c:pt>
                <c:pt idx="1389">
                  <c:v>0.58229999999999993</c:v>
                </c:pt>
                <c:pt idx="1390">
                  <c:v>0.58249999999999991</c:v>
                </c:pt>
                <c:pt idx="1391">
                  <c:v>0.58279999999999998</c:v>
                </c:pt>
                <c:pt idx="1392">
                  <c:v>0.58309999999999984</c:v>
                </c:pt>
                <c:pt idx="1393">
                  <c:v>0.58339999999999992</c:v>
                </c:pt>
                <c:pt idx="1394">
                  <c:v>0.5837</c:v>
                </c:pt>
                <c:pt idx="1395">
                  <c:v>0.58379999999999999</c:v>
                </c:pt>
                <c:pt idx="1396">
                  <c:v>0.58349999999999991</c:v>
                </c:pt>
                <c:pt idx="1397">
                  <c:v>0.58339999999999992</c:v>
                </c:pt>
                <c:pt idx="1398">
                  <c:v>0.58260000000000001</c:v>
                </c:pt>
                <c:pt idx="1399">
                  <c:v>0.58119999999999994</c:v>
                </c:pt>
                <c:pt idx="1400">
                  <c:v>0.57980000000000009</c:v>
                </c:pt>
                <c:pt idx="1401">
                  <c:v>0.57850000000000001</c:v>
                </c:pt>
                <c:pt idx="1402">
                  <c:v>0.57740000000000002</c:v>
                </c:pt>
                <c:pt idx="1403">
                  <c:v>0.57700000000000007</c:v>
                </c:pt>
                <c:pt idx="1404">
                  <c:v>0.57720000000000005</c:v>
                </c:pt>
                <c:pt idx="1405">
                  <c:v>0.57720000000000005</c:v>
                </c:pt>
                <c:pt idx="1406">
                  <c:v>0.57720000000000005</c:v>
                </c:pt>
                <c:pt idx="1407">
                  <c:v>0.5767000000000001</c:v>
                </c:pt>
                <c:pt idx="1408">
                  <c:v>0.57620000000000005</c:v>
                </c:pt>
                <c:pt idx="1409">
                  <c:v>0.57750000000000001</c:v>
                </c:pt>
                <c:pt idx="1410">
                  <c:v>0.57909999999999995</c:v>
                </c:pt>
                <c:pt idx="1411">
                  <c:v>0.57750000000000001</c:v>
                </c:pt>
                <c:pt idx="1412">
                  <c:v>0.57960000000000012</c:v>
                </c:pt>
                <c:pt idx="1413">
                  <c:v>0.57960000000000012</c:v>
                </c:pt>
                <c:pt idx="1414">
                  <c:v>0.57880000000000009</c:v>
                </c:pt>
                <c:pt idx="1415">
                  <c:v>0.57850000000000001</c:v>
                </c:pt>
                <c:pt idx="1416">
                  <c:v>0.57820000000000005</c:v>
                </c:pt>
                <c:pt idx="1417">
                  <c:v>0.57820000000000005</c:v>
                </c:pt>
                <c:pt idx="1418">
                  <c:v>0.57809999999999995</c:v>
                </c:pt>
                <c:pt idx="1419">
                  <c:v>0.57790000000000008</c:v>
                </c:pt>
                <c:pt idx="1420">
                  <c:v>0.57800000000000007</c:v>
                </c:pt>
                <c:pt idx="1421">
                  <c:v>0.57840000000000003</c:v>
                </c:pt>
                <c:pt idx="1422">
                  <c:v>0.57840000000000003</c:v>
                </c:pt>
                <c:pt idx="1423">
                  <c:v>0.57820000000000005</c:v>
                </c:pt>
                <c:pt idx="1424">
                  <c:v>0.57800000000000007</c:v>
                </c:pt>
                <c:pt idx="1425">
                  <c:v>0.57800000000000007</c:v>
                </c:pt>
                <c:pt idx="1426">
                  <c:v>0.57830000000000004</c:v>
                </c:pt>
                <c:pt idx="1427">
                  <c:v>0.57900000000000007</c:v>
                </c:pt>
                <c:pt idx="1428">
                  <c:v>0.57980000000000009</c:v>
                </c:pt>
                <c:pt idx="1429">
                  <c:v>0.58129999999999993</c:v>
                </c:pt>
                <c:pt idx="1430">
                  <c:v>0.58189999999999997</c:v>
                </c:pt>
                <c:pt idx="1431">
                  <c:v>0.58249999999999991</c:v>
                </c:pt>
                <c:pt idx="1432">
                  <c:v>0.58319999999999994</c:v>
                </c:pt>
                <c:pt idx="1433">
                  <c:v>0.58399999999999996</c:v>
                </c:pt>
                <c:pt idx="1434">
                  <c:v>0.58499999999999996</c:v>
                </c:pt>
                <c:pt idx="1435">
                  <c:v>0.58599999999999997</c:v>
                </c:pt>
                <c:pt idx="1436">
                  <c:v>0.58699999999999997</c:v>
                </c:pt>
                <c:pt idx="1437">
                  <c:v>0.58699999999999997</c:v>
                </c:pt>
                <c:pt idx="1438">
                  <c:v>0.58839999999999992</c:v>
                </c:pt>
                <c:pt idx="1439">
                  <c:v>0.58829999999999993</c:v>
                </c:pt>
                <c:pt idx="1440">
                  <c:v>0.58799999999999997</c:v>
                </c:pt>
                <c:pt idx="1441">
                  <c:v>0.58829999999999993</c:v>
                </c:pt>
                <c:pt idx="1442">
                  <c:v>0.58789999999999998</c:v>
                </c:pt>
                <c:pt idx="1443">
                  <c:v>0.58709999999999996</c:v>
                </c:pt>
                <c:pt idx="1444">
                  <c:v>0.58639999999999992</c:v>
                </c:pt>
                <c:pt idx="1445">
                  <c:v>0.58579999999999999</c:v>
                </c:pt>
                <c:pt idx="1446">
                  <c:v>0.58519999999999994</c:v>
                </c:pt>
                <c:pt idx="1447">
                  <c:v>0.58419999999999994</c:v>
                </c:pt>
                <c:pt idx="1448">
                  <c:v>0.58099999999999996</c:v>
                </c:pt>
                <c:pt idx="1449">
                  <c:v>0.57880000000000009</c:v>
                </c:pt>
                <c:pt idx="1450">
                  <c:v>0.57700000000000007</c:v>
                </c:pt>
                <c:pt idx="1451">
                  <c:v>0.57460000000000011</c:v>
                </c:pt>
                <c:pt idx="1452">
                  <c:v>0.57340000000000002</c:v>
                </c:pt>
                <c:pt idx="1453">
                  <c:v>0.57299999999999995</c:v>
                </c:pt>
                <c:pt idx="1454">
                  <c:v>0.57280000000000009</c:v>
                </c:pt>
                <c:pt idx="1455">
                  <c:v>0.57199999999999995</c:v>
                </c:pt>
                <c:pt idx="1456">
                  <c:v>0.57150000000000001</c:v>
                </c:pt>
                <c:pt idx="1457">
                  <c:v>0.57120000000000004</c:v>
                </c:pt>
                <c:pt idx="1458">
                  <c:v>0.57010000000000005</c:v>
                </c:pt>
                <c:pt idx="1459">
                  <c:v>0.5697000000000001</c:v>
                </c:pt>
                <c:pt idx="1460">
                  <c:v>0.56999999999999995</c:v>
                </c:pt>
                <c:pt idx="1461">
                  <c:v>0.56999999999999995</c:v>
                </c:pt>
                <c:pt idx="1462">
                  <c:v>0.5717000000000001</c:v>
                </c:pt>
                <c:pt idx="1463">
                  <c:v>0.57199999999999995</c:v>
                </c:pt>
                <c:pt idx="1464">
                  <c:v>0.57180000000000009</c:v>
                </c:pt>
                <c:pt idx="1465">
                  <c:v>0.57160000000000011</c:v>
                </c:pt>
                <c:pt idx="1466">
                  <c:v>0.57160000000000011</c:v>
                </c:pt>
                <c:pt idx="1467">
                  <c:v>0.57140000000000002</c:v>
                </c:pt>
                <c:pt idx="1468">
                  <c:v>0.57199999999999995</c:v>
                </c:pt>
                <c:pt idx="1469">
                  <c:v>0.57310000000000005</c:v>
                </c:pt>
                <c:pt idx="1470">
                  <c:v>0.57450000000000001</c:v>
                </c:pt>
                <c:pt idx="1471">
                  <c:v>0.57540000000000002</c:v>
                </c:pt>
                <c:pt idx="1472">
                  <c:v>0.57720000000000005</c:v>
                </c:pt>
                <c:pt idx="1473">
                  <c:v>0.57800000000000007</c:v>
                </c:pt>
                <c:pt idx="1474">
                  <c:v>0.57860000000000011</c:v>
                </c:pt>
                <c:pt idx="1475">
                  <c:v>0.57920000000000005</c:v>
                </c:pt>
                <c:pt idx="1476">
                  <c:v>0.57880000000000009</c:v>
                </c:pt>
                <c:pt idx="1477">
                  <c:v>0.57990000000000008</c:v>
                </c:pt>
                <c:pt idx="1478">
                  <c:v>0.5804999999999999</c:v>
                </c:pt>
                <c:pt idx="1479">
                  <c:v>0.58039999999999992</c:v>
                </c:pt>
                <c:pt idx="1480">
                  <c:v>0.5804999999999999</c:v>
                </c:pt>
                <c:pt idx="1481">
                  <c:v>0.58029999999999993</c:v>
                </c:pt>
                <c:pt idx="1482">
                  <c:v>0.58039999999999992</c:v>
                </c:pt>
                <c:pt idx="1483">
                  <c:v>0.58029999999999993</c:v>
                </c:pt>
                <c:pt idx="1484">
                  <c:v>0.5804999999999999</c:v>
                </c:pt>
                <c:pt idx="1485">
                  <c:v>0.58089999999999997</c:v>
                </c:pt>
                <c:pt idx="1486">
                  <c:v>0.58119999999999994</c:v>
                </c:pt>
                <c:pt idx="1487">
                  <c:v>0.58119999999999994</c:v>
                </c:pt>
                <c:pt idx="1488">
                  <c:v>0.58129999999999993</c:v>
                </c:pt>
                <c:pt idx="1489">
                  <c:v>0.58139999999999992</c:v>
                </c:pt>
                <c:pt idx="1490">
                  <c:v>0.58160000000000001</c:v>
                </c:pt>
                <c:pt idx="1491">
                  <c:v>0.5806</c:v>
                </c:pt>
                <c:pt idx="1492">
                  <c:v>0.58019999999999994</c:v>
                </c:pt>
                <c:pt idx="1493">
                  <c:v>0.57990000000000008</c:v>
                </c:pt>
                <c:pt idx="1494">
                  <c:v>0.57909999999999995</c:v>
                </c:pt>
                <c:pt idx="1495">
                  <c:v>0.57909999999999995</c:v>
                </c:pt>
                <c:pt idx="1496">
                  <c:v>0.57809999999999995</c:v>
                </c:pt>
                <c:pt idx="1497">
                  <c:v>0.57760000000000011</c:v>
                </c:pt>
                <c:pt idx="1498">
                  <c:v>0.57720000000000005</c:v>
                </c:pt>
                <c:pt idx="1499">
                  <c:v>0.57730000000000004</c:v>
                </c:pt>
                <c:pt idx="1500">
                  <c:v>0.5777000000000001</c:v>
                </c:pt>
                <c:pt idx="1501">
                  <c:v>0.57760000000000011</c:v>
                </c:pt>
                <c:pt idx="1502">
                  <c:v>0.57760000000000011</c:v>
                </c:pt>
                <c:pt idx="1503">
                  <c:v>0.57750000000000001</c:v>
                </c:pt>
                <c:pt idx="1504">
                  <c:v>0.57740000000000002</c:v>
                </c:pt>
                <c:pt idx="1505">
                  <c:v>0.5777000000000001</c:v>
                </c:pt>
                <c:pt idx="1506">
                  <c:v>0.57809999999999995</c:v>
                </c:pt>
                <c:pt idx="1507">
                  <c:v>0.57860000000000011</c:v>
                </c:pt>
                <c:pt idx="1508">
                  <c:v>0.57880000000000009</c:v>
                </c:pt>
                <c:pt idx="1509">
                  <c:v>0.5787000000000001</c:v>
                </c:pt>
                <c:pt idx="1510">
                  <c:v>0.57840000000000003</c:v>
                </c:pt>
                <c:pt idx="1511">
                  <c:v>0.57800000000000007</c:v>
                </c:pt>
                <c:pt idx="1512">
                  <c:v>0.57750000000000001</c:v>
                </c:pt>
                <c:pt idx="1513">
                  <c:v>0.57720000000000005</c:v>
                </c:pt>
                <c:pt idx="1514">
                  <c:v>0.57709999999999995</c:v>
                </c:pt>
                <c:pt idx="1515">
                  <c:v>0.57720000000000005</c:v>
                </c:pt>
                <c:pt idx="1516">
                  <c:v>0.57580000000000009</c:v>
                </c:pt>
                <c:pt idx="1517">
                  <c:v>0.57580000000000009</c:v>
                </c:pt>
                <c:pt idx="1518">
                  <c:v>0.57540000000000002</c:v>
                </c:pt>
                <c:pt idx="1519">
                  <c:v>0.57500000000000007</c:v>
                </c:pt>
                <c:pt idx="1520">
                  <c:v>0.57440000000000002</c:v>
                </c:pt>
                <c:pt idx="1521">
                  <c:v>0.57360000000000011</c:v>
                </c:pt>
                <c:pt idx="1522">
                  <c:v>0.5727000000000001</c:v>
                </c:pt>
                <c:pt idx="1523">
                  <c:v>0.5717000000000001</c:v>
                </c:pt>
                <c:pt idx="1524">
                  <c:v>0.57030000000000003</c:v>
                </c:pt>
                <c:pt idx="1525">
                  <c:v>0.56870000000000009</c:v>
                </c:pt>
                <c:pt idx="1526">
                  <c:v>0.56670000000000009</c:v>
                </c:pt>
                <c:pt idx="1527">
                  <c:v>0.56420000000000003</c:v>
                </c:pt>
                <c:pt idx="1528">
                  <c:v>0.56190000000000007</c:v>
                </c:pt>
                <c:pt idx="1529">
                  <c:v>0.56010000000000004</c:v>
                </c:pt>
                <c:pt idx="1530">
                  <c:v>0.55920000000000003</c:v>
                </c:pt>
                <c:pt idx="1531">
                  <c:v>0.55880000000000007</c:v>
                </c:pt>
                <c:pt idx="1532">
                  <c:v>0.55870000000000009</c:v>
                </c:pt>
                <c:pt idx="1533">
                  <c:v>0.55889999999999995</c:v>
                </c:pt>
                <c:pt idx="1534">
                  <c:v>0.55910000000000004</c:v>
                </c:pt>
                <c:pt idx="1535">
                  <c:v>0.55900000000000005</c:v>
                </c:pt>
                <c:pt idx="1536">
                  <c:v>0.55880000000000007</c:v>
                </c:pt>
                <c:pt idx="1537">
                  <c:v>0.55870000000000009</c:v>
                </c:pt>
                <c:pt idx="1538">
                  <c:v>0.55910000000000004</c:v>
                </c:pt>
                <c:pt idx="1539">
                  <c:v>0.56110000000000004</c:v>
                </c:pt>
                <c:pt idx="1540">
                  <c:v>0.55880000000000007</c:v>
                </c:pt>
                <c:pt idx="1541">
                  <c:v>0.56190000000000007</c:v>
                </c:pt>
                <c:pt idx="1542">
                  <c:v>0.56230000000000002</c:v>
                </c:pt>
                <c:pt idx="1543">
                  <c:v>0.56110000000000004</c:v>
                </c:pt>
                <c:pt idx="1544">
                  <c:v>0.55989999999999995</c:v>
                </c:pt>
                <c:pt idx="1545">
                  <c:v>0.56190000000000007</c:v>
                </c:pt>
                <c:pt idx="1546">
                  <c:v>0.55810000000000004</c:v>
                </c:pt>
                <c:pt idx="1547">
                  <c:v>0.55759999999999998</c:v>
                </c:pt>
                <c:pt idx="1548">
                  <c:v>0.55720000000000003</c:v>
                </c:pt>
                <c:pt idx="1549">
                  <c:v>0.55670000000000008</c:v>
                </c:pt>
                <c:pt idx="1550">
                  <c:v>0.55670000000000008</c:v>
                </c:pt>
                <c:pt idx="1551">
                  <c:v>0.55730000000000002</c:v>
                </c:pt>
                <c:pt idx="1552">
                  <c:v>0.5575</c:v>
                </c:pt>
                <c:pt idx="1553">
                  <c:v>0.55740000000000001</c:v>
                </c:pt>
                <c:pt idx="1554">
                  <c:v>0.55720000000000003</c:v>
                </c:pt>
                <c:pt idx="1555">
                  <c:v>0.55700000000000005</c:v>
                </c:pt>
                <c:pt idx="1556">
                  <c:v>0.55700000000000005</c:v>
                </c:pt>
                <c:pt idx="1557">
                  <c:v>0.55720000000000003</c:v>
                </c:pt>
                <c:pt idx="1558">
                  <c:v>0.55759999999999998</c:v>
                </c:pt>
                <c:pt idx="1559">
                  <c:v>0.55780000000000007</c:v>
                </c:pt>
                <c:pt idx="1560">
                  <c:v>0.55800000000000005</c:v>
                </c:pt>
                <c:pt idx="1561">
                  <c:v>0.55910000000000004</c:v>
                </c:pt>
                <c:pt idx="1562">
                  <c:v>0.55920000000000003</c:v>
                </c:pt>
                <c:pt idx="1563">
                  <c:v>0.5595</c:v>
                </c:pt>
                <c:pt idx="1564">
                  <c:v>0.5595</c:v>
                </c:pt>
                <c:pt idx="1565">
                  <c:v>0.55930000000000002</c:v>
                </c:pt>
                <c:pt idx="1566">
                  <c:v>0.55930000000000002</c:v>
                </c:pt>
                <c:pt idx="1567">
                  <c:v>0.55930000000000002</c:v>
                </c:pt>
                <c:pt idx="1568">
                  <c:v>0.55970000000000009</c:v>
                </c:pt>
                <c:pt idx="1569">
                  <c:v>0.55930000000000002</c:v>
                </c:pt>
                <c:pt idx="1570">
                  <c:v>0.55910000000000004</c:v>
                </c:pt>
                <c:pt idx="1571">
                  <c:v>0.55930000000000002</c:v>
                </c:pt>
                <c:pt idx="1572">
                  <c:v>0.55940000000000001</c:v>
                </c:pt>
                <c:pt idx="1573">
                  <c:v>0.55940000000000001</c:v>
                </c:pt>
                <c:pt idx="1574">
                  <c:v>0.55940000000000001</c:v>
                </c:pt>
                <c:pt idx="1575">
                  <c:v>0.55930000000000002</c:v>
                </c:pt>
                <c:pt idx="1576">
                  <c:v>0.55900000000000005</c:v>
                </c:pt>
                <c:pt idx="1577">
                  <c:v>0.55870000000000009</c:v>
                </c:pt>
                <c:pt idx="1578">
                  <c:v>0.5585</c:v>
                </c:pt>
                <c:pt idx="1579">
                  <c:v>0.5585</c:v>
                </c:pt>
                <c:pt idx="1580">
                  <c:v>0.55820000000000003</c:v>
                </c:pt>
                <c:pt idx="1581">
                  <c:v>0.55720000000000003</c:v>
                </c:pt>
                <c:pt idx="1582">
                  <c:v>0.55689999999999995</c:v>
                </c:pt>
                <c:pt idx="1583">
                  <c:v>0.55789999999999995</c:v>
                </c:pt>
                <c:pt idx="1584">
                  <c:v>0.55859999999999999</c:v>
                </c:pt>
                <c:pt idx="1585">
                  <c:v>0.55840000000000001</c:v>
                </c:pt>
                <c:pt idx="1586">
                  <c:v>0.55730000000000002</c:v>
                </c:pt>
                <c:pt idx="1587">
                  <c:v>0.55730000000000002</c:v>
                </c:pt>
                <c:pt idx="1588">
                  <c:v>0.55700000000000005</c:v>
                </c:pt>
                <c:pt idx="1589">
                  <c:v>0.55659999999999998</c:v>
                </c:pt>
                <c:pt idx="1590">
                  <c:v>0.55600000000000005</c:v>
                </c:pt>
                <c:pt idx="1591">
                  <c:v>0.55510000000000004</c:v>
                </c:pt>
                <c:pt idx="1592">
                  <c:v>0.55430000000000001</c:v>
                </c:pt>
                <c:pt idx="1593">
                  <c:v>0.55359999999999998</c:v>
                </c:pt>
                <c:pt idx="1594">
                  <c:v>0.55359999999999998</c:v>
                </c:pt>
                <c:pt idx="1595">
                  <c:v>0.55330000000000001</c:v>
                </c:pt>
                <c:pt idx="1596">
                  <c:v>0.5534</c:v>
                </c:pt>
                <c:pt idx="1597">
                  <c:v>0.55410000000000004</c:v>
                </c:pt>
                <c:pt idx="1598">
                  <c:v>0.55459999999999998</c:v>
                </c:pt>
                <c:pt idx="1599">
                  <c:v>0.55510000000000004</c:v>
                </c:pt>
                <c:pt idx="1600">
                  <c:v>0.55510000000000004</c:v>
                </c:pt>
                <c:pt idx="1601">
                  <c:v>0.55449999999999999</c:v>
                </c:pt>
                <c:pt idx="1602">
                  <c:v>0.55449999999999999</c:v>
                </c:pt>
                <c:pt idx="1603">
                  <c:v>0.55380000000000007</c:v>
                </c:pt>
                <c:pt idx="1604">
                  <c:v>0.55289999999999995</c:v>
                </c:pt>
                <c:pt idx="1605">
                  <c:v>0.55200000000000005</c:v>
                </c:pt>
                <c:pt idx="1606">
                  <c:v>0.55159999999999998</c:v>
                </c:pt>
                <c:pt idx="1607">
                  <c:v>0.55149999999999999</c:v>
                </c:pt>
                <c:pt idx="1608">
                  <c:v>0.55180000000000007</c:v>
                </c:pt>
                <c:pt idx="1609">
                  <c:v>0.5524</c:v>
                </c:pt>
                <c:pt idx="1610">
                  <c:v>0.55330000000000001</c:v>
                </c:pt>
                <c:pt idx="1611">
                  <c:v>0.55400000000000005</c:v>
                </c:pt>
                <c:pt idx="1612">
                  <c:v>0.55449999999999999</c:v>
                </c:pt>
                <c:pt idx="1613">
                  <c:v>0.55489999999999995</c:v>
                </c:pt>
                <c:pt idx="1614">
                  <c:v>0.55530000000000002</c:v>
                </c:pt>
                <c:pt idx="1615">
                  <c:v>0.55530000000000002</c:v>
                </c:pt>
                <c:pt idx="1616">
                  <c:v>0.55530000000000002</c:v>
                </c:pt>
                <c:pt idx="1617">
                  <c:v>0.5554</c:v>
                </c:pt>
                <c:pt idx="1618">
                  <c:v>0.5554</c:v>
                </c:pt>
                <c:pt idx="1619">
                  <c:v>0.55520000000000003</c:v>
                </c:pt>
                <c:pt idx="1620">
                  <c:v>0.55510000000000004</c:v>
                </c:pt>
                <c:pt idx="1621">
                  <c:v>0.55530000000000002</c:v>
                </c:pt>
                <c:pt idx="1622">
                  <c:v>0.55549999999999999</c:v>
                </c:pt>
                <c:pt idx="1623">
                  <c:v>0.55549999999999999</c:v>
                </c:pt>
                <c:pt idx="1624">
                  <c:v>0.55549999999999999</c:v>
                </c:pt>
                <c:pt idx="1625">
                  <c:v>0.55570000000000008</c:v>
                </c:pt>
                <c:pt idx="1626">
                  <c:v>0.55710000000000004</c:v>
                </c:pt>
                <c:pt idx="1627">
                  <c:v>0.55770000000000008</c:v>
                </c:pt>
                <c:pt idx="1628">
                  <c:v>0.55830000000000002</c:v>
                </c:pt>
                <c:pt idx="1629">
                  <c:v>0.5585</c:v>
                </c:pt>
                <c:pt idx="1630">
                  <c:v>0.55859999999999999</c:v>
                </c:pt>
                <c:pt idx="1631">
                  <c:v>0.55889999999999995</c:v>
                </c:pt>
                <c:pt idx="1632">
                  <c:v>0.55900000000000005</c:v>
                </c:pt>
                <c:pt idx="1633">
                  <c:v>0.55900000000000005</c:v>
                </c:pt>
                <c:pt idx="1634">
                  <c:v>0.55889999999999995</c:v>
                </c:pt>
                <c:pt idx="1635">
                  <c:v>0.55870000000000009</c:v>
                </c:pt>
                <c:pt idx="1636">
                  <c:v>0.55870000000000009</c:v>
                </c:pt>
                <c:pt idx="1637">
                  <c:v>0.55880000000000007</c:v>
                </c:pt>
                <c:pt idx="1638">
                  <c:v>0.55870000000000009</c:v>
                </c:pt>
                <c:pt idx="1639">
                  <c:v>0.55880000000000007</c:v>
                </c:pt>
                <c:pt idx="1640">
                  <c:v>0.55880000000000007</c:v>
                </c:pt>
                <c:pt idx="1641">
                  <c:v>0.55889999999999995</c:v>
                </c:pt>
                <c:pt idx="1642">
                  <c:v>0.55870000000000009</c:v>
                </c:pt>
                <c:pt idx="1643">
                  <c:v>0.55870000000000009</c:v>
                </c:pt>
                <c:pt idx="1644">
                  <c:v>0.55889999999999995</c:v>
                </c:pt>
                <c:pt idx="1645">
                  <c:v>0.55959999999999999</c:v>
                </c:pt>
                <c:pt idx="1646">
                  <c:v>0.55959999999999999</c:v>
                </c:pt>
                <c:pt idx="1647">
                  <c:v>0.5595</c:v>
                </c:pt>
                <c:pt idx="1648">
                  <c:v>0.55920000000000003</c:v>
                </c:pt>
                <c:pt idx="1649">
                  <c:v>0.55920000000000003</c:v>
                </c:pt>
                <c:pt idx="1650">
                  <c:v>0.55820000000000003</c:v>
                </c:pt>
                <c:pt idx="1651">
                  <c:v>0.55830000000000002</c:v>
                </c:pt>
                <c:pt idx="1652">
                  <c:v>0.55859999999999999</c:v>
                </c:pt>
                <c:pt idx="1653">
                  <c:v>0.55859999999999999</c:v>
                </c:pt>
                <c:pt idx="1654">
                  <c:v>0.56130000000000002</c:v>
                </c:pt>
                <c:pt idx="1655">
                  <c:v>0.56130000000000002</c:v>
                </c:pt>
                <c:pt idx="1656">
                  <c:v>0.56110000000000004</c:v>
                </c:pt>
                <c:pt idx="1657">
                  <c:v>0.56100000000000005</c:v>
                </c:pt>
                <c:pt idx="1658">
                  <c:v>0.56089999999999995</c:v>
                </c:pt>
                <c:pt idx="1659">
                  <c:v>0.56080000000000008</c:v>
                </c:pt>
                <c:pt idx="1660">
                  <c:v>0.56089999999999995</c:v>
                </c:pt>
                <c:pt idx="1661">
                  <c:v>0.56100000000000005</c:v>
                </c:pt>
                <c:pt idx="1662">
                  <c:v>0.56100000000000005</c:v>
                </c:pt>
                <c:pt idx="1663">
                  <c:v>0.56110000000000004</c:v>
                </c:pt>
                <c:pt idx="1664">
                  <c:v>0.56110000000000004</c:v>
                </c:pt>
                <c:pt idx="1665">
                  <c:v>0.56130000000000002</c:v>
                </c:pt>
                <c:pt idx="1666">
                  <c:v>0.56140000000000001</c:v>
                </c:pt>
                <c:pt idx="1667">
                  <c:v>0.56180000000000008</c:v>
                </c:pt>
                <c:pt idx="1668">
                  <c:v>0.56200000000000017</c:v>
                </c:pt>
                <c:pt idx="1669">
                  <c:v>0.56210000000000004</c:v>
                </c:pt>
                <c:pt idx="1670">
                  <c:v>0.56259999999999999</c:v>
                </c:pt>
                <c:pt idx="1671">
                  <c:v>0.56280000000000008</c:v>
                </c:pt>
                <c:pt idx="1672">
                  <c:v>0.56290000000000007</c:v>
                </c:pt>
                <c:pt idx="1673">
                  <c:v>0.5625</c:v>
                </c:pt>
                <c:pt idx="1674">
                  <c:v>0.56190000000000007</c:v>
                </c:pt>
                <c:pt idx="1675">
                  <c:v>0.56210000000000004</c:v>
                </c:pt>
                <c:pt idx="1676">
                  <c:v>0.56210000000000004</c:v>
                </c:pt>
                <c:pt idx="1677">
                  <c:v>0.56210000000000004</c:v>
                </c:pt>
                <c:pt idx="1678">
                  <c:v>0.56240000000000001</c:v>
                </c:pt>
                <c:pt idx="1679">
                  <c:v>0.56259999999999999</c:v>
                </c:pt>
                <c:pt idx="1680">
                  <c:v>0.56280000000000008</c:v>
                </c:pt>
                <c:pt idx="1681">
                  <c:v>0.56290000000000007</c:v>
                </c:pt>
                <c:pt idx="1682">
                  <c:v>0.56320000000000003</c:v>
                </c:pt>
                <c:pt idx="1683">
                  <c:v>0.56320000000000003</c:v>
                </c:pt>
                <c:pt idx="1684">
                  <c:v>0.56320000000000003</c:v>
                </c:pt>
                <c:pt idx="1685">
                  <c:v>0.56359999999999999</c:v>
                </c:pt>
                <c:pt idx="1686">
                  <c:v>0.56359999999999999</c:v>
                </c:pt>
                <c:pt idx="1687">
                  <c:v>0.56390000000000007</c:v>
                </c:pt>
                <c:pt idx="1688">
                  <c:v>0.56420000000000003</c:v>
                </c:pt>
                <c:pt idx="1689">
                  <c:v>0.56430000000000002</c:v>
                </c:pt>
                <c:pt idx="1690">
                  <c:v>0.56420000000000003</c:v>
                </c:pt>
                <c:pt idx="1691">
                  <c:v>0.56480000000000008</c:v>
                </c:pt>
                <c:pt idx="1692">
                  <c:v>0.56480000000000008</c:v>
                </c:pt>
                <c:pt idx="1693">
                  <c:v>0.56520000000000004</c:v>
                </c:pt>
                <c:pt idx="1694">
                  <c:v>0.56510000000000005</c:v>
                </c:pt>
                <c:pt idx="1695">
                  <c:v>0.5655</c:v>
                </c:pt>
                <c:pt idx="1696">
                  <c:v>0.5655</c:v>
                </c:pt>
                <c:pt idx="1697">
                  <c:v>0.56610000000000005</c:v>
                </c:pt>
                <c:pt idx="1698">
                  <c:v>0.56630000000000003</c:v>
                </c:pt>
                <c:pt idx="1699">
                  <c:v>0.56670000000000009</c:v>
                </c:pt>
                <c:pt idx="1700">
                  <c:v>0.56699999999999995</c:v>
                </c:pt>
                <c:pt idx="1701">
                  <c:v>0.56730000000000003</c:v>
                </c:pt>
                <c:pt idx="1702">
                  <c:v>0.56730000000000003</c:v>
                </c:pt>
                <c:pt idx="1703">
                  <c:v>0.56730000000000003</c:v>
                </c:pt>
                <c:pt idx="1704">
                  <c:v>0.5675</c:v>
                </c:pt>
                <c:pt idx="1705">
                  <c:v>0.56740000000000002</c:v>
                </c:pt>
                <c:pt idx="1706">
                  <c:v>0.56740000000000002</c:v>
                </c:pt>
                <c:pt idx="1707">
                  <c:v>0.56730000000000003</c:v>
                </c:pt>
                <c:pt idx="1708">
                  <c:v>0.56710000000000005</c:v>
                </c:pt>
                <c:pt idx="1709">
                  <c:v>0.56720000000000004</c:v>
                </c:pt>
                <c:pt idx="1710">
                  <c:v>0.56740000000000002</c:v>
                </c:pt>
                <c:pt idx="1711">
                  <c:v>0.56790000000000007</c:v>
                </c:pt>
                <c:pt idx="1712">
                  <c:v>0.56830000000000003</c:v>
                </c:pt>
                <c:pt idx="1713">
                  <c:v>0.56920000000000004</c:v>
                </c:pt>
                <c:pt idx="1714">
                  <c:v>0.56960000000000011</c:v>
                </c:pt>
                <c:pt idx="1715">
                  <c:v>0.56999999999999995</c:v>
                </c:pt>
                <c:pt idx="1716">
                  <c:v>0.57010000000000005</c:v>
                </c:pt>
                <c:pt idx="1717">
                  <c:v>0.56999999999999995</c:v>
                </c:pt>
                <c:pt idx="1718">
                  <c:v>0.5697000000000001</c:v>
                </c:pt>
                <c:pt idx="1719">
                  <c:v>0.56960000000000011</c:v>
                </c:pt>
                <c:pt idx="1720">
                  <c:v>0.5697000000000001</c:v>
                </c:pt>
                <c:pt idx="1721">
                  <c:v>0.56950000000000001</c:v>
                </c:pt>
                <c:pt idx="1722">
                  <c:v>0.56950000000000001</c:v>
                </c:pt>
                <c:pt idx="1723">
                  <c:v>0.56880000000000008</c:v>
                </c:pt>
                <c:pt idx="1724">
                  <c:v>0.56850000000000001</c:v>
                </c:pt>
                <c:pt idx="1725">
                  <c:v>0.56840000000000002</c:v>
                </c:pt>
                <c:pt idx="1726">
                  <c:v>0.56960000000000011</c:v>
                </c:pt>
                <c:pt idx="1727">
                  <c:v>0.56950000000000001</c:v>
                </c:pt>
                <c:pt idx="1728">
                  <c:v>0.5697000000000001</c:v>
                </c:pt>
                <c:pt idx="1729">
                  <c:v>0.5697000000000001</c:v>
                </c:pt>
                <c:pt idx="1730">
                  <c:v>0.56990000000000007</c:v>
                </c:pt>
                <c:pt idx="1731">
                  <c:v>0.57010000000000005</c:v>
                </c:pt>
                <c:pt idx="1732">
                  <c:v>0.56999999999999995</c:v>
                </c:pt>
                <c:pt idx="1733">
                  <c:v>0.56999999999999995</c:v>
                </c:pt>
                <c:pt idx="1734">
                  <c:v>0.56670000000000009</c:v>
                </c:pt>
                <c:pt idx="1735">
                  <c:v>0.56610000000000005</c:v>
                </c:pt>
                <c:pt idx="1736">
                  <c:v>0.56580000000000008</c:v>
                </c:pt>
                <c:pt idx="1737">
                  <c:v>0.56570000000000009</c:v>
                </c:pt>
                <c:pt idx="1740">
                  <c:v>0.56559999999999999</c:v>
                </c:pt>
                <c:pt idx="1741">
                  <c:v>0.56530000000000002</c:v>
                </c:pt>
                <c:pt idx="1742">
                  <c:v>0.56510000000000005</c:v>
                </c:pt>
                <c:pt idx="1743">
                  <c:v>0.56499999999999995</c:v>
                </c:pt>
                <c:pt idx="1744">
                  <c:v>0.56499999999999995</c:v>
                </c:pt>
                <c:pt idx="1745">
                  <c:v>0.56499999999999995</c:v>
                </c:pt>
                <c:pt idx="1746">
                  <c:v>0.56520000000000004</c:v>
                </c:pt>
                <c:pt idx="1747">
                  <c:v>0.56530000000000002</c:v>
                </c:pt>
                <c:pt idx="1748">
                  <c:v>0.56520000000000004</c:v>
                </c:pt>
                <c:pt idx="1749">
                  <c:v>0.5655</c:v>
                </c:pt>
                <c:pt idx="1750">
                  <c:v>0.56559999999999999</c:v>
                </c:pt>
                <c:pt idx="1751">
                  <c:v>0.56559999999999999</c:v>
                </c:pt>
                <c:pt idx="1752">
                  <c:v>0.56530000000000002</c:v>
                </c:pt>
                <c:pt idx="1753">
                  <c:v>0.56530000000000002</c:v>
                </c:pt>
                <c:pt idx="1754">
                  <c:v>0.5655</c:v>
                </c:pt>
                <c:pt idx="1755">
                  <c:v>0.56559999999999999</c:v>
                </c:pt>
                <c:pt idx="1756">
                  <c:v>0.56559999999999999</c:v>
                </c:pt>
                <c:pt idx="1757">
                  <c:v>0.5655</c:v>
                </c:pt>
                <c:pt idx="1758">
                  <c:v>0.56540000000000001</c:v>
                </c:pt>
                <c:pt idx="1759">
                  <c:v>0.56530000000000002</c:v>
                </c:pt>
                <c:pt idx="1760">
                  <c:v>0.56520000000000004</c:v>
                </c:pt>
                <c:pt idx="1761">
                  <c:v>0.56499999999999995</c:v>
                </c:pt>
                <c:pt idx="1762">
                  <c:v>0.56490000000000007</c:v>
                </c:pt>
                <c:pt idx="1763">
                  <c:v>0.56470000000000009</c:v>
                </c:pt>
                <c:pt idx="1764">
                  <c:v>0.56440000000000001</c:v>
                </c:pt>
                <c:pt idx="1765">
                  <c:v>0.56440000000000001</c:v>
                </c:pt>
                <c:pt idx="1766">
                  <c:v>0.56459999999999999</c:v>
                </c:pt>
                <c:pt idx="1767">
                  <c:v>0.56520000000000004</c:v>
                </c:pt>
                <c:pt idx="1768">
                  <c:v>0.56610000000000005</c:v>
                </c:pt>
                <c:pt idx="1769">
                  <c:v>0.56759999999999999</c:v>
                </c:pt>
                <c:pt idx="1770">
                  <c:v>0.56920000000000004</c:v>
                </c:pt>
                <c:pt idx="1771">
                  <c:v>0.57090000000000007</c:v>
                </c:pt>
                <c:pt idx="1772">
                  <c:v>0.57290000000000008</c:v>
                </c:pt>
                <c:pt idx="1773">
                  <c:v>0.57530000000000003</c:v>
                </c:pt>
                <c:pt idx="1774">
                  <c:v>0.57750000000000001</c:v>
                </c:pt>
                <c:pt idx="1775">
                  <c:v>0.57920000000000005</c:v>
                </c:pt>
                <c:pt idx="1776">
                  <c:v>0.58099999999999996</c:v>
                </c:pt>
                <c:pt idx="1777">
                  <c:v>0.58219999999999994</c:v>
                </c:pt>
                <c:pt idx="1778">
                  <c:v>0.58289999999999997</c:v>
                </c:pt>
                <c:pt idx="1779">
                  <c:v>0.58429999999999993</c:v>
                </c:pt>
                <c:pt idx="1780">
                  <c:v>0.58529999999999993</c:v>
                </c:pt>
                <c:pt idx="1781">
                  <c:v>0.58460000000000001</c:v>
                </c:pt>
                <c:pt idx="1782">
                  <c:v>0.58249999999999991</c:v>
                </c:pt>
                <c:pt idx="1783">
                  <c:v>0.57980000000000009</c:v>
                </c:pt>
                <c:pt idx="1784">
                  <c:v>0.57590000000000008</c:v>
                </c:pt>
                <c:pt idx="1785">
                  <c:v>0.57260000000000011</c:v>
                </c:pt>
                <c:pt idx="1786">
                  <c:v>0.56940000000000002</c:v>
                </c:pt>
                <c:pt idx="1787">
                  <c:v>0.56940000000000002</c:v>
                </c:pt>
                <c:pt idx="1788">
                  <c:v>0.56940000000000002</c:v>
                </c:pt>
                <c:pt idx="1789">
                  <c:v>0.56940000000000002</c:v>
                </c:pt>
                <c:pt idx="1790">
                  <c:v>0.56190000000000007</c:v>
                </c:pt>
                <c:pt idx="1791">
                  <c:v>0.55680000000000007</c:v>
                </c:pt>
                <c:pt idx="1792">
                  <c:v>0.55459999999999998</c:v>
                </c:pt>
                <c:pt idx="1793">
                  <c:v>0.5544</c:v>
                </c:pt>
                <c:pt idx="1794">
                  <c:v>0.55470000000000008</c:v>
                </c:pt>
                <c:pt idx="1795">
                  <c:v>0.55530000000000002</c:v>
                </c:pt>
                <c:pt idx="1796">
                  <c:v>0.55770000000000008</c:v>
                </c:pt>
                <c:pt idx="1797">
                  <c:v>0.55930000000000002</c:v>
                </c:pt>
                <c:pt idx="1798">
                  <c:v>0.5605</c:v>
                </c:pt>
                <c:pt idx="1799">
                  <c:v>0.56140000000000001</c:v>
                </c:pt>
                <c:pt idx="1800">
                  <c:v>0.56220000000000003</c:v>
                </c:pt>
                <c:pt idx="1801">
                  <c:v>0.56259999999999999</c:v>
                </c:pt>
                <c:pt idx="1802">
                  <c:v>0.56200000000000017</c:v>
                </c:pt>
                <c:pt idx="1803">
                  <c:v>0.56259999999999999</c:v>
                </c:pt>
                <c:pt idx="1804">
                  <c:v>0.55870000000000009</c:v>
                </c:pt>
                <c:pt idx="1805">
                  <c:v>0.55600000000000005</c:v>
                </c:pt>
                <c:pt idx="1806">
                  <c:v>0.55310000000000004</c:v>
                </c:pt>
                <c:pt idx="1807">
                  <c:v>0.54990000000000017</c:v>
                </c:pt>
                <c:pt idx="1808">
                  <c:v>0.54710000000000003</c:v>
                </c:pt>
                <c:pt idx="1809">
                  <c:v>0.54390000000000005</c:v>
                </c:pt>
                <c:pt idx="1810">
                  <c:v>0.54200000000000004</c:v>
                </c:pt>
                <c:pt idx="1811">
                  <c:v>0.54049999999999998</c:v>
                </c:pt>
                <c:pt idx="1812">
                  <c:v>0.53920000000000001</c:v>
                </c:pt>
                <c:pt idx="1813">
                  <c:v>0.53810000000000002</c:v>
                </c:pt>
                <c:pt idx="1814">
                  <c:v>0.53700000000000003</c:v>
                </c:pt>
                <c:pt idx="1815">
                  <c:v>0.53580000000000005</c:v>
                </c:pt>
                <c:pt idx="1816">
                  <c:v>0.53439999999999999</c:v>
                </c:pt>
                <c:pt idx="1817">
                  <c:v>0.53259999999999996</c:v>
                </c:pt>
                <c:pt idx="1818">
                  <c:v>0.52959999999999996</c:v>
                </c:pt>
                <c:pt idx="1819">
                  <c:v>0.52510000000000001</c:v>
                </c:pt>
                <c:pt idx="1820">
                  <c:v>0.52010000000000001</c:v>
                </c:pt>
                <c:pt idx="1821">
                  <c:v>0.51029999999999998</c:v>
                </c:pt>
                <c:pt idx="1822">
                  <c:v>0.50729999999999997</c:v>
                </c:pt>
                <c:pt idx="1823">
                  <c:v>0.50549999999999984</c:v>
                </c:pt>
                <c:pt idx="1824">
                  <c:v>0.50390000000000001</c:v>
                </c:pt>
                <c:pt idx="1825">
                  <c:v>0.50170000000000003</c:v>
                </c:pt>
                <c:pt idx="1826">
                  <c:v>0.49900000000000005</c:v>
                </c:pt>
                <c:pt idx="1827">
                  <c:v>0.49900000000000005</c:v>
                </c:pt>
                <c:pt idx="1828">
                  <c:v>0.49680000000000007</c:v>
                </c:pt>
                <c:pt idx="1829">
                  <c:v>0.49550000000000005</c:v>
                </c:pt>
                <c:pt idx="1830">
                  <c:v>0.49450000000000005</c:v>
                </c:pt>
                <c:pt idx="1831">
                  <c:v>0.4961000000000001</c:v>
                </c:pt>
                <c:pt idx="1832">
                  <c:v>0.49790000000000006</c:v>
                </c:pt>
                <c:pt idx="1833">
                  <c:v>0.49950000000000006</c:v>
                </c:pt>
                <c:pt idx="1834">
                  <c:v>0.50060000000000004</c:v>
                </c:pt>
                <c:pt idx="1835">
                  <c:v>0.50180000000000002</c:v>
                </c:pt>
                <c:pt idx="1836">
                  <c:v>0.50319999999999998</c:v>
                </c:pt>
                <c:pt idx="1837">
                  <c:v>0.50439999999999996</c:v>
                </c:pt>
                <c:pt idx="1838">
                  <c:v>0.50649999999999984</c:v>
                </c:pt>
                <c:pt idx="1839">
                  <c:v>0.50729999999999997</c:v>
                </c:pt>
                <c:pt idx="1840">
                  <c:v>0.50770000000000004</c:v>
                </c:pt>
                <c:pt idx="1841">
                  <c:v>0.50780000000000003</c:v>
                </c:pt>
                <c:pt idx="1842">
                  <c:v>0.50719999999999998</c:v>
                </c:pt>
                <c:pt idx="1843">
                  <c:v>0.50619999999999998</c:v>
                </c:pt>
                <c:pt idx="1844">
                  <c:v>0.50509999999999999</c:v>
                </c:pt>
                <c:pt idx="1845">
                  <c:v>0.50390000000000001</c:v>
                </c:pt>
                <c:pt idx="1846">
                  <c:v>0.50339999999999996</c:v>
                </c:pt>
                <c:pt idx="1847">
                  <c:v>0.50380000000000003</c:v>
                </c:pt>
                <c:pt idx="1848">
                  <c:v>0.50449999999999984</c:v>
                </c:pt>
                <c:pt idx="1849">
                  <c:v>0.50529999999999997</c:v>
                </c:pt>
                <c:pt idx="1850">
                  <c:v>0.50570000000000004</c:v>
                </c:pt>
                <c:pt idx="1851">
                  <c:v>0.50729999999999997</c:v>
                </c:pt>
                <c:pt idx="1852">
                  <c:v>0.50729999999999997</c:v>
                </c:pt>
                <c:pt idx="1853">
                  <c:v>0.50729999999999997</c:v>
                </c:pt>
                <c:pt idx="1854">
                  <c:v>0.50729999999999997</c:v>
                </c:pt>
                <c:pt idx="1855">
                  <c:v>0.50729999999999997</c:v>
                </c:pt>
                <c:pt idx="1856">
                  <c:v>0.50539999999999996</c:v>
                </c:pt>
                <c:pt idx="1857">
                  <c:v>0.50539999999999996</c:v>
                </c:pt>
                <c:pt idx="1858">
                  <c:v>0.50549999999999984</c:v>
                </c:pt>
                <c:pt idx="1859">
                  <c:v>0.50560000000000005</c:v>
                </c:pt>
                <c:pt idx="1860">
                  <c:v>0.50600000000000001</c:v>
                </c:pt>
                <c:pt idx="1861">
                  <c:v>0.50580000000000003</c:v>
                </c:pt>
                <c:pt idx="1862">
                  <c:v>0.50560000000000005</c:v>
                </c:pt>
                <c:pt idx="1863">
                  <c:v>0.50590000000000002</c:v>
                </c:pt>
                <c:pt idx="1864">
                  <c:v>0.50639999999999996</c:v>
                </c:pt>
                <c:pt idx="1865">
                  <c:v>0.50680000000000003</c:v>
                </c:pt>
                <c:pt idx="1866">
                  <c:v>0.50760000000000005</c:v>
                </c:pt>
                <c:pt idx="1867">
                  <c:v>0.50880000000000003</c:v>
                </c:pt>
                <c:pt idx="1868">
                  <c:v>0.50980000000000003</c:v>
                </c:pt>
                <c:pt idx="1869">
                  <c:v>0.51200000000000001</c:v>
                </c:pt>
                <c:pt idx="1870">
                  <c:v>0.51249999999999996</c:v>
                </c:pt>
                <c:pt idx="1871">
                  <c:v>0.51259999999999983</c:v>
                </c:pt>
                <c:pt idx="1872">
                  <c:v>0.51259999999999983</c:v>
                </c:pt>
                <c:pt idx="1873">
                  <c:v>0.51249999999999996</c:v>
                </c:pt>
                <c:pt idx="1874">
                  <c:v>0.51270000000000004</c:v>
                </c:pt>
                <c:pt idx="1875">
                  <c:v>0.51300000000000001</c:v>
                </c:pt>
                <c:pt idx="1876">
                  <c:v>0.5131</c:v>
                </c:pt>
                <c:pt idx="1877">
                  <c:v>0.51329999999999998</c:v>
                </c:pt>
                <c:pt idx="1878">
                  <c:v>0.51419999999999999</c:v>
                </c:pt>
                <c:pt idx="1879">
                  <c:v>0.51519999999999999</c:v>
                </c:pt>
                <c:pt idx="1880">
                  <c:v>0.51580000000000004</c:v>
                </c:pt>
                <c:pt idx="1881">
                  <c:v>0.51590000000000003</c:v>
                </c:pt>
                <c:pt idx="1882">
                  <c:v>0.51580000000000004</c:v>
                </c:pt>
                <c:pt idx="1883">
                  <c:v>0.51549999999999996</c:v>
                </c:pt>
                <c:pt idx="1884">
                  <c:v>0.51549999999999996</c:v>
                </c:pt>
                <c:pt idx="1885">
                  <c:v>0.51290000000000002</c:v>
                </c:pt>
                <c:pt idx="1886">
                  <c:v>0.51249999999999996</c:v>
                </c:pt>
                <c:pt idx="1887">
                  <c:v>0.51239999999999997</c:v>
                </c:pt>
                <c:pt idx="1888">
                  <c:v>0.51239999999999997</c:v>
                </c:pt>
                <c:pt idx="1889">
                  <c:v>0.51249999999999996</c:v>
                </c:pt>
                <c:pt idx="1890">
                  <c:v>0.51270000000000004</c:v>
                </c:pt>
                <c:pt idx="1891">
                  <c:v>0.51280000000000003</c:v>
                </c:pt>
                <c:pt idx="1892">
                  <c:v>0.51270000000000004</c:v>
                </c:pt>
                <c:pt idx="1893">
                  <c:v>0.51270000000000004</c:v>
                </c:pt>
                <c:pt idx="1894">
                  <c:v>0.51339999999999997</c:v>
                </c:pt>
                <c:pt idx="1895">
                  <c:v>0.51359999999999983</c:v>
                </c:pt>
                <c:pt idx="1896">
                  <c:v>0.51380000000000003</c:v>
                </c:pt>
                <c:pt idx="1897">
                  <c:v>0.51400000000000001</c:v>
                </c:pt>
                <c:pt idx="1898">
                  <c:v>0.51419999999999999</c:v>
                </c:pt>
                <c:pt idx="1899">
                  <c:v>0.5141</c:v>
                </c:pt>
                <c:pt idx="1900">
                  <c:v>0.51400000000000001</c:v>
                </c:pt>
                <c:pt idx="1901">
                  <c:v>0.51390000000000002</c:v>
                </c:pt>
                <c:pt idx="1902">
                  <c:v>0.51370000000000005</c:v>
                </c:pt>
                <c:pt idx="1903">
                  <c:v>0.51339999999999997</c:v>
                </c:pt>
                <c:pt idx="1904">
                  <c:v>0.51280000000000003</c:v>
                </c:pt>
                <c:pt idx="1905">
                  <c:v>0.51160000000000005</c:v>
                </c:pt>
                <c:pt idx="1906">
                  <c:v>0.50929999999999997</c:v>
                </c:pt>
                <c:pt idx="1907">
                  <c:v>0.5071</c:v>
                </c:pt>
                <c:pt idx="1908">
                  <c:v>0.5071</c:v>
                </c:pt>
                <c:pt idx="1909">
                  <c:v>0.50839999999999996</c:v>
                </c:pt>
                <c:pt idx="1910">
                  <c:v>0.51029999999999998</c:v>
                </c:pt>
                <c:pt idx="1911">
                  <c:v>0.51180000000000003</c:v>
                </c:pt>
                <c:pt idx="1912">
                  <c:v>0.51229999999999998</c:v>
                </c:pt>
                <c:pt idx="1913">
                  <c:v>0.51200000000000001</c:v>
                </c:pt>
                <c:pt idx="1914">
                  <c:v>0.51160000000000005</c:v>
                </c:pt>
                <c:pt idx="1915">
                  <c:v>0.51129999999999998</c:v>
                </c:pt>
                <c:pt idx="1916">
                  <c:v>0.51100000000000001</c:v>
                </c:pt>
                <c:pt idx="1917">
                  <c:v>0.51060000000000005</c:v>
                </c:pt>
                <c:pt idx="1918">
                  <c:v>0.51029999999999998</c:v>
                </c:pt>
                <c:pt idx="1919">
                  <c:v>0.51</c:v>
                </c:pt>
                <c:pt idx="1920">
                  <c:v>0.50980000000000003</c:v>
                </c:pt>
                <c:pt idx="1921">
                  <c:v>0.50970000000000004</c:v>
                </c:pt>
                <c:pt idx="1922">
                  <c:v>0.50980000000000003</c:v>
                </c:pt>
                <c:pt idx="1923">
                  <c:v>0.5101</c:v>
                </c:pt>
                <c:pt idx="1924">
                  <c:v>0.51049999999999984</c:v>
                </c:pt>
                <c:pt idx="1925">
                  <c:v>0.51090000000000002</c:v>
                </c:pt>
                <c:pt idx="1926">
                  <c:v>0.51119999999999999</c:v>
                </c:pt>
                <c:pt idx="1927">
                  <c:v>0.51139999999999997</c:v>
                </c:pt>
                <c:pt idx="1928">
                  <c:v>0.51139999999999997</c:v>
                </c:pt>
                <c:pt idx="1929">
                  <c:v>0.51170000000000004</c:v>
                </c:pt>
                <c:pt idx="1930">
                  <c:v>0.51170000000000004</c:v>
                </c:pt>
                <c:pt idx="1931">
                  <c:v>0.51170000000000004</c:v>
                </c:pt>
                <c:pt idx="1932">
                  <c:v>0.5121</c:v>
                </c:pt>
                <c:pt idx="1933">
                  <c:v>0.51239999999999997</c:v>
                </c:pt>
                <c:pt idx="1934">
                  <c:v>0.51249999999999996</c:v>
                </c:pt>
                <c:pt idx="1935">
                  <c:v>0.51249999999999996</c:v>
                </c:pt>
                <c:pt idx="1936">
                  <c:v>0.51259999999999983</c:v>
                </c:pt>
                <c:pt idx="1937">
                  <c:v>0.51239999999999997</c:v>
                </c:pt>
                <c:pt idx="1938">
                  <c:v>0.51219999999999999</c:v>
                </c:pt>
                <c:pt idx="1939">
                  <c:v>0.51200000000000001</c:v>
                </c:pt>
                <c:pt idx="1940">
                  <c:v>0.51219999999999999</c:v>
                </c:pt>
                <c:pt idx="1941">
                  <c:v>0.51219999999999999</c:v>
                </c:pt>
                <c:pt idx="1942">
                  <c:v>0.51239999999999997</c:v>
                </c:pt>
                <c:pt idx="1943">
                  <c:v>0.51259999999999983</c:v>
                </c:pt>
                <c:pt idx="1944">
                  <c:v>0.51280000000000003</c:v>
                </c:pt>
                <c:pt idx="1945">
                  <c:v>0.51319999999999999</c:v>
                </c:pt>
                <c:pt idx="1946">
                  <c:v>0.51339999999999997</c:v>
                </c:pt>
                <c:pt idx="1947">
                  <c:v>0.51339999999999997</c:v>
                </c:pt>
                <c:pt idx="1948">
                  <c:v>0.51329999999999998</c:v>
                </c:pt>
                <c:pt idx="1949">
                  <c:v>0.51439999999999997</c:v>
                </c:pt>
                <c:pt idx="1950">
                  <c:v>0.5141</c:v>
                </c:pt>
                <c:pt idx="1951">
                  <c:v>0.51380000000000003</c:v>
                </c:pt>
                <c:pt idx="1952">
                  <c:v>0.51359999999999983</c:v>
                </c:pt>
                <c:pt idx="1953">
                  <c:v>0.51339999999999997</c:v>
                </c:pt>
                <c:pt idx="1954">
                  <c:v>0.51349999999999996</c:v>
                </c:pt>
                <c:pt idx="1955">
                  <c:v>0.51349999999999996</c:v>
                </c:pt>
                <c:pt idx="1956">
                  <c:v>0.51380000000000003</c:v>
                </c:pt>
                <c:pt idx="1957">
                  <c:v>0.51390000000000002</c:v>
                </c:pt>
                <c:pt idx="1958">
                  <c:v>0.5141</c:v>
                </c:pt>
                <c:pt idx="1959">
                  <c:v>0.51459999999999984</c:v>
                </c:pt>
                <c:pt idx="1960">
                  <c:v>0.5151</c:v>
                </c:pt>
                <c:pt idx="1961">
                  <c:v>0.5151</c:v>
                </c:pt>
                <c:pt idx="1962">
                  <c:v>0.51580000000000004</c:v>
                </c:pt>
                <c:pt idx="1963">
                  <c:v>0.51580000000000004</c:v>
                </c:pt>
                <c:pt idx="1964">
                  <c:v>0.51580000000000004</c:v>
                </c:pt>
                <c:pt idx="1965">
                  <c:v>0.51570000000000005</c:v>
                </c:pt>
                <c:pt idx="1966">
                  <c:v>0.51580000000000004</c:v>
                </c:pt>
                <c:pt idx="1967">
                  <c:v>0.51529999999999998</c:v>
                </c:pt>
                <c:pt idx="1968">
                  <c:v>0.51490000000000002</c:v>
                </c:pt>
                <c:pt idx="1969">
                  <c:v>0.51490000000000002</c:v>
                </c:pt>
                <c:pt idx="1970">
                  <c:v>0.51500000000000001</c:v>
                </c:pt>
                <c:pt idx="1971">
                  <c:v>0.51490000000000002</c:v>
                </c:pt>
                <c:pt idx="1972">
                  <c:v>0.51449999999999996</c:v>
                </c:pt>
                <c:pt idx="1973">
                  <c:v>0.51459999999999984</c:v>
                </c:pt>
                <c:pt idx="1974">
                  <c:v>0.51470000000000005</c:v>
                </c:pt>
                <c:pt idx="1975">
                  <c:v>0.51490000000000002</c:v>
                </c:pt>
                <c:pt idx="1976">
                  <c:v>0.51529999999999998</c:v>
                </c:pt>
                <c:pt idx="1977">
                  <c:v>0.51559999999999984</c:v>
                </c:pt>
                <c:pt idx="1978">
                  <c:v>0.5161</c:v>
                </c:pt>
                <c:pt idx="1979">
                  <c:v>0.51619999999999999</c:v>
                </c:pt>
                <c:pt idx="1980">
                  <c:v>0.51629999999999998</c:v>
                </c:pt>
                <c:pt idx="1981">
                  <c:v>0.51629999999999998</c:v>
                </c:pt>
                <c:pt idx="1982">
                  <c:v>0.51629999999999998</c:v>
                </c:pt>
                <c:pt idx="1983">
                  <c:v>0.51670000000000005</c:v>
                </c:pt>
                <c:pt idx="1984">
                  <c:v>0.51649999999999996</c:v>
                </c:pt>
                <c:pt idx="1985">
                  <c:v>0.51619999999999999</c:v>
                </c:pt>
                <c:pt idx="1986">
                  <c:v>0.5161</c:v>
                </c:pt>
                <c:pt idx="1987">
                  <c:v>0.51600000000000001</c:v>
                </c:pt>
                <c:pt idx="1988">
                  <c:v>0.51590000000000003</c:v>
                </c:pt>
                <c:pt idx="1989">
                  <c:v>0.51590000000000003</c:v>
                </c:pt>
                <c:pt idx="1990">
                  <c:v>0.51619999999999999</c:v>
                </c:pt>
                <c:pt idx="1991">
                  <c:v>0.51670000000000005</c:v>
                </c:pt>
                <c:pt idx="1992">
                  <c:v>0.51690000000000003</c:v>
                </c:pt>
                <c:pt idx="1993">
                  <c:v>0.51670000000000005</c:v>
                </c:pt>
                <c:pt idx="1994">
                  <c:v>0.51500000000000001</c:v>
                </c:pt>
                <c:pt idx="1995">
                  <c:v>0.51539999999999997</c:v>
                </c:pt>
                <c:pt idx="1996">
                  <c:v>0.51549999999999996</c:v>
                </c:pt>
                <c:pt idx="1997">
                  <c:v>0.51549999999999996</c:v>
                </c:pt>
                <c:pt idx="1998">
                  <c:v>0.51529999999999998</c:v>
                </c:pt>
                <c:pt idx="1999">
                  <c:v>0.51390000000000002</c:v>
                </c:pt>
                <c:pt idx="2000">
                  <c:v>0.51270000000000004</c:v>
                </c:pt>
                <c:pt idx="2001">
                  <c:v>0.51270000000000004</c:v>
                </c:pt>
                <c:pt idx="2002">
                  <c:v>0.51270000000000004</c:v>
                </c:pt>
                <c:pt idx="2003">
                  <c:v>0.51270000000000004</c:v>
                </c:pt>
                <c:pt idx="2004">
                  <c:v>0.51270000000000004</c:v>
                </c:pt>
                <c:pt idx="2005">
                  <c:v>0.51280000000000003</c:v>
                </c:pt>
                <c:pt idx="2006">
                  <c:v>0.51359999999999983</c:v>
                </c:pt>
                <c:pt idx="2007">
                  <c:v>0.51470000000000005</c:v>
                </c:pt>
                <c:pt idx="2008">
                  <c:v>0.51480000000000004</c:v>
                </c:pt>
                <c:pt idx="2009">
                  <c:v>0.5151</c:v>
                </c:pt>
                <c:pt idx="2010">
                  <c:v>0.51519999999999999</c:v>
                </c:pt>
                <c:pt idx="2011">
                  <c:v>0.51529999999999998</c:v>
                </c:pt>
                <c:pt idx="2012">
                  <c:v>0.5151</c:v>
                </c:pt>
                <c:pt idx="2013">
                  <c:v>0.51480000000000004</c:v>
                </c:pt>
                <c:pt idx="2014">
                  <c:v>0.51470000000000005</c:v>
                </c:pt>
                <c:pt idx="2015">
                  <c:v>0.51470000000000005</c:v>
                </c:pt>
                <c:pt idx="2016">
                  <c:v>0.51449999999999996</c:v>
                </c:pt>
                <c:pt idx="2017">
                  <c:v>0.51429999999999998</c:v>
                </c:pt>
                <c:pt idx="2018">
                  <c:v>0.51419999999999999</c:v>
                </c:pt>
                <c:pt idx="2019">
                  <c:v>0.51429999999999998</c:v>
                </c:pt>
                <c:pt idx="2020">
                  <c:v>0.51370000000000005</c:v>
                </c:pt>
                <c:pt idx="2021">
                  <c:v>0.51380000000000003</c:v>
                </c:pt>
                <c:pt idx="2022">
                  <c:v>0.51400000000000001</c:v>
                </c:pt>
                <c:pt idx="2023">
                  <c:v>0.51429999999999998</c:v>
                </c:pt>
                <c:pt idx="2024">
                  <c:v>0.51459999999999984</c:v>
                </c:pt>
                <c:pt idx="2025">
                  <c:v>0.51459999999999984</c:v>
                </c:pt>
                <c:pt idx="2026">
                  <c:v>0.51470000000000005</c:v>
                </c:pt>
                <c:pt idx="2027">
                  <c:v>0.51470000000000005</c:v>
                </c:pt>
                <c:pt idx="2028">
                  <c:v>0.51419999999999999</c:v>
                </c:pt>
                <c:pt idx="2029">
                  <c:v>0.51370000000000005</c:v>
                </c:pt>
                <c:pt idx="2030">
                  <c:v>0.51329999999999998</c:v>
                </c:pt>
                <c:pt idx="2031">
                  <c:v>0.51349999999999996</c:v>
                </c:pt>
                <c:pt idx="2032">
                  <c:v>0.51359999999999983</c:v>
                </c:pt>
                <c:pt idx="2033">
                  <c:v>0.51349999999999996</c:v>
                </c:pt>
                <c:pt idx="2034">
                  <c:v>0.51359999999999983</c:v>
                </c:pt>
                <c:pt idx="2035">
                  <c:v>0.51349999999999996</c:v>
                </c:pt>
                <c:pt idx="2036">
                  <c:v>0.51339999999999997</c:v>
                </c:pt>
                <c:pt idx="2037">
                  <c:v>0.51380000000000003</c:v>
                </c:pt>
                <c:pt idx="2038">
                  <c:v>0.51449999999999996</c:v>
                </c:pt>
                <c:pt idx="2039">
                  <c:v>0.51459999999999984</c:v>
                </c:pt>
                <c:pt idx="2040">
                  <c:v>0.51459999999999984</c:v>
                </c:pt>
                <c:pt idx="2041">
                  <c:v>0.51480000000000004</c:v>
                </c:pt>
                <c:pt idx="2042">
                  <c:v>0.51490000000000002</c:v>
                </c:pt>
                <c:pt idx="2043">
                  <c:v>0.5151</c:v>
                </c:pt>
                <c:pt idx="2044">
                  <c:v>0.51529999999999998</c:v>
                </c:pt>
                <c:pt idx="2045">
                  <c:v>0.51549999999999996</c:v>
                </c:pt>
                <c:pt idx="2046">
                  <c:v>0.51539999999999997</c:v>
                </c:pt>
                <c:pt idx="2047">
                  <c:v>0.51539999999999997</c:v>
                </c:pt>
                <c:pt idx="2048">
                  <c:v>0.51529999999999998</c:v>
                </c:pt>
                <c:pt idx="2049">
                  <c:v>0.51529999999999998</c:v>
                </c:pt>
                <c:pt idx="2050">
                  <c:v>0.51519999999999999</c:v>
                </c:pt>
                <c:pt idx="2051">
                  <c:v>0.51539999999999997</c:v>
                </c:pt>
                <c:pt idx="2052">
                  <c:v>0.51539999999999997</c:v>
                </c:pt>
                <c:pt idx="2053">
                  <c:v>0.51529999999999998</c:v>
                </c:pt>
                <c:pt idx="2054">
                  <c:v>0.51549999999999996</c:v>
                </c:pt>
                <c:pt idx="2055">
                  <c:v>0.51549999999999996</c:v>
                </c:pt>
                <c:pt idx="2056">
                  <c:v>0.51570000000000005</c:v>
                </c:pt>
                <c:pt idx="2057">
                  <c:v>0.5161</c:v>
                </c:pt>
                <c:pt idx="2058">
                  <c:v>0.51629999999999998</c:v>
                </c:pt>
                <c:pt idx="2059">
                  <c:v>0.51649999999999996</c:v>
                </c:pt>
                <c:pt idx="2060">
                  <c:v>0.51670000000000005</c:v>
                </c:pt>
                <c:pt idx="2061">
                  <c:v>0.51670000000000005</c:v>
                </c:pt>
                <c:pt idx="2062">
                  <c:v>0.51639999999999997</c:v>
                </c:pt>
                <c:pt idx="2063">
                  <c:v>0.51629999999999998</c:v>
                </c:pt>
                <c:pt idx="2064">
                  <c:v>0.51619999999999999</c:v>
                </c:pt>
                <c:pt idx="2065">
                  <c:v>0.51619999999999999</c:v>
                </c:pt>
                <c:pt idx="2066">
                  <c:v>0.5161</c:v>
                </c:pt>
                <c:pt idx="2067">
                  <c:v>0.51590000000000003</c:v>
                </c:pt>
                <c:pt idx="2068">
                  <c:v>0.51590000000000003</c:v>
                </c:pt>
                <c:pt idx="2069">
                  <c:v>0.51600000000000001</c:v>
                </c:pt>
                <c:pt idx="2070">
                  <c:v>0.51590000000000003</c:v>
                </c:pt>
                <c:pt idx="2071">
                  <c:v>0.51580000000000004</c:v>
                </c:pt>
                <c:pt idx="2072">
                  <c:v>0.51580000000000004</c:v>
                </c:pt>
                <c:pt idx="2073">
                  <c:v>0.51590000000000003</c:v>
                </c:pt>
                <c:pt idx="2074">
                  <c:v>0.51559999999999984</c:v>
                </c:pt>
                <c:pt idx="2075">
                  <c:v>0.51570000000000005</c:v>
                </c:pt>
                <c:pt idx="2076">
                  <c:v>0.51570000000000005</c:v>
                </c:pt>
                <c:pt idx="2077">
                  <c:v>0.5161</c:v>
                </c:pt>
                <c:pt idx="2078">
                  <c:v>0.51639999999999997</c:v>
                </c:pt>
                <c:pt idx="2079">
                  <c:v>0.51680000000000004</c:v>
                </c:pt>
                <c:pt idx="2080">
                  <c:v>0.51780000000000004</c:v>
                </c:pt>
                <c:pt idx="2081">
                  <c:v>0.51770000000000005</c:v>
                </c:pt>
                <c:pt idx="2082">
                  <c:v>0.51770000000000005</c:v>
                </c:pt>
                <c:pt idx="2083">
                  <c:v>0.51770000000000005</c:v>
                </c:pt>
                <c:pt idx="2084">
                  <c:v>0.51770000000000005</c:v>
                </c:pt>
                <c:pt idx="2085">
                  <c:v>0.51749999999999996</c:v>
                </c:pt>
                <c:pt idx="2086">
                  <c:v>0.51749999999999996</c:v>
                </c:pt>
                <c:pt idx="2087">
                  <c:v>0.51749999999999996</c:v>
                </c:pt>
                <c:pt idx="2088">
                  <c:v>0.51759999999999984</c:v>
                </c:pt>
                <c:pt idx="2089">
                  <c:v>0.51759999999999984</c:v>
                </c:pt>
                <c:pt idx="2090">
                  <c:v>0.51770000000000005</c:v>
                </c:pt>
                <c:pt idx="2091">
                  <c:v>0.51790000000000003</c:v>
                </c:pt>
                <c:pt idx="2092">
                  <c:v>0.51800000000000002</c:v>
                </c:pt>
                <c:pt idx="2093">
                  <c:v>0.51819999999999999</c:v>
                </c:pt>
                <c:pt idx="2094">
                  <c:v>0.51829999999999998</c:v>
                </c:pt>
                <c:pt idx="2095">
                  <c:v>0.51829999999999998</c:v>
                </c:pt>
                <c:pt idx="2096">
                  <c:v>0.51819999999999999</c:v>
                </c:pt>
                <c:pt idx="2097">
                  <c:v>0.5181</c:v>
                </c:pt>
                <c:pt idx="2098">
                  <c:v>0.51800000000000002</c:v>
                </c:pt>
                <c:pt idx="2099">
                  <c:v>0.51819999999999999</c:v>
                </c:pt>
                <c:pt idx="2100">
                  <c:v>0.51819999999999999</c:v>
                </c:pt>
                <c:pt idx="2101">
                  <c:v>0.5181</c:v>
                </c:pt>
                <c:pt idx="2102">
                  <c:v>0.51800000000000002</c:v>
                </c:pt>
                <c:pt idx="2103">
                  <c:v>0.5181</c:v>
                </c:pt>
                <c:pt idx="2104">
                  <c:v>0.51829999999999998</c:v>
                </c:pt>
                <c:pt idx="2105">
                  <c:v>0.51829999999999998</c:v>
                </c:pt>
                <c:pt idx="2106">
                  <c:v>0.51839999999999997</c:v>
                </c:pt>
                <c:pt idx="2107">
                  <c:v>0.51839999999999997</c:v>
                </c:pt>
                <c:pt idx="2108">
                  <c:v>0.51859999999999984</c:v>
                </c:pt>
                <c:pt idx="2109">
                  <c:v>0.51890000000000003</c:v>
                </c:pt>
                <c:pt idx="2110">
                  <c:v>0.51910000000000001</c:v>
                </c:pt>
                <c:pt idx="2111">
                  <c:v>0.51949999999999996</c:v>
                </c:pt>
                <c:pt idx="2112">
                  <c:v>0.51970000000000005</c:v>
                </c:pt>
                <c:pt idx="2113">
                  <c:v>0.51980000000000004</c:v>
                </c:pt>
                <c:pt idx="2114">
                  <c:v>0.51980000000000004</c:v>
                </c:pt>
                <c:pt idx="2115">
                  <c:v>0.51959999999999984</c:v>
                </c:pt>
                <c:pt idx="2116">
                  <c:v>0.51959999999999984</c:v>
                </c:pt>
                <c:pt idx="2117">
                  <c:v>0.51959999999999984</c:v>
                </c:pt>
                <c:pt idx="2118">
                  <c:v>0.51939999999999997</c:v>
                </c:pt>
                <c:pt idx="2119">
                  <c:v>0.51939999999999997</c:v>
                </c:pt>
                <c:pt idx="2120">
                  <c:v>0.51919999999999999</c:v>
                </c:pt>
                <c:pt idx="2121">
                  <c:v>0.51910000000000001</c:v>
                </c:pt>
                <c:pt idx="2122">
                  <c:v>0.51910000000000001</c:v>
                </c:pt>
                <c:pt idx="2123">
                  <c:v>0.51839999999999997</c:v>
                </c:pt>
                <c:pt idx="2124">
                  <c:v>0.5181</c:v>
                </c:pt>
                <c:pt idx="2125">
                  <c:v>0.51819999999999999</c:v>
                </c:pt>
                <c:pt idx="2126">
                  <c:v>0.51849999999999996</c:v>
                </c:pt>
                <c:pt idx="2127">
                  <c:v>0.51880000000000004</c:v>
                </c:pt>
                <c:pt idx="2128">
                  <c:v>0.51890000000000003</c:v>
                </c:pt>
                <c:pt idx="2129">
                  <c:v>0.51910000000000001</c:v>
                </c:pt>
                <c:pt idx="2130">
                  <c:v>0.51919999999999999</c:v>
                </c:pt>
                <c:pt idx="2131">
                  <c:v>0.51919999999999999</c:v>
                </c:pt>
                <c:pt idx="2132">
                  <c:v>0.51910000000000001</c:v>
                </c:pt>
                <c:pt idx="2133">
                  <c:v>0.51900000000000002</c:v>
                </c:pt>
                <c:pt idx="2134">
                  <c:v>0.51880000000000004</c:v>
                </c:pt>
                <c:pt idx="2135">
                  <c:v>0.51829999999999998</c:v>
                </c:pt>
                <c:pt idx="2136">
                  <c:v>0.51790000000000003</c:v>
                </c:pt>
                <c:pt idx="2137">
                  <c:v>0.5181</c:v>
                </c:pt>
                <c:pt idx="2138">
                  <c:v>0.51819999999999999</c:v>
                </c:pt>
                <c:pt idx="2139">
                  <c:v>0.51839999999999997</c:v>
                </c:pt>
                <c:pt idx="2140">
                  <c:v>0.51859999999999984</c:v>
                </c:pt>
                <c:pt idx="2141">
                  <c:v>0.51859999999999984</c:v>
                </c:pt>
                <c:pt idx="2142">
                  <c:v>0.51849999999999996</c:v>
                </c:pt>
                <c:pt idx="2143">
                  <c:v>0.51870000000000005</c:v>
                </c:pt>
                <c:pt idx="2144">
                  <c:v>0.51870000000000005</c:v>
                </c:pt>
                <c:pt idx="2145">
                  <c:v>0.51890000000000003</c:v>
                </c:pt>
                <c:pt idx="2146">
                  <c:v>0.51919999999999999</c:v>
                </c:pt>
                <c:pt idx="2147">
                  <c:v>0.51939999999999997</c:v>
                </c:pt>
                <c:pt idx="2148">
                  <c:v>0.51949999999999996</c:v>
                </c:pt>
                <c:pt idx="2149">
                  <c:v>0.51970000000000005</c:v>
                </c:pt>
                <c:pt idx="2150">
                  <c:v>0.52200000000000002</c:v>
                </c:pt>
                <c:pt idx="2151">
                  <c:v>0.52180000000000004</c:v>
                </c:pt>
                <c:pt idx="2152">
                  <c:v>0.52190000000000003</c:v>
                </c:pt>
                <c:pt idx="2153">
                  <c:v>0.52190000000000003</c:v>
                </c:pt>
                <c:pt idx="2154">
                  <c:v>0.52200000000000002</c:v>
                </c:pt>
                <c:pt idx="2155">
                  <c:v>0.52200000000000002</c:v>
                </c:pt>
                <c:pt idx="2156">
                  <c:v>0.52180000000000004</c:v>
                </c:pt>
                <c:pt idx="2157">
                  <c:v>0.52180000000000004</c:v>
                </c:pt>
                <c:pt idx="2158">
                  <c:v>0.52180000000000004</c:v>
                </c:pt>
                <c:pt idx="2159">
                  <c:v>0.52170000000000005</c:v>
                </c:pt>
                <c:pt idx="2160">
                  <c:v>0.52159999999999984</c:v>
                </c:pt>
                <c:pt idx="2161">
                  <c:v>0.52149999999999996</c:v>
                </c:pt>
                <c:pt idx="2162">
                  <c:v>0.52170000000000005</c:v>
                </c:pt>
                <c:pt idx="2163">
                  <c:v>0.52180000000000004</c:v>
                </c:pt>
                <c:pt idx="2164">
                  <c:v>0.52200000000000002</c:v>
                </c:pt>
                <c:pt idx="2165">
                  <c:v>0.52239999999999998</c:v>
                </c:pt>
                <c:pt idx="2166">
                  <c:v>0.52270000000000005</c:v>
                </c:pt>
                <c:pt idx="2167">
                  <c:v>0.52290000000000003</c:v>
                </c:pt>
                <c:pt idx="2168">
                  <c:v>0.52280000000000004</c:v>
                </c:pt>
                <c:pt idx="2169">
                  <c:v>0.52280000000000004</c:v>
                </c:pt>
                <c:pt idx="2170">
                  <c:v>0.52270000000000005</c:v>
                </c:pt>
                <c:pt idx="2171">
                  <c:v>0.52259999999999984</c:v>
                </c:pt>
                <c:pt idx="2172">
                  <c:v>0.52270000000000005</c:v>
                </c:pt>
                <c:pt idx="2173">
                  <c:v>0.52270000000000005</c:v>
                </c:pt>
                <c:pt idx="2174">
                  <c:v>0.52270000000000005</c:v>
                </c:pt>
                <c:pt idx="2175">
                  <c:v>0.52259999999999984</c:v>
                </c:pt>
                <c:pt idx="2176">
                  <c:v>0.52249999999999996</c:v>
                </c:pt>
                <c:pt idx="2177">
                  <c:v>0.52239999999999998</c:v>
                </c:pt>
                <c:pt idx="2178">
                  <c:v>0.52229999999999999</c:v>
                </c:pt>
                <c:pt idx="2179">
                  <c:v>0.52229999999999999</c:v>
                </c:pt>
                <c:pt idx="2180">
                  <c:v>0.52229999999999999</c:v>
                </c:pt>
                <c:pt idx="2181">
                  <c:v>0.52229999999999999</c:v>
                </c:pt>
                <c:pt idx="2182">
                  <c:v>0.52210000000000001</c:v>
                </c:pt>
                <c:pt idx="2183">
                  <c:v>0.52210000000000001</c:v>
                </c:pt>
                <c:pt idx="2184">
                  <c:v>0.52210000000000001</c:v>
                </c:pt>
                <c:pt idx="2185">
                  <c:v>0.52180000000000004</c:v>
                </c:pt>
                <c:pt idx="2186">
                  <c:v>0.51770000000000005</c:v>
                </c:pt>
                <c:pt idx="2187">
                  <c:v>0.51749999999999996</c:v>
                </c:pt>
                <c:pt idx="2188">
                  <c:v>0.51749999999999996</c:v>
                </c:pt>
                <c:pt idx="2189">
                  <c:v>0.51749999999999996</c:v>
                </c:pt>
                <c:pt idx="2190">
                  <c:v>0.5171</c:v>
                </c:pt>
                <c:pt idx="2191">
                  <c:v>0.51690000000000003</c:v>
                </c:pt>
                <c:pt idx="2192">
                  <c:v>0.51690000000000003</c:v>
                </c:pt>
                <c:pt idx="2193">
                  <c:v>0.51690000000000003</c:v>
                </c:pt>
                <c:pt idx="2194">
                  <c:v>0.51700000000000002</c:v>
                </c:pt>
                <c:pt idx="2195">
                  <c:v>0.51739999999999997</c:v>
                </c:pt>
                <c:pt idx="2196">
                  <c:v>0.51749999999999996</c:v>
                </c:pt>
                <c:pt idx="2197">
                  <c:v>0.51770000000000005</c:v>
                </c:pt>
                <c:pt idx="2198">
                  <c:v>0.51780000000000004</c:v>
                </c:pt>
                <c:pt idx="2199">
                  <c:v>0.51780000000000004</c:v>
                </c:pt>
                <c:pt idx="2200">
                  <c:v>0.51759999999999984</c:v>
                </c:pt>
                <c:pt idx="2201">
                  <c:v>0.51770000000000005</c:v>
                </c:pt>
                <c:pt idx="2202">
                  <c:v>0.51759999999999984</c:v>
                </c:pt>
                <c:pt idx="2203">
                  <c:v>0.51749999999999996</c:v>
                </c:pt>
                <c:pt idx="2204">
                  <c:v>0.51739999999999997</c:v>
                </c:pt>
                <c:pt idx="2205">
                  <c:v>0.51719999999999999</c:v>
                </c:pt>
                <c:pt idx="2206">
                  <c:v>0.51670000000000005</c:v>
                </c:pt>
                <c:pt idx="2207">
                  <c:v>0.51559999999999984</c:v>
                </c:pt>
                <c:pt idx="2208">
                  <c:v>0.51419999999999999</c:v>
                </c:pt>
                <c:pt idx="2209">
                  <c:v>0.51319999999999999</c:v>
                </c:pt>
                <c:pt idx="2210">
                  <c:v>0.51319999999999999</c:v>
                </c:pt>
                <c:pt idx="2211">
                  <c:v>0.51319999999999999</c:v>
                </c:pt>
                <c:pt idx="2212">
                  <c:v>0.51319999999999999</c:v>
                </c:pt>
                <c:pt idx="2213">
                  <c:v>0.50449999999999984</c:v>
                </c:pt>
                <c:pt idx="2214">
                  <c:v>0.50409999999999999</c:v>
                </c:pt>
                <c:pt idx="2215">
                  <c:v>0.50419999999999998</c:v>
                </c:pt>
                <c:pt idx="2216">
                  <c:v>0.50490000000000002</c:v>
                </c:pt>
                <c:pt idx="2217">
                  <c:v>0.50560000000000005</c:v>
                </c:pt>
                <c:pt idx="2218">
                  <c:v>0.50619999999999998</c:v>
                </c:pt>
                <c:pt idx="2219">
                  <c:v>0.50660000000000005</c:v>
                </c:pt>
                <c:pt idx="2220">
                  <c:v>0.50600000000000001</c:v>
                </c:pt>
                <c:pt idx="2221">
                  <c:v>0.50480000000000003</c:v>
                </c:pt>
                <c:pt idx="2222">
                  <c:v>0.50470000000000004</c:v>
                </c:pt>
                <c:pt idx="2223">
                  <c:v>0.50519999999999998</c:v>
                </c:pt>
                <c:pt idx="2224">
                  <c:v>0.50600000000000001</c:v>
                </c:pt>
                <c:pt idx="2225">
                  <c:v>0.50729999999999997</c:v>
                </c:pt>
                <c:pt idx="2226">
                  <c:v>0.50519999999999998</c:v>
                </c:pt>
                <c:pt idx="2227">
                  <c:v>0.5081</c:v>
                </c:pt>
                <c:pt idx="2228">
                  <c:v>0.50790000000000002</c:v>
                </c:pt>
                <c:pt idx="2229">
                  <c:v>0.50719999999999998</c:v>
                </c:pt>
                <c:pt idx="2230">
                  <c:v>0.50660000000000005</c:v>
                </c:pt>
                <c:pt idx="2231">
                  <c:v>0.50649999999999984</c:v>
                </c:pt>
                <c:pt idx="2232">
                  <c:v>0.50639999999999996</c:v>
                </c:pt>
                <c:pt idx="2233">
                  <c:v>0.50590000000000002</c:v>
                </c:pt>
                <c:pt idx="2234">
                  <c:v>0.50539999999999996</c:v>
                </c:pt>
                <c:pt idx="2235">
                  <c:v>0.50519999999999998</c:v>
                </c:pt>
                <c:pt idx="2236">
                  <c:v>0.50449999999999984</c:v>
                </c:pt>
                <c:pt idx="2237">
                  <c:v>0.50380000000000003</c:v>
                </c:pt>
                <c:pt idx="2238">
                  <c:v>0.50360000000000005</c:v>
                </c:pt>
                <c:pt idx="2239">
                  <c:v>0.50280000000000002</c:v>
                </c:pt>
                <c:pt idx="2240">
                  <c:v>0.50270000000000004</c:v>
                </c:pt>
                <c:pt idx="2241">
                  <c:v>0.50229999999999997</c:v>
                </c:pt>
                <c:pt idx="2242">
                  <c:v>0.50160000000000005</c:v>
                </c:pt>
                <c:pt idx="2243">
                  <c:v>0.50109999999999999</c:v>
                </c:pt>
                <c:pt idx="2244">
                  <c:v>0.50109999999999999</c:v>
                </c:pt>
                <c:pt idx="2245">
                  <c:v>0.50139999999999996</c:v>
                </c:pt>
                <c:pt idx="2246">
                  <c:v>0.50360000000000005</c:v>
                </c:pt>
                <c:pt idx="2247">
                  <c:v>0.504</c:v>
                </c:pt>
                <c:pt idx="2248">
                  <c:v>0.50349999999999984</c:v>
                </c:pt>
                <c:pt idx="2249">
                  <c:v>0.50290000000000001</c:v>
                </c:pt>
                <c:pt idx="2250">
                  <c:v>0.50239999999999996</c:v>
                </c:pt>
                <c:pt idx="2251">
                  <c:v>0.50180000000000002</c:v>
                </c:pt>
                <c:pt idx="2252">
                  <c:v>0.50160000000000005</c:v>
                </c:pt>
                <c:pt idx="2253">
                  <c:v>0.50170000000000003</c:v>
                </c:pt>
                <c:pt idx="2254">
                  <c:v>0.50190000000000001</c:v>
                </c:pt>
                <c:pt idx="2255">
                  <c:v>0.50180000000000002</c:v>
                </c:pt>
                <c:pt idx="2256">
                  <c:v>0.50170000000000003</c:v>
                </c:pt>
                <c:pt idx="2257">
                  <c:v>0.50170000000000003</c:v>
                </c:pt>
                <c:pt idx="2258">
                  <c:v>0.50219999999999998</c:v>
                </c:pt>
                <c:pt idx="2259">
                  <c:v>0.50290000000000001</c:v>
                </c:pt>
                <c:pt idx="2260">
                  <c:v>0.50349999999999984</c:v>
                </c:pt>
                <c:pt idx="2261">
                  <c:v>0.50380000000000003</c:v>
                </c:pt>
                <c:pt idx="2262">
                  <c:v>0.50370000000000004</c:v>
                </c:pt>
                <c:pt idx="2263">
                  <c:v>0.50319999999999998</c:v>
                </c:pt>
                <c:pt idx="2264">
                  <c:v>0.50239999999999996</c:v>
                </c:pt>
                <c:pt idx="2265">
                  <c:v>0.50149999999999983</c:v>
                </c:pt>
                <c:pt idx="2266">
                  <c:v>0.50080000000000002</c:v>
                </c:pt>
                <c:pt idx="2267">
                  <c:v>0.50060000000000004</c:v>
                </c:pt>
                <c:pt idx="2268">
                  <c:v>0.50109999999999999</c:v>
                </c:pt>
                <c:pt idx="2269">
                  <c:v>0.50180000000000002</c:v>
                </c:pt>
                <c:pt idx="2270">
                  <c:v>0.50270000000000004</c:v>
                </c:pt>
                <c:pt idx="2271">
                  <c:v>0.50339999999999996</c:v>
                </c:pt>
                <c:pt idx="2272">
                  <c:v>0.50390000000000001</c:v>
                </c:pt>
                <c:pt idx="2273">
                  <c:v>0.50429999999999997</c:v>
                </c:pt>
                <c:pt idx="2274">
                  <c:v>0.50449999999999984</c:v>
                </c:pt>
                <c:pt idx="2275">
                  <c:v>0.50509999999999999</c:v>
                </c:pt>
                <c:pt idx="2276">
                  <c:v>0.505</c:v>
                </c:pt>
                <c:pt idx="2277">
                  <c:v>0.50449999999999984</c:v>
                </c:pt>
                <c:pt idx="2278">
                  <c:v>0.50370000000000004</c:v>
                </c:pt>
                <c:pt idx="2279">
                  <c:v>0.50309999999999999</c:v>
                </c:pt>
                <c:pt idx="2280">
                  <c:v>0.50280000000000002</c:v>
                </c:pt>
                <c:pt idx="2281">
                  <c:v>0.50370000000000004</c:v>
                </c:pt>
                <c:pt idx="2282">
                  <c:v>0.50360000000000005</c:v>
                </c:pt>
                <c:pt idx="2283">
                  <c:v>0.50329999999999997</c:v>
                </c:pt>
                <c:pt idx="2284">
                  <c:v>0.50329999999999997</c:v>
                </c:pt>
                <c:pt idx="2285">
                  <c:v>0.50309999999999999</c:v>
                </c:pt>
                <c:pt idx="2286">
                  <c:v>0.50139999999999996</c:v>
                </c:pt>
                <c:pt idx="2287">
                  <c:v>0.49920000000000003</c:v>
                </c:pt>
                <c:pt idx="2288">
                  <c:v>0.49800000000000005</c:v>
                </c:pt>
                <c:pt idx="2289">
                  <c:v>0.4966000000000001</c:v>
                </c:pt>
                <c:pt idx="2290">
                  <c:v>0.49490000000000006</c:v>
                </c:pt>
                <c:pt idx="2291">
                  <c:v>0.49230000000000007</c:v>
                </c:pt>
                <c:pt idx="2292">
                  <c:v>0.4890000000000001</c:v>
                </c:pt>
                <c:pt idx="2293">
                  <c:v>0.48480000000000006</c:v>
                </c:pt>
                <c:pt idx="2294">
                  <c:v>0.48010000000000008</c:v>
                </c:pt>
                <c:pt idx="2295">
                  <c:v>0.47530000000000006</c:v>
                </c:pt>
                <c:pt idx="2296">
                  <c:v>0.47040000000000004</c:v>
                </c:pt>
                <c:pt idx="2297">
                  <c:v>0.4652</c:v>
                </c:pt>
                <c:pt idx="2298">
                  <c:v>0.46060000000000001</c:v>
                </c:pt>
                <c:pt idx="2299">
                  <c:v>0.45729999999999998</c:v>
                </c:pt>
                <c:pt idx="2300">
                  <c:v>0.45490000000000008</c:v>
                </c:pt>
                <c:pt idx="2301">
                  <c:v>0.45470000000000005</c:v>
                </c:pt>
                <c:pt idx="2302">
                  <c:v>0.45379999999999998</c:v>
                </c:pt>
                <c:pt idx="2303">
                  <c:v>0.45320000000000005</c:v>
                </c:pt>
                <c:pt idx="2304">
                  <c:v>0.45229999999999998</c:v>
                </c:pt>
                <c:pt idx="2305">
                  <c:v>0.45190000000000002</c:v>
                </c:pt>
                <c:pt idx="2306">
                  <c:v>0.45270000000000005</c:v>
                </c:pt>
                <c:pt idx="2307">
                  <c:v>0.45400000000000001</c:v>
                </c:pt>
                <c:pt idx="2308">
                  <c:v>0.45610000000000001</c:v>
                </c:pt>
                <c:pt idx="2309">
                  <c:v>0.45860000000000001</c:v>
                </c:pt>
                <c:pt idx="2310">
                  <c:v>0.46090000000000003</c:v>
                </c:pt>
                <c:pt idx="2311">
                  <c:v>0.46260000000000001</c:v>
                </c:pt>
                <c:pt idx="2312">
                  <c:v>0.46390000000000003</c:v>
                </c:pt>
                <c:pt idx="2313">
                  <c:v>0.46440000000000003</c:v>
                </c:pt>
                <c:pt idx="2314">
                  <c:v>0.46450000000000002</c:v>
                </c:pt>
                <c:pt idx="2315">
                  <c:v>0.46430000000000005</c:v>
                </c:pt>
                <c:pt idx="2316">
                  <c:v>0.46430000000000005</c:v>
                </c:pt>
                <c:pt idx="2317">
                  <c:v>0.4637</c:v>
                </c:pt>
                <c:pt idx="2318">
                  <c:v>0.46330000000000005</c:v>
                </c:pt>
                <c:pt idx="2319">
                  <c:v>0.46260000000000001</c:v>
                </c:pt>
                <c:pt idx="2320">
                  <c:v>0.46230000000000004</c:v>
                </c:pt>
                <c:pt idx="2321">
                  <c:v>0.46200000000000002</c:v>
                </c:pt>
                <c:pt idx="2322">
                  <c:v>0.46200000000000002</c:v>
                </c:pt>
                <c:pt idx="2323">
                  <c:v>0.46240000000000003</c:v>
                </c:pt>
                <c:pt idx="2324">
                  <c:v>0.46300000000000002</c:v>
                </c:pt>
                <c:pt idx="2325">
                  <c:v>0.4637</c:v>
                </c:pt>
                <c:pt idx="2326">
                  <c:v>0.46480000000000005</c:v>
                </c:pt>
                <c:pt idx="2327">
                  <c:v>0.46590000000000004</c:v>
                </c:pt>
                <c:pt idx="2328">
                  <c:v>0.4667</c:v>
                </c:pt>
                <c:pt idx="2329">
                  <c:v>0.46710000000000002</c:v>
                </c:pt>
                <c:pt idx="2330">
                  <c:v>0.46730000000000005</c:v>
                </c:pt>
                <c:pt idx="2331">
                  <c:v>0.46760000000000002</c:v>
                </c:pt>
                <c:pt idx="2332">
                  <c:v>0.46790000000000004</c:v>
                </c:pt>
                <c:pt idx="2333">
                  <c:v>0.46840000000000004</c:v>
                </c:pt>
                <c:pt idx="2334">
                  <c:v>0.46940000000000004</c:v>
                </c:pt>
                <c:pt idx="2335">
                  <c:v>0.47020000000000001</c:v>
                </c:pt>
                <c:pt idx="2336">
                  <c:v>0.47070000000000001</c:v>
                </c:pt>
                <c:pt idx="2337">
                  <c:v>0.47100000000000003</c:v>
                </c:pt>
                <c:pt idx="2338">
                  <c:v>0.47110000000000002</c:v>
                </c:pt>
                <c:pt idx="2339">
                  <c:v>0.47150000000000003</c:v>
                </c:pt>
                <c:pt idx="2340">
                  <c:v>0.47250000000000003</c:v>
                </c:pt>
                <c:pt idx="2341">
                  <c:v>0.4744000000000001</c:v>
                </c:pt>
                <c:pt idx="2342">
                  <c:v>0.4754000000000001</c:v>
                </c:pt>
                <c:pt idx="2343">
                  <c:v>0.47610000000000002</c:v>
                </c:pt>
                <c:pt idx="2344">
                  <c:v>0.47680000000000006</c:v>
                </c:pt>
                <c:pt idx="2345">
                  <c:v>0.4774000000000001</c:v>
                </c:pt>
                <c:pt idx="2346">
                  <c:v>0.47770000000000001</c:v>
                </c:pt>
                <c:pt idx="2347">
                  <c:v>0.47770000000000001</c:v>
                </c:pt>
                <c:pt idx="2348">
                  <c:v>0.47760000000000002</c:v>
                </c:pt>
                <c:pt idx="2349">
                  <c:v>0.47760000000000002</c:v>
                </c:pt>
                <c:pt idx="2350">
                  <c:v>0.47770000000000001</c:v>
                </c:pt>
                <c:pt idx="2351">
                  <c:v>0.47800000000000004</c:v>
                </c:pt>
                <c:pt idx="2352">
                  <c:v>0.47830000000000006</c:v>
                </c:pt>
                <c:pt idx="2353">
                  <c:v>0.47870000000000001</c:v>
                </c:pt>
                <c:pt idx="2354">
                  <c:v>0.47920000000000001</c:v>
                </c:pt>
                <c:pt idx="2355">
                  <c:v>0.47980000000000006</c:v>
                </c:pt>
                <c:pt idx="2356">
                  <c:v>0.48030000000000006</c:v>
                </c:pt>
                <c:pt idx="2357">
                  <c:v>0.48070000000000002</c:v>
                </c:pt>
                <c:pt idx="2358">
                  <c:v>0.48130000000000006</c:v>
                </c:pt>
                <c:pt idx="2359">
                  <c:v>0.48190000000000005</c:v>
                </c:pt>
                <c:pt idx="2360">
                  <c:v>0.48240000000000005</c:v>
                </c:pt>
                <c:pt idx="2361">
                  <c:v>0.48240000000000005</c:v>
                </c:pt>
                <c:pt idx="2362">
                  <c:v>0.48250000000000004</c:v>
                </c:pt>
                <c:pt idx="2363">
                  <c:v>0.48310000000000003</c:v>
                </c:pt>
                <c:pt idx="2364">
                  <c:v>0.48330000000000006</c:v>
                </c:pt>
                <c:pt idx="2365">
                  <c:v>0.48330000000000006</c:v>
                </c:pt>
                <c:pt idx="2366">
                  <c:v>0.48260000000000003</c:v>
                </c:pt>
                <c:pt idx="2367">
                  <c:v>0.48130000000000006</c:v>
                </c:pt>
                <c:pt idx="2368">
                  <c:v>0.48140000000000011</c:v>
                </c:pt>
                <c:pt idx="2369">
                  <c:v>0.48200000000000004</c:v>
                </c:pt>
                <c:pt idx="2370">
                  <c:v>0.48220000000000002</c:v>
                </c:pt>
                <c:pt idx="2371">
                  <c:v>0.48200000000000004</c:v>
                </c:pt>
                <c:pt idx="2372">
                  <c:v>0.48210000000000003</c:v>
                </c:pt>
                <c:pt idx="2373">
                  <c:v>0.48230000000000006</c:v>
                </c:pt>
                <c:pt idx="2374">
                  <c:v>0.48290000000000005</c:v>
                </c:pt>
                <c:pt idx="2375">
                  <c:v>0.48370000000000002</c:v>
                </c:pt>
                <c:pt idx="2376">
                  <c:v>0.48230000000000006</c:v>
                </c:pt>
                <c:pt idx="2377">
                  <c:v>0.48440000000000005</c:v>
                </c:pt>
                <c:pt idx="2378">
                  <c:v>0.48540000000000005</c:v>
                </c:pt>
                <c:pt idx="2379">
                  <c:v>0.48680000000000007</c:v>
                </c:pt>
                <c:pt idx="2380">
                  <c:v>0.48730000000000007</c:v>
                </c:pt>
                <c:pt idx="2381">
                  <c:v>0.48720000000000002</c:v>
                </c:pt>
                <c:pt idx="2382">
                  <c:v>0.48690000000000005</c:v>
                </c:pt>
                <c:pt idx="2383">
                  <c:v>0.4865000000000001</c:v>
                </c:pt>
                <c:pt idx="2384">
                  <c:v>0.48630000000000007</c:v>
                </c:pt>
                <c:pt idx="2385">
                  <c:v>0.4860000000000001</c:v>
                </c:pt>
                <c:pt idx="2386">
                  <c:v>0.48580000000000007</c:v>
                </c:pt>
                <c:pt idx="2387">
                  <c:v>0.48580000000000007</c:v>
                </c:pt>
                <c:pt idx="2388">
                  <c:v>0.48580000000000007</c:v>
                </c:pt>
                <c:pt idx="2389">
                  <c:v>0.4855000000000001</c:v>
                </c:pt>
                <c:pt idx="2390">
                  <c:v>0.4850000000000001</c:v>
                </c:pt>
                <c:pt idx="2391">
                  <c:v>0.48490000000000005</c:v>
                </c:pt>
                <c:pt idx="2392">
                  <c:v>0.4845000000000001</c:v>
                </c:pt>
                <c:pt idx="2393">
                  <c:v>0.48410000000000003</c:v>
                </c:pt>
                <c:pt idx="2394">
                  <c:v>0.48380000000000006</c:v>
                </c:pt>
                <c:pt idx="2395">
                  <c:v>0.48280000000000006</c:v>
                </c:pt>
                <c:pt idx="2396">
                  <c:v>0.48170000000000002</c:v>
                </c:pt>
                <c:pt idx="2397">
                  <c:v>0.48070000000000002</c:v>
                </c:pt>
                <c:pt idx="2398">
                  <c:v>0.48020000000000002</c:v>
                </c:pt>
                <c:pt idx="2399">
                  <c:v>0.47920000000000001</c:v>
                </c:pt>
                <c:pt idx="2400">
                  <c:v>0.47820000000000001</c:v>
                </c:pt>
                <c:pt idx="2401">
                  <c:v>0.47710000000000002</c:v>
                </c:pt>
                <c:pt idx="2402">
                  <c:v>0.47710000000000002</c:v>
                </c:pt>
                <c:pt idx="2403">
                  <c:v>0.47600000000000003</c:v>
                </c:pt>
                <c:pt idx="2404">
                  <c:v>0.47600000000000003</c:v>
                </c:pt>
                <c:pt idx="2405">
                  <c:v>0.47580000000000006</c:v>
                </c:pt>
                <c:pt idx="2406">
                  <c:v>0.47570000000000001</c:v>
                </c:pt>
                <c:pt idx="2407">
                  <c:v>0.4759000000000001</c:v>
                </c:pt>
                <c:pt idx="2408">
                  <c:v>0.4759000000000001</c:v>
                </c:pt>
                <c:pt idx="2409">
                  <c:v>0.4759000000000001</c:v>
                </c:pt>
                <c:pt idx="2410">
                  <c:v>0.4759000000000001</c:v>
                </c:pt>
                <c:pt idx="2411">
                  <c:v>0.47710000000000002</c:v>
                </c:pt>
                <c:pt idx="2412">
                  <c:v>0.47610000000000002</c:v>
                </c:pt>
                <c:pt idx="2413">
                  <c:v>0.47660000000000002</c:v>
                </c:pt>
                <c:pt idx="2414">
                  <c:v>0.47660000000000002</c:v>
                </c:pt>
                <c:pt idx="2415">
                  <c:v>0.47710000000000002</c:v>
                </c:pt>
                <c:pt idx="2416">
                  <c:v>0.47680000000000006</c:v>
                </c:pt>
                <c:pt idx="2417">
                  <c:v>0.47680000000000006</c:v>
                </c:pt>
                <c:pt idx="2418">
                  <c:v>0.47670000000000001</c:v>
                </c:pt>
                <c:pt idx="2419">
                  <c:v>0.47670000000000001</c:v>
                </c:pt>
                <c:pt idx="2420">
                  <c:v>0.47660000000000002</c:v>
                </c:pt>
                <c:pt idx="2421">
                  <c:v>0.47680000000000006</c:v>
                </c:pt>
                <c:pt idx="2422">
                  <c:v>0.47710000000000002</c:v>
                </c:pt>
                <c:pt idx="2423">
                  <c:v>0.47730000000000006</c:v>
                </c:pt>
                <c:pt idx="2424">
                  <c:v>0.47760000000000002</c:v>
                </c:pt>
                <c:pt idx="2425">
                  <c:v>0.47780000000000006</c:v>
                </c:pt>
                <c:pt idx="2426">
                  <c:v>0.47820000000000001</c:v>
                </c:pt>
                <c:pt idx="2427">
                  <c:v>0.4789000000000001</c:v>
                </c:pt>
                <c:pt idx="2428">
                  <c:v>0.47970000000000002</c:v>
                </c:pt>
                <c:pt idx="2429">
                  <c:v>0.48060000000000008</c:v>
                </c:pt>
                <c:pt idx="2430">
                  <c:v>0.48190000000000005</c:v>
                </c:pt>
                <c:pt idx="2431">
                  <c:v>0.48290000000000005</c:v>
                </c:pt>
                <c:pt idx="2432">
                  <c:v>0.48290000000000005</c:v>
                </c:pt>
                <c:pt idx="2433">
                  <c:v>0.48290000000000005</c:v>
                </c:pt>
                <c:pt idx="2434">
                  <c:v>0.48290000000000005</c:v>
                </c:pt>
                <c:pt idx="2435">
                  <c:v>0.48290000000000005</c:v>
                </c:pt>
                <c:pt idx="2436">
                  <c:v>0.48390000000000005</c:v>
                </c:pt>
                <c:pt idx="2437">
                  <c:v>0.48140000000000011</c:v>
                </c:pt>
                <c:pt idx="2438">
                  <c:v>0.48100000000000004</c:v>
                </c:pt>
                <c:pt idx="2439">
                  <c:v>0.48060000000000008</c:v>
                </c:pt>
                <c:pt idx="2440">
                  <c:v>0.4804000000000001</c:v>
                </c:pt>
                <c:pt idx="2441">
                  <c:v>0.48060000000000008</c:v>
                </c:pt>
                <c:pt idx="2442">
                  <c:v>0.48150000000000004</c:v>
                </c:pt>
                <c:pt idx="2443">
                  <c:v>0.48240000000000005</c:v>
                </c:pt>
                <c:pt idx="2444">
                  <c:v>0.48240000000000005</c:v>
                </c:pt>
                <c:pt idx="2445">
                  <c:v>0.48340000000000005</c:v>
                </c:pt>
                <c:pt idx="2446">
                  <c:v>0.48570000000000002</c:v>
                </c:pt>
                <c:pt idx="2447">
                  <c:v>0.48690000000000005</c:v>
                </c:pt>
                <c:pt idx="2448">
                  <c:v>0.48840000000000006</c:v>
                </c:pt>
                <c:pt idx="2449">
                  <c:v>0.48890000000000006</c:v>
                </c:pt>
                <c:pt idx="2450">
                  <c:v>0.4895000000000001</c:v>
                </c:pt>
                <c:pt idx="2451">
                  <c:v>0.49000000000000005</c:v>
                </c:pt>
                <c:pt idx="2452">
                  <c:v>0.48990000000000006</c:v>
                </c:pt>
                <c:pt idx="2453">
                  <c:v>0.48970000000000002</c:v>
                </c:pt>
                <c:pt idx="2454">
                  <c:v>0.4895000000000001</c:v>
                </c:pt>
                <c:pt idx="2455">
                  <c:v>0.48930000000000007</c:v>
                </c:pt>
                <c:pt idx="2456">
                  <c:v>0.48920000000000002</c:v>
                </c:pt>
                <c:pt idx="2457">
                  <c:v>0.48910000000000003</c:v>
                </c:pt>
                <c:pt idx="2458">
                  <c:v>0.48930000000000007</c:v>
                </c:pt>
                <c:pt idx="2459">
                  <c:v>0.48980000000000007</c:v>
                </c:pt>
                <c:pt idx="2460">
                  <c:v>0.49040000000000006</c:v>
                </c:pt>
                <c:pt idx="2461">
                  <c:v>0.49120000000000008</c:v>
                </c:pt>
                <c:pt idx="2462">
                  <c:v>0.49190000000000006</c:v>
                </c:pt>
                <c:pt idx="2463">
                  <c:v>0.4925000000000001</c:v>
                </c:pt>
                <c:pt idx="2464">
                  <c:v>0.49280000000000007</c:v>
                </c:pt>
                <c:pt idx="2465">
                  <c:v>0.49270000000000008</c:v>
                </c:pt>
                <c:pt idx="2466">
                  <c:v>0.49270000000000008</c:v>
                </c:pt>
                <c:pt idx="2467">
                  <c:v>0.49210000000000004</c:v>
                </c:pt>
                <c:pt idx="2468">
                  <c:v>0.49120000000000008</c:v>
                </c:pt>
                <c:pt idx="2469">
                  <c:v>0.49080000000000007</c:v>
                </c:pt>
                <c:pt idx="2470">
                  <c:v>0.49020000000000002</c:v>
                </c:pt>
                <c:pt idx="2471">
                  <c:v>0.48980000000000007</c:v>
                </c:pt>
                <c:pt idx="2472">
                  <c:v>0.48980000000000007</c:v>
                </c:pt>
                <c:pt idx="2473">
                  <c:v>0.4895000000000001</c:v>
                </c:pt>
                <c:pt idx="2474">
                  <c:v>0.4890000000000001</c:v>
                </c:pt>
                <c:pt idx="2475">
                  <c:v>0.48920000000000002</c:v>
                </c:pt>
                <c:pt idx="2476">
                  <c:v>0.4895000000000001</c:v>
                </c:pt>
                <c:pt idx="2477">
                  <c:v>0.48990000000000006</c:v>
                </c:pt>
                <c:pt idx="2478">
                  <c:v>0.49010000000000004</c:v>
                </c:pt>
                <c:pt idx="2479">
                  <c:v>0.49030000000000007</c:v>
                </c:pt>
                <c:pt idx="2480">
                  <c:v>0.49000000000000005</c:v>
                </c:pt>
                <c:pt idx="2481">
                  <c:v>0.48940000000000006</c:v>
                </c:pt>
                <c:pt idx="2482">
                  <c:v>0.48910000000000003</c:v>
                </c:pt>
                <c:pt idx="2483">
                  <c:v>0.48890000000000006</c:v>
                </c:pt>
                <c:pt idx="2484">
                  <c:v>0.48920000000000002</c:v>
                </c:pt>
                <c:pt idx="2485">
                  <c:v>0.4895000000000001</c:v>
                </c:pt>
                <c:pt idx="2486">
                  <c:v>0.48970000000000002</c:v>
                </c:pt>
                <c:pt idx="2487">
                  <c:v>0.48980000000000007</c:v>
                </c:pt>
                <c:pt idx="2488">
                  <c:v>0.48960000000000004</c:v>
                </c:pt>
                <c:pt idx="2489">
                  <c:v>0.48940000000000006</c:v>
                </c:pt>
                <c:pt idx="2490">
                  <c:v>0.48910000000000003</c:v>
                </c:pt>
                <c:pt idx="2491">
                  <c:v>0.48890000000000006</c:v>
                </c:pt>
                <c:pt idx="2492">
                  <c:v>0.48940000000000006</c:v>
                </c:pt>
                <c:pt idx="2493">
                  <c:v>0.48940000000000006</c:v>
                </c:pt>
                <c:pt idx="2494">
                  <c:v>0.48940000000000006</c:v>
                </c:pt>
                <c:pt idx="2495">
                  <c:v>0.48970000000000002</c:v>
                </c:pt>
                <c:pt idx="2496">
                  <c:v>0.49020000000000002</c:v>
                </c:pt>
                <c:pt idx="2497">
                  <c:v>0.4905000000000001</c:v>
                </c:pt>
                <c:pt idx="2498">
                  <c:v>0.4905000000000001</c:v>
                </c:pt>
                <c:pt idx="2499">
                  <c:v>0.49090000000000006</c:v>
                </c:pt>
                <c:pt idx="2500">
                  <c:v>0.4910000000000001</c:v>
                </c:pt>
                <c:pt idx="2501">
                  <c:v>0.49110000000000004</c:v>
                </c:pt>
                <c:pt idx="2502">
                  <c:v>0.4910000000000001</c:v>
                </c:pt>
                <c:pt idx="2503">
                  <c:v>0.49090000000000006</c:v>
                </c:pt>
                <c:pt idx="2504">
                  <c:v>0.49080000000000007</c:v>
                </c:pt>
                <c:pt idx="2505">
                  <c:v>0.49070000000000008</c:v>
                </c:pt>
                <c:pt idx="2506">
                  <c:v>0.4905000000000001</c:v>
                </c:pt>
                <c:pt idx="2507">
                  <c:v>0.49040000000000006</c:v>
                </c:pt>
                <c:pt idx="2508">
                  <c:v>0.4905000000000001</c:v>
                </c:pt>
                <c:pt idx="2509">
                  <c:v>0.4905000000000001</c:v>
                </c:pt>
                <c:pt idx="2510">
                  <c:v>0.49040000000000006</c:v>
                </c:pt>
                <c:pt idx="2511">
                  <c:v>0.4905000000000001</c:v>
                </c:pt>
                <c:pt idx="2512">
                  <c:v>0.49060000000000004</c:v>
                </c:pt>
                <c:pt idx="2513">
                  <c:v>0.49060000000000004</c:v>
                </c:pt>
                <c:pt idx="2514">
                  <c:v>0.4905000000000001</c:v>
                </c:pt>
                <c:pt idx="2515">
                  <c:v>0.4905000000000001</c:v>
                </c:pt>
                <c:pt idx="2516">
                  <c:v>0.49030000000000007</c:v>
                </c:pt>
                <c:pt idx="2517">
                  <c:v>0.49030000000000007</c:v>
                </c:pt>
                <c:pt idx="2518">
                  <c:v>0.49020000000000002</c:v>
                </c:pt>
                <c:pt idx="2519">
                  <c:v>0.49040000000000006</c:v>
                </c:pt>
                <c:pt idx="2520">
                  <c:v>0.49040000000000006</c:v>
                </c:pt>
                <c:pt idx="2521">
                  <c:v>0.49030000000000007</c:v>
                </c:pt>
                <c:pt idx="2522">
                  <c:v>0.49040000000000006</c:v>
                </c:pt>
                <c:pt idx="2523">
                  <c:v>0.49030000000000007</c:v>
                </c:pt>
                <c:pt idx="2524">
                  <c:v>0.49030000000000007</c:v>
                </c:pt>
                <c:pt idx="2525">
                  <c:v>0.49030000000000007</c:v>
                </c:pt>
                <c:pt idx="2526">
                  <c:v>0.49030000000000007</c:v>
                </c:pt>
                <c:pt idx="2527">
                  <c:v>0.49040000000000006</c:v>
                </c:pt>
                <c:pt idx="2528">
                  <c:v>0.49070000000000008</c:v>
                </c:pt>
                <c:pt idx="2529">
                  <c:v>0.49090000000000006</c:v>
                </c:pt>
                <c:pt idx="2530">
                  <c:v>0.49110000000000004</c:v>
                </c:pt>
                <c:pt idx="2531">
                  <c:v>0.49110000000000004</c:v>
                </c:pt>
                <c:pt idx="2532">
                  <c:v>0.49090000000000006</c:v>
                </c:pt>
                <c:pt idx="2533">
                  <c:v>0.49090000000000006</c:v>
                </c:pt>
                <c:pt idx="2534">
                  <c:v>0.49110000000000004</c:v>
                </c:pt>
                <c:pt idx="2535">
                  <c:v>0.4910000000000001</c:v>
                </c:pt>
                <c:pt idx="2536">
                  <c:v>0.49090000000000006</c:v>
                </c:pt>
                <c:pt idx="2537">
                  <c:v>0.49080000000000007</c:v>
                </c:pt>
                <c:pt idx="2538">
                  <c:v>0.49070000000000008</c:v>
                </c:pt>
                <c:pt idx="2539">
                  <c:v>0.49000000000000005</c:v>
                </c:pt>
                <c:pt idx="2540">
                  <c:v>0.48960000000000004</c:v>
                </c:pt>
                <c:pt idx="2541">
                  <c:v>0.48970000000000002</c:v>
                </c:pt>
                <c:pt idx="2542">
                  <c:v>0.49000000000000005</c:v>
                </c:pt>
                <c:pt idx="2543">
                  <c:v>0.49030000000000007</c:v>
                </c:pt>
                <c:pt idx="2544">
                  <c:v>0.4905000000000001</c:v>
                </c:pt>
                <c:pt idx="2545">
                  <c:v>0.49090000000000006</c:v>
                </c:pt>
                <c:pt idx="2546">
                  <c:v>0.4915000000000001</c:v>
                </c:pt>
                <c:pt idx="2547">
                  <c:v>0.49210000000000004</c:v>
                </c:pt>
                <c:pt idx="2548">
                  <c:v>0.49270000000000008</c:v>
                </c:pt>
                <c:pt idx="2549">
                  <c:v>0.49310000000000004</c:v>
                </c:pt>
                <c:pt idx="2550">
                  <c:v>0.49350000000000011</c:v>
                </c:pt>
                <c:pt idx="2551">
                  <c:v>0.49190000000000006</c:v>
                </c:pt>
                <c:pt idx="2552">
                  <c:v>0.49230000000000007</c:v>
                </c:pt>
                <c:pt idx="2553">
                  <c:v>0.49230000000000007</c:v>
                </c:pt>
                <c:pt idx="2554">
                  <c:v>0.49210000000000004</c:v>
                </c:pt>
                <c:pt idx="2555">
                  <c:v>0.49210000000000004</c:v>
                </c:pt>
                <c:pt idx="2556">
                  <c:v>0.4920000000000001</c:v>
                </c:pt>
                <c:pt idx="2557">
                  <c:v>0.4920000000000001</c:v>
                </c:pt>
                <c:pt idx="2558">
                  <c:v>0.4920000000000001</c:v>
                </c:pt>
                <c:pt idx="2559">
                  <c:v>0.49240000000000006</c:v>
                </c:pt>
                <c:pt idx="2560">
                  <c:v>0.49270000000000008</c:v>
                </c:pt>
                <c:pt idx="2561">
                  <c:v>0.49320000000000008</c:v>
                </c:pt>
                <c:pt idx="2562">
                  <c:v>0.49360000000000004</c:v>
                </c:pt>
                <c:pt idx="2563">
                  <c:v>0.49390000000000006</c:v>
                </c:pt>
                <c:pt idx="2564">
                  <c:v>0.49430000000000007</c:v>
                </c:pt>
                <c:pt idx="2565">
                  <c:v>0.49450000000000005</c:v>
                </c:pt>
                <c:pt idx="2566">
                  <c:v>0.49450000000000005</c:v>
                </c:pt>
                <c:pt idx="2567">
                  <c:v>0.49440000000000006</c:v>
                </c:pt>
                <c:pt idx="2568">
                  <c:v>0.49440000000000006</c:v>
                </c:pt>
                <c:pt idx="2569">
                  <c:v>0.49420000000000003</c:v>
                </c:pt>
                <c:pt idx="2570">
                  <c:v>0.49410000000000004</c:v>
                </c:pt>
                <c:pt idx="2571">
                  <c:v>0.49380000000000007</c:v>
                </c:pt>
                <c:pt idx="2572">
                  <c:v>0.49380000000000007</c:v>
                </c:pt>
                <c:pt idx="2573">
                  <c:v>0.49370000000000008</c:v>
                </c:pt>
                <c:pt idx="2574">
                  <c:v>0.49420000000000003</c:v>
                </c:pt>
                <c:pt idx="2575">
                  <c:v>0.49500000000000005</c:v>
                </c:pt>
                <c:pt idx="2576">
                  <c:v>0.49500000000000005</c:v>
                </c:pt>
                <c:pt idx="2577">
                  <c:v>0.49530000000000007</c:v>
                </c:pt>
                <c:pt idx="2578">
                  <c:v>0.49540000000000006</c:v>
                </c:pt>
                <c:pt idx="2579">
                  <c:v>0.49570000000000003</c:v>
                </c:pt>
                <c:pt idx="2580">
                  <c:v>0.4961000000000001</c:v>
                </c:pt>
                <c:pt idx="2581">
                  <c:v>0.49650000000000005</c:v>
                </c:pt>
                <c:pt idx="2582">
                  <c:v>0.49670000000000003</c:v>
                </c:pt>
                <c:pt idx="2583">
                  <c:v>0.49690000000000006</c:v>
                </c:pt>
                <c:pt idx="2584">
                  <c:v>0.4971000000000001</c:v>
                </c:pt>
                <c:pt idx="2585">
                  <c:v>0.49730000000000008</c:v>
                </c:pt>
                <c:pt idx="2586">
                  <c:v>0.49730000000000008</c:v>
                </c:pt>
                <c:pt idx="2587">
                  <c:v>0.49740000000000006</c:v>
                </c:pt>
                <c:pt idx="2588">
                  <c:v>0.49720000000000003</c:v>
                </c:pt>
                <c:pt idx="2589">
                  <c:v>0.49700000000000005</c:v>
                </c:pt>
                <c:pt idx="2590">
                  <c:v>0.49700000000000005</c:v>
                </c:pt>
                <c:pt idx="2591">
                  <c:v>0.49670000000000003</c:v>
                </c:pt>
                <c:pt idx="2592">
                  <c:v>0.49590000000000006</c:v>
                </c:pt>
                <c:pt idx="2593">
                  <c:v>0.49700000000000005</c:v>
                </c:pt>
                <c:pt idx="2594">
                  <c:v>0.4976000000000001</c:v>
                </c:pt>
                <c:pt idx="2595">
                  <c:v>0.49780000000000008</c:v>
                </c:pt>
                <c:pt idx="2596">
                  <c:v>0.49800000000000005</c:v>
                </c:pt>
                <c:pt idx="2597">
                  <c:v>0.4986000000000001</c:v>
                </c:pt>
                <c:pt idx="2598">
                  <c:v>0.49900000000000005</c:v>
                </c:pt>
                <c:pt idx="2599">
                  <c:v>0.49930000000000008</c:v>
                </c:pt>
                <c:pt idx="2600">
                  <c:v>0.49940000000000007</c:v>
                </c:pt>
                <c:pt idx="2601">
                  <c:v>0.49950000000000006</c:v>
                </c:pt>
                <c:pt idx="2602">
                  <c:v>0.49940000000000007</c:v>
                </c:pt>
                <c:pt idx="2603">
                  <c:v>0.49940000000000007</c:v>
                </c:pt>
                <c:pt idx="2604">
                  <c:v>0.49940000000000007</c:v>
                </c:pt>
                <c:pt idx="2605">
                  <c:v>0.49940000000000007</c:v>
                </c:pt>
                <c:pt idx="2606">
                  <c:v>0.49920000000000003</c:v>
                </c:pt>
                <c:pt idx="2607">
                  <c:v>0.49920000000000003</c:v>
                </c:pt>
                <c:pt idx="2608">
                  <c:v>0.49920000000000003</c:v>
                </c:pt>
                <c:pt idx="2609">
                  <c:v>0.49930000000000008</c:v>
                </c:pt>
                <c:pt idx="2610">
                  <c:v>0.49930000000000008</c:v>
                </c:pt>
                <c:pt idx="2611">
                  <c:v>0.49930000000000008</c:v>
                </c:pt>
                <c:pt idx="2612">
                  <c:v>0.49920000000000003</c:v>
                </c:pt>
                <c:pt idx="2613">
                  <c:v>0.49940000000000007</c:v>
                </c:pt>
                <c:pt idx="2614">
                  <c:v>0.49870000000000003</c:v>
                </c:pt>
                <c:pt idx="2615">
                  <c:v>0.4986000000000001</c:v>
                </c:pt>
                <c:pt idx="2616">
                  <c:v>0.49900000000000005</c:v>
                </c:pt>
                <c:pt idx="2617">
                  <c:v>0.4991000000000001</c:v>
                </c:pt>
                <c:pt idx="2618">
                  <c:v>0.49900000000000005</c:v>
                </c:pt>
                <c:pt idx="2619">
                  <c:v>0.4986000000000001</c:v>
                </c:pt>
                <c:pt idx="2620">
                  <c:v>0.49850000000000005</c:v>
                </c:pt>
                <c:pt idx="2621">
                  <c:v>0.49840000000000007</c:v>
                </c:pt>
                <c:pt idx="2622">
                  <c:v>0.49830000000000008</c:v>
                </c:pt>
                <c:pt idx="2623">
                  <c:v>0.49840000000000007</c:v>
                </c:pt>
                <c:pt idx="2624">
                  <c:v>0.49830000000000008</c:v>
                </c:pt>
                <c:pt idx="2625">
                  <c:v>0.49820000000000003</c:v>
                </c:pt>
                <c:pt idx="2626">
                  <c:v>0.49850000000000005</c:v>
                </c:pt>
                <c:pt idx="2627">
                  <c:v>0.49840000000000007</c:v>
                </c:pt>
                <c:pt idx="2628">
                  <c:v>0.4986000000000001</c:v>
                </c:pt>
                <c:pt idx="2629">
                  <c:v>0.49840000000000007</c:v>
                </c:pt>
                <c:pt idx="2630">
                  <c:v>0.49840000000000007</c:v>
                </c:pt>
                <c:pt idx="2631">
                  <c:v>0.4986000000000001</c:v>
                </c:pt>
                <c:pt idx="2632">
                  <c:v>0.49870000000000003</c:v>
                </c:pt>
                <c:pt idx="2633">
                  <c:v>0.49890000000000007</c:v>
                </c:pt>
                <c:pt idx="2634">
                  <c:v>0.4991000000000001</c:v>
                </c:pt>
                <c:pt idx="2635">
                  <c:v>0.49940000000000007</c:v>
                </c:pt>
                <c:pt idx="2636">
                  <c:v>0.49970000000000003</c:v>
                </c:pt>
                <c:pt idx="2637">
                  <c:v>0.49870000000000003</c:v>
                </c:pt>
                <c:pt idx="2638">
                  <c:v>0.49820000000000003</c:v>
                </c:pt>
                <c:pt idx="2639">
                  <c:v>0.49830000000000008</c:v>
                </c:pt>
                <c:pt idx="2640">
                  <c:v>0.49870000000000003</c:v>
                </c:pt>
                <c:pt idx="2641">
                  <c:v>0.49890000000000007</c:v>
                </c:pt>
                <c:pt idx="2642">
                  <c:v>0.49880000000000008</c:v>
                </c:pt>
                <c:pt idx="2643">
                  <c:v>0.4986000000000001</c:v>
                </c:pt>
                <c:pt idx="2644">
                  <c:v>0.49870000000000003</c:v>
                </c:pt>
                <c:pt idx="2645">
                  <c:v>0.49890000000000007</c:v>
                </c:pt>
                <c:pt idx="2646">
                  <c:v>0.49890000000000007</c:v>
                </c:pt>
                <c:pt idx="2647">
                  <c:v>0.4991000000000001</c:v>
                </c:pt>
                <c:pt idx="2648">
                  <c:v>0.4991000000000001</c:v>
                </c:pt>
                <c:pt idx="2649">
                  <c:v>0.49920000000000003</c:v>
                </c:pt>
                <c:pt idx="2650">
                  <c:v>0.49930000000000008</c:v>
                </c:pt>
                <c:pt idx="2651">
                  <c:v>0.49950000000000006</c:v>
                </c:pt>
                <c:pt idx="2652">
                  <c:v>0.49970000000000003</c:v>
                </c:pt>
                <c:pt idx="2653">
                  <c:v>0.50009999999999999</c:v>
                </c:pt>
                <c:pt idx="2654">
                  <c:v>0.50049999999999983</c:v>
                </c:pt>
                <c:pt idx="2655">
                  <c:v>0.50070000000000003</c:v>
                </c:pt>
                <c:pt idx="2656">
                  <c:v>0.501</c:v>
                </c:pt>
                <c:pt idx="2657">
                  <c:v>0.50090000000000001</c:v>
                </c:pt>
                <c:pt idx="2658">
                  <c:v>0.50080000000000002</c:v>
                </c:pt>
                <c:pt idx="2659">
                  <c:v>0.50080000000000002</c:v>
                </c:pt>
                <c:pt idx="2660">
                  <c:v>0.50090000000000001</c:v>
                </c:pt>
                <c:pt idx="2661">
                  <c:v>0.50029999999999997</c:v>
                </c:pt>
                <c:pt idx="2662">
                  <c:v>0.50070000000000003</c:v>
                </c:pt>
                <c:pt idx="2663">
                  <c:v>0.50080000000000002</c:v>
                </c:pt>
                <c:pt idx="2664">
                  <c:v>0.50119999999999998</c:v>
                </c:pt>
                <c:pt idx="2665">
                  <c:v>0.50160000000000005</c:v>
                </c:pt>
                <c:pt idx="2666">
                  <c:v>0.50180000000000002</c:v>
                </c:pt>
                <c:pt idx="2667">
                  <c:v>0.50180000000000002</c:v>
                </c:pt>
                <c:pt idx="2668">
                  <c:v>0.50180000000000002</c:v>
                </c:pt>
                <c:pt idx="2669">
                  <c:v>0.502</c:v>
                </c:pt>
                <c:pt idx="2670">
                  <c:v>0.50219999999999998</c:v>
                </c:pt>
                <c:pt idx="2671">
                  <c:v>0.50219999999999998</c:v>
                </c:pt>
                <c:pt idx="2672">
                  <c:v>0.50239999999999996</c:v>
                </c:pt>
                <c:pt idx="2673">
                  <c:v>0.50260000000000005</c:v>
                </c:pt>
                <c:pt idx="2674">
                  <c:v>0.50280000000000002</c:v>
                </c:pt>
                <c:pt idx="2675">
                  <c:v>0.50319999999999998</c:v>
                </c:pt>
                <c:pt idx="2676">
                  <c:v>0.50309999999999999</c:v>
                </c:pt>
                <c:pt idx="2677">
                  <c:v>0.50319999999999998</c:v>
                </c:pt>
                <c:pt idx="2678">
                  <c:v>0.50309999999999999</c:v>
                </c:pt>
                <c:pt idx="2679">
                  <c:v>0.50290000000000001</c:v>
                </c:pt>
                <c:pt idx="2680">
                  <c:v>0.50290000000000001</c:v>
                </c:pt>
                <c:pt idx="2681">
                  <c:v>0.50260000000000005</c:v>
                </c:pt>
                <c:pt idx="2682">
                  <c:v>0.50229999999999997</c:v>
                </c:pt>
                <c:pt idx="2683">
                  <c:v>0.50209999999999999</c:v>
                </c:pt>
                <c:pt idx="2684">
                  <c:v>0.502</c:v>
                </c:pt>
                <c:pt idx="2685">
                  <c:v>0.50209999999999999</c:v>
                </c:pt>
                <c:pt idx="2686">
                  <c:v>0.50180000000000002</c:v>
                </c:pt>
                <c:pt idx="2687">
                  <c:v>0.50170000000000003</c:v>
                </c:pt>
                <c:pt idx="2688">
                  <c:v>0.50160000000000005</c:v>
                </c:pt>
                <c:pt idx="2689">
                  <c:v>0.50139999999999996</c:v>
                </c:pt>
                <c:pt idx="2690">
                  <c:v>0.50170000000000003</c:v>
                </c:pt>
                <c:pt idx="2691">
                  <c:v>0.50170000000000003</c:v>
                </c:pt>
                <c:pt idx="2692">
                  <c:v>0.50170000000000003</c:v>
                </c:pt>
                <c:pt idx="2693">
                  <c:v>0.50170000000000003</c:v>
                </c:pt>
                <c:pt idx="2694">
                  <c:v>0.50270000000000004</c:v>
                </c:pt>
                <c:pt idx="2695">
                  <c:v>0.50160000000000005</c:v>
                </c:pt>
                <c:pt idx="2696">
                  <c:v>0.50160000000000005</c:v>
                </c:pt>
                <c:pt idx="2697">
                  <c:v>0.50170000000000003</c:v>
                </c:pt>
                <c:pt idx="2698">
                  <c:v>0.50190000000000001</c:v>
                </c:pt>
                <c:pt idx="2699">
                  <c:v>0.50190000000000001</c:v>
                </c:pt>
                <c:pt idx="2700">
                  <c:v>0.50190000000000001</c:v>
                </c:pt>
                <c:pt idx="2701">
                  <c:v>0.50190000000000001</c:v>
                </c:pt>
                <c:pt idx="2702">
                  <c:v>0.50190000000000001</c:v>
                </c:pt>
                <c:pt idx="2703">
                  <c:v>0.50219999999999998</c:v>
                </c:pt>
                <c:pt idx="2704">
                  <c:v>0.50239999999999996</c:v>
                </c:pt>
                <c:pt idx="2705">
                  <c:v>0.50239999999999996</c:v>
                </c:pt>
                <c:pt idx="2706">
                  <c:v>0.50229999999999997</c:v>
                </c:pt>
                <c:pt idx="2707">
                  <c:v>0.50209999999999999</c:v>
                </c:pt>
                <c:pt idx="2708">
                  <c:v>0.50209999999999999</c:v>
                </c:pt>
                <c:pt idx="2709">
                  <c:v>0.50209999999999999</c:v>
                </c:pt>
                <c:pt idx="2710">
                  <c:v>0.50219999999999998</c:v>
                </c:pt>
                <c:pt idx="2711">
                  <c:v>0.50260000000000005</c:v>
                </c:pt>
                <c:pt idx="2712">
                  <c:v>0.50290000000000001</c:v>
                </c:pt>
                <c:pt idx="2713">
                  <c:v>0.50309999999999999</c:v>
                </c:pt>
                <c:pt idx="2714">
                  <c:v>0.50329999999999997</c:v>
                </c:pt>
                <c:pt idx="2715">
                  <c:v>0.50329999999999997</c:v>
                </c:pt>
                <c:pt idx="2716">
                  <c:v>0.50329999999999997</c:v>
                </c:pt>
                <c:pt idx="2717">
                  <c:v>0.50319999999999998</c:v>
                </c:pt>
                <c:pt idx="2718">
                  <c:v>0.50309999999999999</c:v>
                </c:pt>
                <c:pt idx="2719">
                  <c:v>0.50290000000000001</c:v>
                </c:pt>
                <c:pt idx="2720">
                  <c:v>0.50280000000000002</c:v>
                </c:pt>
                <c:pt idx="2721">
                  <c:v>0.50260000000000005</c:v>
                </c:pt>
                <c:pt idx="2722">
                  <c:v>0.50270000000000004</c:v>
                </c:pt>
                <c:pt idx="2723">
                  <c:v>0.503</c:v>
                </c:pt>
                <c:pt idx="2724">
                  <c:v>0.50309999999999999</c:v>
                </c:pt>
                <c:pt idx="2725">
                  <c:v>0.50329999999999997</c:v>
                </c:pt>
                <c:pt idx="2726">
                  <c:v>0.50319999999999998</c:v>
                </c:pt>
                <c:pt idx="2727">
                  <c:v>0.50309999999999999</c:v>
                </c:pt>
                <c:pt idx="2728">
                  <c:v>0.50319999999999998</c:v>
                </c:pt>
                <c:pt idx="2729">
                  <c:v>0.50329999999999997</c:v>
                </c:pt>
                <c:pt idx="2730">
                  <c:v>0.50349999999999984</c:v>
                </c:pt>
                <c:pt idx="2731">
                  <c:v>0.50360000000000005</c:v>
                </c:pt>
                <c:pt idx="2732">
                  <c:v>0.50390000000000001</c:v>
                </c:pt>
                <c:pt idx="2733">
                  <c:v>0.50390000000000001</c:v>
                </c:pt>
                <c:pt idx="2734">
                  <c:v>0.504</c:v>
                </c:pt>
                <c:pt idx="2735">
                  <c:v>0.50380000000000003</c:v>
                </c:pt>
                <c:pt idx="2736">
                  <c:v>0.50409999999999999</c:v>
                </c:pt>
                <c:pt idx="2737">
                  <c:v>0.50460000000000005</c:v>
                </c:pt>
                <c:pt idx="2738">
                  <c:v>0.50429999999999997</c:v>
                </c:pt>
                <c:pt idx="2739">
                  <c:v>0.50419999999999998</c:v>
                </c:pt>
                <c:pt idx="2740">
                  <c:v>0.504</c:v>
                </c:pt>
                <c:pt idx="2741">
                  <c:v>0.504</c:v>
                </c:pt>
                <c:pt idx="2742">
                  <c:v>0.50429999999999997</c:v>
                </c:pt>
                <c:pt idx="2743">
                  <c:v>0.50460000000000005</c:v>
                </c:pt>
                <c:pt idx="2744">
                  <c:v>0.50480000000000003</c:v>
                </c:pt>
                <c:pt idx="2745">
                  <c:v>0.50470000000000004</c:v>
                </c:pt>
                <c:pt idx="2746">
                  <c:v>0.50460000000000005</c:v>
                </c:pt>
                <c:pt idx="2747">
                  <c:v>0.50460000000000005</c:v>
                </c:pt>
                <c:pt idx="2748">
                  <c:v>0.50449999999999984</c:v>
                </c:pt>
                <c:pt idx="2749">
                  <c:v>0.50439999999999996</c:v>
                </c:pt>
                <c:pt idx="2750">
                  <c:v>0.50449999999999984</c:v>
                </c:pt>
                <c:pt idx="2751">
                  <c:v>0.50470000000000004</c:v>
                </c:pt>
                <c:pt idx="2752">
                  <c:v>0.50490000000000002</c:v>
                </c:pt>
                <c:pt idx="2753">
                  <c:v>0.50480000000000003</c:v>
                </c:pt>
                <c:pt idx="2754">
                  <c:v>0.50339999999999996</c:v>
                </c:pt>
                <c:pt idx="2755">
                  <c:v>0.50090000000000001</c:v>
                </c:pt>
                <c:pt idx="2756">
                  <c:v>0.50109999999999999</c:v>
                </c:pt>
                <c:pt idx="2757">
                  <c:v>0.50090000000000001</c:v>
                </c:pt>
                <c:pt idx="2758">
                  <c:v>0.50070000000000003</c:v>
                </c:pt>
                <c:pt idx="2759">
                  <c:v>0.50029999999999997</c:v>
                </c:pt>
                <c:pt idx="2760">
                  <c:v>0.50009999999999999</c:v>
                </c:pt>
                <c:pt idx="2761">
                  <c:v>0.5</c:v>
                </c:pt>
                <c:pt idx="2762">
                  <c:v>0.5</c:v>
                </c:pt>
                <c:pt idx="2763">
                  <c:v>0.5</c:v>
                </c:pt>
                <c:pt idx="2764">
                  <c:v>0.49990000000000007</c:v>
                </c:pt>
                <c:pt idx="2765">
                  <c:v>0.49980000000000008</c:v>
                </c:pt>
                <c:pt idx="2766">
                  <c:v>0.49990000000000007</c:v>
                </c:pt>
                <c:pt idx="2767">
                  <c:v>0.49990000000000007</c:v>
                </c:pt>
                <c:pt idx="2768">
                  <c:v>0.49980000000000008</c:v>
                </c:pt>
                <c:pt idx="2769">
                  <c:v>0.5</c:v>
                </c:pt>
                <c:pt idx="2770">
                  <c:v>0.50009999999999999</c:v>
                </c:pt>
                <c:pt idx="2771">
                  <c:v>0.50039999999999996</c:v>
                </c:pt>
                <c:pt idx="2772">
                  <c:v>0.50060000000000004</c:v>
                </c:pt>
                <c:pt idx="2773">
                  <c:v>0.50060000000000004</c:v>
                </c:pt>
                <c:pt idx="2774">
                  <c:v>0.50049999999999983</c:v>
                </c:pt>
                <c:pt idx="2775">
                  <c:v>0.50029999999999997</c:v>
                </c:pt>
                <c:pt idx="2776">
                  <c:v>0.5</c:v>
                </c:pt>
                <c:pt idx="2777">
                  <c:v>0.49970000000000003</c:v>
                </c:pt>
                <c:pt idx="2778">
                  <c:v>0.4986000000000001</c:v>
                </c:pt>
                <c:pt idx="2779">
                  <c:v>0.49840000000000007</c:v>
                </c:pt>
                <c:pt idx="2780">
                  <c:v>0.49850000000000005</c:v>
                </c:pt>
                <c:pt idx="2781">
                  <c:v>0.4986000000000001</c:v>
                </c:pt>
                <c:pt idx="2782">
                  <c:v>0.49870000000000003</c:v>
                </c:pt>
                <c:pt idx="2783">
                  <c:v>0.4986000000000001</c:v>
                </c:pt>
                <c:pt idx="2784">
                  <c:v>0.49870000000000003</c:v>
                </c:pt>
                <c:pt idx="2785">
                  <c:v>0.49870000000000003</c:v>
                </c:pt>
                <c:pt idx="2786">
                  <c:v>0.49880000000000008</c:v>
                </c:pt>
                <c:pt idx="2787">
                  <c:v>0.49900000000000005</c:v>
                </c:pt>
                <c:pt idx="2788">
                  <c:v>0.49920000000000003</c:v>
                </c:pt>
                <c:pt idx="2789">
                  <c:v>0.49950000000000006</c:v>
                </c:pt>
                <c:pt idx="2790">
                  <c:v>0.49950000000000006</c:v>
                </c:pt>
                <c:pt idx="2791">
                  <c:v>0.49950000000000006</c:v>
                </c:pt>
                <c:pt idx="2792">
                  <c:v>0.49940000000000007</c:v>
                </c:pt>
                <c:pt idx="2793">
                  <c:v>0.49930000000000008</c:v>
                </c:pt>
                <c:pt idx="2794">
                  <c:v>0.4991000000000001</c:v>
                </c:pt>
                <c:pt idx="2795">
                  <c:v>0.49870000000000003</c:v>
                </c:pt>
                <c:pt idx="2796">
                  <c:v>0.49840000000000007</c:v>
                </c:pt>
                <c:pt idx="2797">
                  <c:v>0.49820000000000003</c:v>
                </c:pt>
                <c:pt idx="2798">
                  <c:v>0.49840000000000007</c:v>
                </c:pt>
                <c:pt idx="2799">
                  <c:v>0.49820000000000003</c:v>
                </c:pt>
                <c:pt idx="2800">
                  <c:v>0.4976000000000001</c:v>
                </c:pt>
                <c:pt idx="2801">
                  <c:v>0.4976000000000001</c:v>
                </c:pt>
                <c:pt idx="2802">
                  <c:v>0.49670000000000003</c:v>
                </c:pt>
                <c:pt idx="2803">
                  <c:v>0.49580000000000007</c:v>
                </c:pt>
                <c:pt idx="2804">
                  <c:v>0.49500000000000005</c:v>
                </c:pt>
                <c:pt idx="2805">
                  <c:v>0.49490000000000006</c:v>
                </c:pt>
                <c:pt idx="2806">
                  <c:v>0.49510000000000004</c:v>
                </c:pt>
                <c:pt idx="2807">
                  <c:v>0.49550000000000005</c:v>
                </c:pt>
                <c:pt idx="2808">
                  <c:v>0.49530000000000007</c:v>
                </c:pt>
                <c:pt idx="2809">
                  <c:v>0.49520000000000003</c:v>
                </c:pt>
                <c:pt idx="2810">
                  <c:v>0.49500000000000005</c:v>
                </c:pt>
                <c:pt idx="2811">
                  <c:v>0.49440000000000006</c:v>
                </c:pt>
                <c:pt idx="2812">
                  <c:v>0.49350000000000011</c:v>
                </c:pt>
                <c:pt idx="2813">
                  <c:v>0.49290000000000006</c:v>
                </c:pt>
                <c:pt idx="2814">
                  <c:v>0.49270000000000008</c:v>
                </c:pt>
                <c:pt idx="2815">
                  <c:v>0.49360000000000004</c:v>
                </c:pt>
                <c:pt idx="2816">
                  <c:v>0.49490000000000006</c:v>
                </c:pt>
                <c:pt idx="2817">
                  <c:v>0.49560000000000004</c:v>
                </c:pt>
                <c:pt idx="2818">
                  <c:v>0.49600000000000005</c:v>
                </c:pt>
                <c:pt idx="2819">
                  <c:v>0.49590000000000006</c:v>
                </c:pt>
                <c:pt idx="2820">
                  <c:v>0.49540000000000006</c:v>
                </c:pt>
                <c:pt idx="2821">
                  <c:v>0.49460000000000004</c:v>
                </c:pt>
                <c:pt idx="2822">
                  <c:v>0.49430000000000007</c:v>
                </c:pt>
                <c:pt idx="2823">
                  <c:v>0.49370000000000008</c:v>
                </c:pt>
                <c:pt idx="2824">
                  <c:v>0.49400000000000011</c:v>
                </c:pt>
                <c:pt idx="2825">
                  <c:v>0.49350000000000011</c:v>
                </c:pt>
                <c:pt idx="2826">
                  <c:v>0.49270000000000008</c:v>
                </c:pt>
                <c:pt idx="2827">
                  <c:v>0.49170000000000008</c:v>
                </c:pt>
                <c:pt idx="2828">
                  <c:v>0.49080000000000007</c:v>
                </c:pt>
                <c:pt idx="2829">
                  <c:v>0.49110000000000004</c:v>
                </c:pt>
                <c:pt idx="2830">
                  <c:v>0.49190000000000006</c:v>
                </c:pt>
                <c:pt idx="2831">
                  <c:v>0.49190000000000006</c:v>
                </c:pt>
                <c:pt idx="2832">
                  <c:v>0.49120000000000008</c:v>
                </c:pt>
                <c:pt idx="2833">
                  <c:v>0.4905000000000001</c:v>
                </c:pt>
                <c:pt idx="2834">
                  <c:v>0.48940000000000006</c:v>
                </c:pt>
                <c:pt idx="2835">
                  <c:v>0.48880000000000007</c:v>
                </c:pt>
                <c:pt idx="2836">
                  <c:v>0.48910000000000003</c:v>
                </c:pt>
                <c:pt idx="2837">
                  <c:v>0.48980000000000007</c:v>
                </c:pt>
                <c:pt idx="2838">
                  <c:v>0.49010000000000004</c:v>
                </c:pt>
                <c:pt idx="2839">
                  <c:v>0.49000000000000005</c:v>
                </c:pt>
                <c:pt idx="2840">
                  <c:v>0.48970000000000002</c:v>
                </c:pt>
                <c:pt idx="2841">
                  <c:v>0.48910000000000003</c:v>
                </c:pt>
                <c:pt idx="2842">
                  <c:v>0.48890000000000006</c:v>
                </c:pt>
                <c:pt idx="2843">
                  <c:v>0.48890000000000006</c:v>
                </c:pt>
                <c:pt idx="2844">
                  <c:v>0.48890000000000006</c:v>
                </c:pt>
                <c:pt idx="2845">
                  <c:v>0.48890000000000006</c:v>
                </c:pt>
                <c:pt idx="2846">
                  <c:v>0.48880000000000007</c:v>
                </c:pt>
                <c:pt idx="2847">
                  <c:v>0.48880000000000007</c:v>
                </c:pt>
                <c:pt idx="2848">
                  <c:v>0.48910000000000003</c:v>
                </c:pt>
                <c:pt idx="2849">
                  <c:v>0.48920000000000002</c:v>
                </c:pt>
                <c:pt idx="2850">
                  <c:v>0.49010000000000004</c:v>
                </c:pt>
                <c:pt idx="2851">
                  <c:v>0.49010000000000004</c:v>
                </c:pt>
                <c:pt idx="2852">
                  <c:v>0.49410000000000004</c:v>
                </c:pt>
                <c:pt idx="2853">
                  <c:v>0.49550000000000005</c:v>
                </c:pt>
                <c:pt idx="2854">
                  <c:v>0.49600000000000005</c:v>
                </c:pt>
                <c:pt idx="2855">
                  <c:v>0.49630000000000007</c:v>
                </c:pt>
                <c:pt idx="2856">
                  <c:v>0.4966000000000001</c:v>
                </c:pt>
                <c:pt idx="2857">
                  <c:v>0.4966000000000001</c:v>
                </c:pt>
                <c:pt idx="2858">
                  <c:v>0.49630000000000007</c:v>
                </c:pt>
                <c:pt idx="2859">
                  <c:v>0.49440000000000006</c:v>
                </c:pt>
                <c:pt idx="2860">
                  <c:v>0.49330000000000007</c:v>
                </c:pt>
                <c:pt idx="2861">
                  <c:v>0.49330000000000007</c:v>
                </c:pt>
                <c:pt idx="2862">
                  <c:v>0.4925000000000001</c:v>
                </c:pt>
                <c:pt idx="2863">
                  <c:v>0.49140000000000006</c:v>
                </c:pt>
                <c:pt idx="2864">
                  <c:v>0.49030000000000007</c:v>
                </c:pt>
                <c:pt idx="2865">
                  <c:v>0.48860000000000003</c:v>
                </c:pt>
                <c:pt idx="2866">
                  <c:v>0.48640000000000005</c:v>
                </c:pt>
                <c:pt idx="2867">
                  <c:v>0.48300000000000004</c:v>
                </c:pt>
                <c:pt idx="2868">
                  <c:v>0.47850000000000004</c:v>
                </c:pt>
                <c:pt idx="2869">
                  <c:v>0.4744000000000001</c:v>
                </c:pt>
                <c:pt idx="2870">
                  <c:v>0.4677</c:v>
                </c:pt>
                <c:pt idx="2871">
                  <c:v>0.4662</c:v>
                </c:pt>
                <c:pt idx="2872">
                  <c:v>0.46810000000000002</c:v>
                </c:pt>
                <c:pt idx="2873">
                  <c:v>0.47110000000000002</c:v>
                </c:pt>
                <c:pt idx="2874">
                  <c:v>0.47410000000000002</c:v>
                </c:pt>
                <c:pt idx="2875">
                  <c:v>0.47610000000000002</c:v>
                </c:pt>
                <c:pt idx="2876">
                  <c:v>0.47700000000000004</c:v>
                </c:pt>
                <c:pt idx="2877">
                  <c:v>0.4779000000000001</c:v>
                </c:pt>
                <c:pt idx="2878">
                  <c:v>0.4799000000000001</c:v>
                </c:pt>
                <c:pt idx="2879">
                  <c:v>0.48250000000000004</c:v>
                </c:pt>
                <c:pt idx="2880">
                  <c:v>0.48510000000000003</c:v>
                </c:pt>
                <c:pt idx="2881">
                  <c:v>0.48760000000000003</c:v>
                </c:pt>
                <c:pt idx="2882">
                  <c:v>0.48820000000000002</c:v>
                </c:pt>
                <c:pt idx="2883">
                  <c:v>0.48730000000000007</c:v>
                </c:pt>
                <c:pt idx="2884">
                  <c:v>0.48580000000000007</c:v>
                </c:pt>
                <c:pt idx="2885">
                  <c:v>0.48430000000000006</c:v>
                </c:pt>
                <c:pt idx="2886">
                  <c:v>0.48310000000000003</c:v>
                </c:pt>
                <c:pt idx="2887">
                  <c:v>0.48200000000000004</c:v>
                </c:pt>
                <c:pt idx="2888">
                  <c:v>0.48130000000000006</c:v>
                </c:pt>
                <c:pt idx="2889">
                  <c:v>0.48090000000000011</c:v>
                </c:pt>
                <c:pt idx="2890">
                  <c:v>0.48090000000000011</c:v>
                </c:pt>
                <c:pt idx="2891">
                  <c:v>0.48140000000000011</c:v>
                </c:pt>
                <c:pt idx="2892">
                  <c:v>0.48220000000000002</c:v>
                </c:pt>
                <c:pt idx="2893">
                  <c:v>0.48340000000000005</c:v>
                </c:pt>
                <c:pt idx="2894">
                  <c:v>0.4850000000000001</c:v>
                </c:pt>
                <c:pt idx="2895">
                  <c:v>0.48680000000000007</c:v>
                </c:pt>
                <c:pt idx="2896">
                  <c:v>0.48830000000000007</c:v>
                </c:pt>
                <c:pt idx="2897">
                  <c:v>0.48930000000000007</c:v>
                </c:pt>
                <c:pt idx="2898">
                  <c:v>0.48970000000000002</c:v>
                </c:pt>
                <c:pt idx="2899">
                  <c:v>0.4895000000000001</c:v>
                </c:pt>
                <c:pt idx="2900">
                  <c:v>0.48920000000000002</c:v>
                </c:pt>
                <c:pt idx="2901">
                  <c:v>0.48870000000000002</c:v>
                </c:pt>
                <c:pt idx="2902">
                  <c:v>0.48830000000000007</c:v>
                </c:pt>
                <c:pt idx="2903">
                  <c:v>0.48760000000000003</c:v>
                </c:pt>
                <c:pt idx="2904">
                  <c:v>0.48720000000000002</c:v>
                </c:pt>
                <c:pt idx="2905">
                  <c:v>0.4870000000000001</c:v>
                </c:pt>
                <c:pt idx="2906">
                  <c:v>0.48720000000000002</c:v>
                </c:pt>
                <c:pt idx="2907">
                  <c:v>0.48780000000000007</c:v>
                </c:pt>
                <c:pt idx="2908">
                  <c:v>0.48840000000000006</c:v>
                </c:pt>
                <c:pt idx="2909">
                  <c:v>0.48910000000000003</c:v>
                </c:pt>
                <c:pt idx="2910">
                  <c:v>0.4895000000000001</c:v>
                </c:pt>
                <c:pt idx="2911">
                  <c:v>0.49010000000000004</c:v>
                </c:pt>
                <c:pt idx="2912">
                  <c:v>0.4905000000000001</c:v>
                </c:pt>
                <c:pt idx="2913">
                  <c:v>0.49070000000000008</c:v>
                </c:pt>
                <c:pt idx="2914">
                  <c:v>0.49090000000000006</c:v>
                </c:pt>
                <c:pt idx="2915">
                  <c:v>0.49090000000000006</c:v>
                </c:pt>
                <c:pt idx="2916">
                  <c:v>0.49120000000000008</c:v>
                </c:pt>
                <c:pt idx="2917">
                  <c:v>0.4915000000000001</c:v>
                </c:pt>
                <c:pt idx="2918">
                  <c:v>0.49190000000000006</c:v>
                </c:pt>
                <c:pt idx="2919">
                  <c:v>0.49260000000000004</c:v>
                </c:pt>
                <c:pt idx="2920">
                  <c:v>0.49330000000000007</c:v>
                </c:pt>
                <c:pt idx="2921">
                  <c:v>0.49400000000000011</c:v>
                </c:pt>
                <c:pt idx="2922">
                  <c:v>0.49480000000000007</c:v>
                </c:pt>
                <c:pt idx="2923">
                  <c:v>0.49530000000000007</c:v>
                </c:pt>
                <c:pt idx="2924">
                  <c:v>0.49580000000000007</c:v>
                </c:pt>
                <c:pt idx="2925">
                  <c:v>0.49630000000000007</c:v>
                </c:pt>
                <c:pt idx="2926">
                  <c:v>0.49680000000000007</c:v>
                </c:pt>
                <c:pt idx="2927">
                  <c:v>0.49720000000000003</c:v>
                </c:pt>
                <c:pt idx="2928">
                  <c:v>0.49770000000000003</c:v>
                </c:pt>
                <c:pt idx="2929">
                  <c:v>0.4981000000000001</c:v>
                </c:pt>
                <c:pt idx="2930">
                  <c:v>0.49850000000000005</c:v>
                </c:pt>
                <c:pt idx="2931">
                  <c:v>0.49880000000000008</c:v>
                </c:pt>
                <c:pt idx="2932">
                  <c:v>0.49900000000000005</c:v>
                </c:pt>
                <c:pt idx="2933">
                  <c:v>0.49900000000000005</c:v>
                </c:pt>
                <c:pt idx="2934">
                  <c:v>0.49890000000000007</c:v>
                </c:pt>
                <c:pt idx="2935">
                  <c:v>0.5</c:v>
                </c:pt>
                <c:pt idx="2936">
                  <c:v>0.5</c:v>
                </c:pt>
                <c:pt idx="2937">
                  <c:v>0.5</c:v>
                </c:pt>
                <c:pt idx="2938">
                  <c:v>0.5</c:v>
                </c:pt>
                <c:pt idx="2939">
                  <c:v>0.5</c:v>
                </c:pt>
                <c:pt idx="2940">
                  <c:v>0.49830000000000008</c:v>
                </c:pt>
                <c:pt idx="2941">
                  <c:v>0.49740000000000006</c:v>
                </c:pt>
                <c:pt idx="2942">
                  <c:v>0.49740000000000006</c:v>
                </c:pt>
                <c:pt idx="2943">
                  <c:v>0.4976000000000001</c:v>
                </c:pt>
                <c:pt idx="2944">
                  <c:v>0.49790000000000006</c:v>
                </c:pt>
                <c:pt idx="2945">
                  <c:v>0.4981000000000001</c:v>
                </c:pt>
                <c:pt idx="2946">
                  <c:v>0.49840000000000007</c:v>
                </c:pt>
                <c:pt idx="2947">
                  <c:v>0.49840000000000007</c:v>
                </c:pt>
                <c:pt idx="2948">
                  <c:v>0.49840000000000007</c:v>
                </c:pt>
                <c:pt idx="2949">
                  <c:v>0.49840000000000007</c:v>
                </c:pt>
                <c:pt idx="2950">
                  <c:v>0.49840000000000007</c:v>
                </c:pt>
                <c:pt idx="2951">
                  <c:v>0.49840000000000007</c:v>
                </c:pt>
                <c:pt idx="2952">
                  <c:v>0.50009999999999999</c:v>
                </c:pt>
                <c:pt idx="2953">
                  <c:v>0.49730000000000008</c:v>
                </c:pt>
                <c:pt idx="2954">
                  <c:v>0.49740000000000006</c:v>
                </c:pt>
                <c:pt idx="2955">
                  <c:v>0.49730000000000008</c:v>
                </c:pt>
                <c:pt idx="2956">
                  <c:v>0.49750000000000005</c:v>
                </c:pt>
                <c:pt idx="2957">
                  <c:v>0.4976000000000001</c:v>
                </c:pt>
                <c:pt idx="2958">
                  <c:v>0.49770000000000003</c:v>
                </c:pt>
                <c:pt idx="2959">
                  <c:v>0.49780000000000008</c:v>
                </c:pt>
                <c:pt idx="2960">
                  <c:v>0.49800000000000005</c:v>
                </c:pt>
                <c:pt idx="2961">
                  <c:v>0.49840000000000007</c:v>
                </c:pt>
                <c:pt idx="2962">
                  <c:v>0.49870000000000003</c:v>
                </c:pt>
                <c:pt idx="2963">
                  <c:v>0.49870000000000003</c:v>
                </c:pt>
                <c:pt idx="2964">
                  <c:v>0.49870000000000003</c:v>
                </c:pt>
                <c:pt idx="2965">
                  <c:v>0.49870000000000003</c:v>
                </c:pt>
                <c:pt idx="2966">
                  <c:v>0.4981000000000001</c:v>
                </c:pt>
                <c:pt idx="2967">
                  <c:v>0.49750000000000005</c:v>
                </c:pt>
                <c:pt idx="2968">
                  <c:v>0.49770000000000003</c:v>
                </c:pt>
                <c:pt idx="2969">
                  <c:v>0.4976000000000001</c:v>
                </c:pt>
                <c:pt idx="2970">
                  <c:v>0.4976000000000001</c:v>
                </c:pt>
                <c:pt idx="2971">
                  <c:v>0.49780000000000008</c:v>
                </c:pt>
                <c:pt idx="2972">
                  <c:v>0.4976000000000001</c:v>
                </c:pt>
                <c:pt idx="2973">
                  <c:v>0.49680000000000007</c:v>
                </c:pt>
                <c:pt idx="2974">
                  <c:v>0.49570000000000003</c:v>
                </c:pt>
                <c:pt idx="2975">
                  <c:v>0.49580000000000007</c:v>
                </c:pt>
                <c:pt idx="2976">
                  <c:v>0.49580000000000007</c:v>
                </c:pt>
                <c:pt idx="2977">
                  <c:v>0.4961000000000001</c:v>
                </c:pt>
                <c:pt idx="2978">
                  <c:v>0.49590000000000006</c:v>
                </c:pt>
                <c:pt idx="2979">
                  <c:v>0.49590000000000006</c:v>
                </c:pt>
                <c:pt idx="2980">
                  <c:v>0.49600000000000005</c:v>
                </c:pt>
                <c:pt idx="2981">
                  <c:v>0.49470000000000003</c:v>
                </c:pt>
                <c:pt idx="2982">
                  <c:v>0.49410000000000004</c:v>
                </c:pt>
                <c:pt idx="2983">
                  <c:v>0.49350000000000011</c:v>
                </c:pt>
                <c:pt idx="2984">
                  <c:v>0.49370000000000008</c:v>
                </c:pt>
                <c:pt idx="2985">
                  <c:v>0.49350000000000011</c:v>
                </c:pt>
                <c:pt idx="2986">
                  <c:v>0.49340000000000006</c:v>
                </c:pt>
                <c:pt idx="2987">
                  <c:v>0.49370000000000008</c:v>
                </c:pt>
                <c:pt idx="2988">
                  <c:v>0.49380000000000007</c:v>
                </c:pt>
                <c:pt idx="2989">
                  <c:v>0.49420000000000003</c:v>
                </c:pt>
                <c:pt idx="2990">
                  <c:v>0.49470000000000003</c:v>
                </c:pt>
                <c:pt idx="2991">
                  <c:v>0.49550000000000005</c:v>
                </c:pt>
                <c:pt idx="2992">
                  <c:v>0.49590000000000006</c:v>
                </c:pt>
                <c:pt idx="2993">
                  <c:v>0.49590000000000006</c:v>
                </c:pt>
                <c:pt idx="2994">
                  <c:v>0.49620000000000003</c:v>
                </c:pt>
                <c:pt idx="2995">
                  <c:v>0.49650000000000005</c:v>
                </c:pt>
                <c:pt idx="2996">
                  <c:v>0.49680000000000007</c:v>
                </c:pt>
                <c:pt idx="2997">
                  <c:v>0.4971000000000001</c:v>
                </c:pt>
                <c:pt idx="2998">
                  <c:v>0.49770000000000003</c:v>
                </c:pt>
                <c:pt idx="2999">
                  <c:v>0.49770000000000003</c:v>
                </c:pt>
                <c:pt idx="3000">
                  <c:v>0.49740000000000006</c:v>
                </c:pt>
                <c:pt idx="3001">
                  <c:v>0.4966000000000001</c:v>
                </c:pt>
                <c:pt idx="3002">
                  <c:v>0.49510000000000004</c:v>
                </c:pt>
                <c:pt idx="3003">
                  <c:v>0.49370000000000008</c:v>
                </c:pt>
                <c:pt idx="3004">
                  <c:v>0.4920000000000001</c:v>
                </c:pt>
                <c:pt idx="3005">
                  <c:v>0.4905000000000001</c:v>
                </c:pt>
                <c:pt idx="3006">
                  <c:v>0.48940000000000006</c:v>
                </c:pt>
                <c:pt idx="3007">
                  <c:v>0.48860000000000003</c:v>
                </c:pt>
                <c:pt idx="3008">
                  <c:v>0.48810000000000003</c:v>
                </c:pt>
                <c:pt idx="3009">
                  <c:v>0.48730000000000007</c:v>
                </c:pt>
                <c:pt idx="3010">
                  <c:v>0.48620000000000002</c:v>
                </c:pt>
                <c:pt idx="3011">
                  <c:v>0.48490000000000005</c:v>
                </c:pt>
                <c:pt idx="3012">
                  <c:v>0.48310000000000003</c:v>
                </c:pt>
                <c:pt idx="3013">
                  <c:v>0.48160000000000003</c:v>
                </c:pt>
                <c:pt idx="3014">
                  <c:v>0.48000000000000004</c:v>
                </c:pt>
                <c:pt idx="3015">
                  <c:v>0.47880000000000006</c:v>
                </c:pt>
                <c:pt idx="3016">
                  <c:v>0.4784000000000001</c:v>
                </c:pt>
                <c:pt idx="3017">
                  <c:v>0.47860000000000008</c:v>
                </c:pt>
                <c:pt idx="3018">
                  <c:v>0.4789000000000001</c:v>
                </c:pt>
                <c:pt idx="3019">
                  <c:v>0.47950000000000004</c:v>
                </c:pt>
                <c:pt idx="3020">
                  <c:v>0.48000000000000004</c:v>
                </c:pt>
                <c:pt idx="3021">
                  <c:v>0.4804000000000001</c:v>
                </c:pt>
                <c:pt idx="3022">
                  <c:v>0.48050000000000004</c:v>
                </c:pt>
                <c:pt idx="3023">
                  <c:v>0.48010000000000008</c:v>
                </c:pt>
                <c:pt idx="3024">
                  <c:v>0.48010000000000008</c:v>
                </c:pt>
                <c:pt idx="3025">
                  <c:v>0.47830000000000006</c:v>
                </c:pt>
                <c:pt idx="3026">
                  <c:v>0.47830000000000006</c:v>
                </c:pt>
                <c:pt idx="3027">
                  <c:v>0.47600000000000003</c:v>
                </c:pt>
                <c:pt idx="3028">
                  <c:v>0.4744000000000001</c:v>
                </c:pt>
                <c:pt idx="3029">
                  <c:v>0.47400000000000003</c:v>
                </c:pt>
                <c:pt idx="3030">
                  <c:v>0.47420000000000001</c:v>
                </c:pt>
                <c:pt idx="3031">
                  <c:v>0.4744000000000001</c:v>
                </c:pt>
                <c:pt idx="3032">
                  <c:v>0.47510000000000002</c:v>
                </c:pt>
                <c:pt idx="3033">
                  <c:v>0.47600000000000003</c:v>
                </c:pt>
                <c:pt idx="3034">
                  <c:v>0.47670000000000001</c:v>
                </c:pt>
                <c:pt idx="3035">
                  <c:v>0.47720000000000001</c:v>
                </c:pt>
                <c:pt idx="3036">
                  <c:v>0.47730000000000006</c:v>
                </c:pt>
                <c:pt idx="3037">
                  <c:v>0.47660000000000002</c:v>
                </c:pt>
                <c:pt idx="3038">
                  <c:v>0.47520000000000001</c:v>
                </c:pt>
                <c:pt idx="3039">
                  <c:v>0.47610000000000002</c:v>
                </c:pt>
                <c:pt idx="3040">
                  <c:v>0.47480000000000006</c:v>
                </c:pt>
                <c:pt idx="3041">
                  <c:v>0.47530000000000006</c:v>
                </c:pt>
                <c:pt idx="3042">
                  <c:v>0.47570000000000001</c:v>
                </c:pt>
                <c:pt idx="3043">
                  <c:v>0.47580000000000006</c:v>
                </c:pt>
                <c:pt idx="3044">
                  <c:v>0.47580000000000006</c:v>
                </c:pt>
                <c:pt idx="3045">
                  <c:v>0.4759000000000001</c:v>
                </c:pt>
                <c:pt idx="3046">
                  <c:v>0.47600000000000003</c:v>
                </c:pt>
                <c:pt idx="3047">
                  <c:v>0.4764000000000001</c:v>
                </c:pt>
                <c:pt idx="3048">
                  <c:v>0.4764000000000001</c:v>
                </c:pt>
                <c:pt idx="3049">
                  <c:v>0.4764000000000001</c:v>
                </c:pt>
                <c:pt idx="3050">
                  <c:v>0.4764000000000001</c:v>
                </c:pt>
                <c:pt idx="3051">
                  <c:v>0.4764000000000001</c:v>
                </c:pt>
                <c:pt idx="3052">
                  <c:v>0.4764000000000001</c:v>
                </c:pt>
                <c:pt idx="3053">
                  <c:v>0.47480000000000006</c:v>
                </c:pt>
                <c:pt idx="3054">
                  <c:v>0.47460000000000002</c:v>
                </c:pt>
                <c:pt idx="3055">
                  <c:v>0.47410000000000002</c:v>
                </c:pt>
                <c:pt idx="3056">
                  <c:v>0.4734000000000001</c:v>
                </c:pt>
                <c:pt idx="3057">
                  <c:v>0.4729000000000001</c:v>
                </c:pt>
                <c:pt idx="3058">
                  <c:v>0.4729000000000001</c:v>
                </c:pt>
                <c:pt idx="3059">
                  <c:v>0.4729000000000001</c:v>
                </c:pt>
                <c:pt idx="3060">
                  <c:v>0.47330000000000005</c:v>
                </c:pt>
                <c:pt idx="3061">
                  <c:v>0.47360000000000002</c:v>
                </c:pt>
                <c:pt idx="3062">
                  <c:v>0.47300000000000003</c:v>
                </c:pt>
                <c:pt idx="3063">
                  <c:v>0.47110000000000002</c:v>
                </c:pt>
                <c:pt idx="3064">
                  <c:v>0.47100000000000003</c:v>
                </c:pt>
                <c:pt idx="3065">
                  <c:v>0.47270000000000001</c:v>
                </c:pt>
                <c:pt idx="3066">
                  <c:v>0.47350000000000003</c:v>
                </c:pt>
                <c:pt idx="3067">
                  <c:v>0.47330000000000005</c:v>
                </c:pt>
                <c:pt idx="3068">
                  <c:v>0.47280000000000005</c:v>
                </c:pt>
                <c:pt idx="3069">
                  <c:v>0.47250000000000003</c:v>
                </c:pt>
                <c:pt idx="3070">
                  <c:v>0.47360000000000002</c:v>
                </c:pt>
                <c:pt idx="3071">
                  <c:v>0.47410000000000002</c:v>
                </c:pt>
                <c:pt idx="3072">
                  <c:v>0.4744000000000001</c:v>
                </c:pt>
                <c:pt idx="3073">
                  <c:v>0.4744000000000001</c:v>
                </c:pt>
                <c:pt idx="3074">
                  <c:v>0.4744000000000001</c:v>
                </c:pt>
                <c:pt idx="3075">
                  <c:v>0.47420000000000001</c:v>
                </c:pt>
                <c:pt idx="3076">
                  <c:v>0.47420000000000001</c:v>
                </c:pt>
                <c:pt idx="3077">
                  <c:v>0.4744000000000001</c:v>
                </c:pt>
                <c:pt idx="3078">
                  <c:v>0.47450000000000003</c:v>
                </c:pt>
                <c:pt idx="3079">
                  <c:v>0.4744000000000001</c:v>
                </c:pt>
                <c:pt idx="3080">
                  <c:v>0.47500000000000003</c:v>
                </c:pt>
                <c:pt idx="3081">
                  <c:v>0.47500000000000003</c:v>
                </c:pt>
                <c:pt idx="3082">
                  <c:v>0.47500000000000003</c:v>
                </c:pt>
                <c:pt idx="3083">
                  <c:v>0.47510000000000002</c:v>
                </c:pt>
                <c:pt idx="3084">
                  <c:v>0.47500000000000003</c:v>
                </c:pt>
                <c:pt idx="3085">
                  <c:v>0.47500000000000003</c:v>
                </c:pt>
                <c:pt idx="3086">
                  <c:v>0.4749000000000001</c:v>
                </c:pt>
                <c:pt idx="3087">
                  <c:v>0.47480000000000006</c:v>
                </c:pt>
                <c:pt idx="3088">
                  <c:v>0.47460000000000002</c:v>
                </c:pt>
                <c:pt idx="3089">
                  <c:v>0.47460000000000002</c:v>
                </c:pt>
                <c:pt idx="3090">
                  <c:v>0.47480000000000006</c:v>
                </c:pt>
                <c:pt idx="3091">
                  <c:v>0.47480000000000006</c:v>
                </c:pt>
                <c:pt idx="3092">
                  <c:v>0.47500000000000003</c:v>
                </c:pt>
                <c:pt idx="3093">
                  <c:v>0.47480000000000006</c:v>
                </c:pt>
                <c:pt idx="3094">
                  <c:v>0.47470000000000001</c:v>
                </c:pt>
                <c:pt idx="3095">
                  <c:v>0.4749000000000001</c:v>
                </c:pt>
                <c:pt idx="3096">
                  <c:v>0.47510000000000002</c:v>
                </c:pt>
                <c:pt idx="3097">
                  <c:v>0.4754000000000001</c:v>
                </c:pt>
                <c:pt idx="3098">
                  <c:v>0.47580000000000006</c:v>
                </c:pt>
                <c:pt idx="3099">
                  <c:v>0.47600000000000003</c:v>
                </c:pt>
                <c:pt idx="3100">
                  <c:v>0.4764000000000001</c:v>
                </c:pt>
                <c:pt idx="3101">
                  <c:v>0.47650000000000003</c:v>
                </c:pt>
                <c:pt idx="3102">
                  <c:v>0.47680000000000006</c:v>
                </c:pt>
                <c:pt idx="3103">
                  <c:v>0.47730000000000006</c:v>
                </c:pt>
                <c:pt idx="3104">
                  <c:v>0.47830000000000006</c:v>
                </c:pt>
                <c:pt idx="3105">
                  <c:v>0.4789000000000001</c:v>
                </c:pt>
                <c:pt idx="3106">
                  <c:v>0.47900000000000004</c:v>
                </c:pt>
                <c:pt idx="3107">
                  <c:v>0.47970000000000002</c:v>
                </c:pt>
                <c:pt idx="3108">
                  <c:v>0.48020000000000002</c:v>
                </c:pt>
                <c:pt idx="3109">
                  <c:v>0.48050000000000004</c:v>
                </c:pt>
                <c:pt idx="3110">
                  <c:v>0.48070000000000002</c:v>
                </c:pt>
                <c:pt idx="3111">
                  <c:v>0.48070000000000002</c:v>
                </c:pt>
                <c:pt idx="3112">
                  <c:v>0.48090000000000011</c:v>
                </c:pt>
                <c:pt idx="3113">
                  <c:v>0.48120000000000002</c:v>
                </c:pt>
                <c:pt idx="3114">
                  <c:v>0.48070000000000002</c:v>
                </c:pt>
                <c:pt idx="3115">
                  <c:v>0.48180000000000006</c:v>
                </c:pt>
                <c:pt idx="3116">
                  <c:v>0.48240000000000005</c:v>
                </c:pt>
                <c:pt idx="3117">
                  <c:v>0.48260000000000003</c:v>
                </c:pt>
                <c:pt idx="3118">
                  <c:v>0.48290000000000005</c:v>
                </c:pt>
                <c:pt idx="3119">
                  <c:v>0.48300000000000004</c:v>
                </c:pt>
                <c:pt idx="3120">
                  <c:v>0.48280000000000006</c:v>
                </c:pt>
                <c:pt idx="3121">
                  <c:v>0.48270000000000002</c:v>
                </c:pt>
                <c:pt idx="3122">
                  <c:v>0.48270000000000002</c:v>
                </c:pt>
                <c:pt idx="3123">
                  <c:v>0.48240000000000005</c:v>
                </c:pt>
                <c:pt idx="3124">
                  <c:v>0.48230000000000006</c:v>
                </c:pt>
                <c:pt idx="3125">
                  <c:v>0.48240000000000005</c:v>
                </c:pt>
                <c:pt idx="3126">
                  <c:v>0.48260000000000003</c:v>
                </c:pt>
                <c:pt idx="3127">
                  <c:v>0.48280000000000006</c:v>
                </c:pt>
                <c:pt idx="3128">
                  <c:v>0.48300000000000004</c:v>
                </c:pt>
                <c:pt idx="3129">
                  <c:v>0.48310000000000003</c:v>
                </c:pt>
                <c:pt idx="3130">
                  <c:v>0.48330000000000006</c:v>
                </c:pt>
                <c:pt idx="3131">
                  <c:v>0.4835000000000001</c:v>
                </c:pt>
                <c:pt idx="3132">
                  <c:v>0.48380000000000006</c:v>
                </c:pt>
                <c:pt idx="3133">
                  <c:v>0.4840000000000001</c:v>
                </c:pt>
                <c:pt idx="3134">
                  <c:v>0.48420000000000002</c:v>
                </c:pt>
                <c:pt idx="3135">
                  <c:v>0.48330000000000006</c:v>
                </c:pt>
                <c:pt idx="3136">
                  <c:v>0.48070000000000002</c:v>
                </c:pt>
                <c:pt idx="3137">
                  <c:v>0.4794000000000001</c:v>
                </c:pt>
                <c:pt idx="3138">
                  <c:v>0.48260000000000003</c:v>
                </c:pt>
                <c:pt idx="3139">
                  <c:v>0.48220000000000002</c:v>
                </c:pt>
                <c:pt idx="3140">
                  <c:v>0.47960000000000008</c:v>
                </c:pt>
                <c:pt idx="3141">
                  <c:v>0.4789000000000001</c:v>
                </c:pt>
                <c:pt idx="3142">
                  <c:v>0.47870000000000001</c:v>
                </c:pt>
                <c:pt idx="3143">
                  <c:v>0.47860000000000008</c:v>
                </c:pt>
                <c:pt idx="3144">
                  <c:v>0.4789000000000001</c:v>
                </c:pt>
                <c:pt idx="3145">
                  <c:v>0.47910000000000008</c:v>
                </c:pt>
                <c:pt idx="3146">
                  <c:v>0.47950000000000004</c:v>
                </c:pt>
                <c:pt idx="3147">
                  <c:v>0.47970000000000002</c:v>
                </c:pt>
                <c:pt idx="3148">
                  <c:v>0.48030000000000006</c:v>
                </c:pt>
                <c:pt idx="3149">
                  <c:v>0.48090000000000011</c:v>
                </c:pt>
                <c:pt idx="3150">
                  <c:v>0.48140000000000011</c:v>
                </c:pt>
                <c:pt idx="3151">
                  <c:v>0.48210000000000003</c:v>
                </c:pt>
                <c:pt idx="3152">
                  <c:v>0.48280000000000006</c:v>
                </c:pt>
                <c:pt idx="3153">
                  <c:v>0.48380000000000006</c:v>
                </c:pt>
                <c:pt idx="3154">
                  <c:v>0.4855000000000001</c:v>
                </c:pt>
                <c:pt idx="3155">
                  <c:v>0.48670000000000002</c:v>
                </c:pt>
                <c:pt idx="3156">
                  <c:v>0.4880000000000001</c:v>
                </c:pt>
                <c:pt idx="3157">
                  <c:v>0.48940000000000006</c:v>
                </c:pt>
                <c:pt idx="3158">
                  <c:v>0.49040000000000006</c:v>
                </c:pt>
                <c:pt idx="3159">
                  <c:v>0.49120000000000008</c:v>
                </c:pt>
                <c:pt idx="3160">
                  <c:v>0.49140000000000006</c:v>
                </c:pt>
                <c:pt idx="3161">
                  <c:v>0.4910000000000001</c:v>
                </c:pt>
                <c:pt idx="3162">
                  <c:v>0.49070000000000008</c:v>
                </c:pt>
                <c:pt idx="3163">
                  <c:v>0.49040000000000006</c:v>
                </c:pt>
                <c:pt idx="3164">
                  <c:v>0.49010000000000004</c:v>
                </c:pt>
                <c:pt idx="3165">
                  <c:v>0.48970000000000002</c:v>
                </c:pt>
                <c:pt idx="3166">
                  <c:v>0.48980000000000007</c:v>
                </c:pt>
                <c:pt idx="3167">
                  <c:v>0.48990000000000006</c:v>
                </c:pt>
                <c:pt idx="3168">
                  <c:v>0.49000000000000005</c:v>
                </c:pt>
                <c:pt idx="3169">
                  <c:v>0.49010000000000004</c:v>
                </c:pt>
                <c:pt idx="3170">
                  <c:v>0.49010000000000004</c:v>
                </c:pt>
                <c:pt idx="3171">
                  <c:v>0.49000000000000005</c:v>
                </c:pt>
                <c:pt idx="3172">
                  <c:v>0.48980000000000007</c:v>
                </c:pt>
                <c:pt idx="3173">
                  <c:v>0.4895000000000001</c:v>
                </c:pt>
                <c:pt idx="3174">
                  <c:v>0.4885000000000001</c:v>
                </c:pt>
                <c:pt idx="3175">
                  <c:v>0.4880000000000001</c:v>
                </c:pt>
                <c:pt idx="3176">
                  <c:v>0.48760000000000003</c:v>
                </c:pt>
                <c:pt idx="3177">
                  <c:v>0.48720000000000002</c:v>
                </c:pt>
                <c:pt idx="3178">
                  <c:v>0.48710000000000003</c:v>
                </c:pt>
                <c:pt idx="3179">
                  <c:v>0.48730000000000007</c:v>
                </c:pt>
                <c:pt idx="3180">
                  <c:v>0.48760000000000003</c:v>
                </c:pt>
                <c:pt idx="3181">
                  <c:v>0.48790000000000006</c:v>
                </c:pt>
                <c:pt idx="3182">
                  <c:v>0.4880000000000001</c:v>
                </c:pt>
                <c:pt idx="3183">
                  <c:v>0.4880000000000001</c:v>
                </c:pt>
                <c:pt idx="3184">
                  <c:v>0.4880000000000001</c:v>
                </c:pt>
                <c:pt idx="3185">
                  <c:v>0.4880000000000001</c:v>
                </c:pt>
                <c:pt idx="3186">
                  <c:v>0.4880000000000001</c:v>
                </c:pt>
                <c:pt idx="3187">
                  <c:v>0.48810000000000003</c:v>
                </c:pt>
                <c:pt idx="3188">
                  <c:v>0.4885000000000001</c:v>
                </c:pt>
                <c:pt idx="3189">
                  <c:v>0.48980000000000007</c:v>
                </c:pt>
                <c:pt idx="3190">
                  <c:v>0.49010000000000004</c:v>
                </c:pt>
                <c:pt idx="3191">
                  <c:v>0.49020000000000002</c:v>
                </c:pt>
                <c:pt idx="3192">
                  <c:v>0.49020000000000002</c:v>
                </c:pt>
                <c:pt idx="3193">
                  <c:v>0.49020000000000002</c:v>
                </c:pt>
                <c:pt idx="3194">
                  <c:v>0.49000000000000005</c:v>
                </c:pt>
                <c:pt idx="3195">
                  <c:v>0.48990000000000006</c:v>
                </c:pt>
                <c:pt idx="3196">
                  <c:v>0.48980000000000007</c:v>
                </c:pt>
                <c:pt idx="3197">
                  <c:v>0.49000000000000005</c:v>
                </c:pt>
                <c:pt idx="3198">
                  <c:v>0.49000000000000005</c:v>
                </c:pt>
                <c:pt idx="3199">
                  <c:v>0.4905000000000001</c:v>
                </c:pt>
                <c:pt idx="3200">
                  <c:v>0.49070000000000008</c:v>
                </c:pt>
                <c:pt idx="3201">
                  <c:v>0.49090000000000006</c:v>
                </c:pt>
                <c:pt idx="3202">
                  <c:v>0.4910000000000001</c:v>
                </c:pt>
                <c:pt idx="3203">
                  <c:v>0.49120000000000008</c:v>
                </c:pt>
                <c:pt idx="3204">
                  <c:v>0.49140000000000006</c:v>
                </c:pt>
                <c:pt idx="3205">
                  <c:v>0.49170000000000008</c:v>
                </c:pt>
                <c:pt idx="3206">
                  <c:v>0.4920000000000001</c:v>
                </c:pt>
                <c:pt idx="3207">
                  <c:v>0.49220000000000008</c:v>
                </c:pt>
                <c:pt idx="3208">
                  <c:v>0.49170000000000008</c:v>
                </c:pt>
                <c:pt idx="3209">
                  <c:v>0.49110000000000004</c:v>
                </c:pt>
                <c:pt idx="3210">
                  <c:v>0.4910000000000001</c:v>
                </c:pt>
                <c:pt idx="3211">
                  <c:v>0.4910000000000001</c:v>
                </c:pt>
                <c:pt idx="3212">
                  <c:v>0.49080000000000007</c:v>
                </c:pt>
                <c:pt idx="3213">
                  <c:v>0.4905000000000001</c:v>
                </c:pt>
                <c:pt idx="3214">
                  <c:v>0.48970000000000002</c:v>
                </c:pt>
                <c:pt idx="3215">
                  <c:v>0.49000000000000005</c:v>
                </c:pt>
                <c:pt idx="3216">
                  <c:v>0.49030000000000007</c:v>
                </c:pt>
                <c:pt idx="3217">
                  <c:v>0.49060000000000004</c:v>
                </c:pt>
                <c:pt idx="3218">
                  <c:v>0.49090000000000006</c:v>
                </c:pt>
                <c:pt idx="3219">
                  <c:v>0.4910000000000001</c:v>
                </c:pt>
                <c:pt idx="3220">
                  <c:v>0.49110000000000004</c:v>
                </c:pt>
                <c:pt idx="3221">
                  <c:v>0.49120000000000008</c:v>
                </c:pt>
                <c:pt idx="3222">
                  <c:v>0.49120000000000008</c:v>
                </c:pt>
                <c:pt idx="3223">
                  <c:v>0.4915000000000001</c:v>
                </c:pt>
                <c:pt idx="3224">
                  <c:v>0.49180000000000007</c:v>
                </c:pt>
                <c:pt idx="3225">
                  <c:v>0.49210000000000004</c:v>
                </c:pt>
                <c:pt idx="3226">
                  <c:v>0.49240000000000006</c:v>
                </c:pt>
                <c:pt idx="3227">
                  <c:v>0.49240000000000006</c:v>
                </c:pt>
                <c:pt idx="3228">
                  <c:v>0.49240000000000006</c:v>
                </c:pt>
                <c:pt idx="3229">
                  <c:v>0.49230000000000007</c:v>
                </c:pt>
                <c:pt idx="3230">
                  <c:v>0.49230000000000007</c:v>
                </c:pt>
                <c:pt idx="3231">
                  <c:v>0.49230000000000007</c:v>
                </c:pt>
                <c:pt idx="3232">
                  <c:v>0.49220000000000008</c:v>
                </c:pt>
                <c:pt idx="3233">
                  <c:v>0.49220000000000008</c:v>
                </c:pt>
                <c:pt idx="3234">
                  <c:v>0.49230000000000007</c:v>
                </c:pt>
                <c:pt idx="3235">
                  <c:v>0.4925000000000001</c:v>
                </c:pt>
                <c:pt idx="3236">
                  <c:v>0.49270000000000008</c:v>
                </c:pt>
                <c:pt idx="3237">
                  <c:v>0.49090000000000006</c:v>
                </c:pt>
                <c:pt idx="3238">
                  <c:v>0.4895000000000001</c:v>
                </c:pt>
                <c:pt idx="3239">
                  <c:v>0.48970000000000002</c:v>
                </c:pt>
                <c:pt idx="3240">
                  <c:v>0.49000000000000005</c:v>
                </c:pt>
                <c:pt idx="3241">
                  <c:v>0.49030000000000007</c:v>
                </c:pt>
                <c:pt idx="3242">
                  <c:v>0.49070000000000008</c:v>
                </c:pt>
                <c:pt idx="3243">
                  <c:v>0.49120000000000008</c:v>
                </c:pt>
                <c:pt idx="3244">
                  <c:v>0.49160000000000004</c:v>
                </c:pt>
                <c:pt idx="3245">
                  <c:v>0.4920000000000001</c:v>
                </c:pt>
                <c:pt idx="3246">
                  <c:v>0.49220000000000008</c:v>
                </c:pt>
                <c:pt idx="3247">
                  <c:v>0.4905000000000001</c:v>
                </c:pt>
                <c:pt idx="3248">
                  <c:v>0.49060000000000004</c:v>
                </c:pt>
                <c:pt idx="3249">
                  <c:v>0.49060000000000004</c:v>
                </c:pt>
                <c:pt idx="3250">
                  <c:v>0.49030000000000007</c:v>
                </c:pt>
                <c:pt idx="3251">
                  <c:v>0.49000000000000005</c:v>
                </c:pt>
                <c:pt idx="3252">
                  <c:v>0.48980000000000007</c:v>
                </c:pt>
                <c:pt idx="3253">
                  <c:v>0.48990000000000006</c:v>
                </c:pt>
                <c:pt idx="3254">
                  <c:v>0.49140000000000006</c:v>
                </c:pt>
                <c:pt idx="3255">
                  <c:v>0.49560000000000004</c:v>
                </c:pt>
                <c:pt idx="3256">
                  <c:v>0.49560000000000004</c:v>
                </c:pt>
                <c:pt idx="3257">
                  <c:v>0.49560000000000004</c:v>
                </c:pt>
                <c:pt idx="3258">
                  <c:v>0.49560000000000004</c:v>
                </c:pt>
                <c:pt idx="3259">
                  <c:v>0.49560000000000004</c:v>
                </c:pt>
                <c:pt idx="3260">
                  <c:v>0.49580000000000007</c:v>
                </c:pt>
                <c:pt idx="3261">
                  <c:v>0.49600000000000005</c:v>
                </c:pt>
                <c:pt idx="3262">
                  <c:v>0.49630000000000007</c:v>
                </c:pt>
                <c:pt idx="3263">
                  <c:v>0.49640000000000006</c:v>
                </c:pt>
                <c:pt idx="3264">
                  <c:v>0.49640000000000006</c:v>
                </c:pt>
                <c:pt idx="3265">
                  <c:v>0.49600000000000005</c:v>
                </c:pt>
                <c:pt idx="3266">
                  <c:v>0.49490000000000006</c:v>
                </c:pt>
                <c:pt idx="3267">
                  <c:v>0.49450000000000005</c:v>
                </c:pt>
                <c:pt idx="3268">
                  <c:v>0.49380000000000007</c:v>
                </c:pt>
                <c:pt idx="3269">
                  <c:v>0.49460000000000004</c:v>
                </c:pt>
                <c:pt idx="3270">
                  <c:v>0.49460000000000004</c:v>
                </c:pt>
                <c:pt idx="3271">
                  <c:v>0.49460000000000004</c:v>
                </c:pt>
                <c:pt idx="3272">
                  <c:v>0.49460000000000004</c:v>
                </c:pt>
                <c:pt idx="3273">
                  <c:v>0.49460000000000004</c:v>
                </c:pt>
                <c:pt idx="3274">
                  <c:v>0.4930000000000001</c:v>
                </c:pt>
                <c:pt idx="3275">
                  <c:v>0.4930000000000001</c:v>
                </c:pt>
                <c:pt idx="3276">
                  <c:v>0.49280000000000007</c:v>
                </c:pt>
                <c:pt idx="3277">
                  <c:v>0.49180000000000007</c:v>
                </c:pt>
                <c:pt idx="3278">
                  <c:v>0.49170000000000008</c:v>
                </c:pt>
                <c:pt idx="3279">
                  <c:v>0.4915000000000001</c:v>
                </c:pt>
                <c:pt idx="3280">
                  <c:v>0.49180000000000007</c:v>
                </c:pt>
                <c:pt idx="3281">
                  <c:v>0.4920000000000001</c:v>
                </c:pt>
                <c:pt idx="3282">
                  <c:v>0.49210000000000004</c:v>
                </c:pt>
                <c:pt idx="3283">
                  <c:v>0.49270000000000008</c:v>
                </c:pt>
                <c:pt idx="3284">
                  <c:v>0.4930000000000001</c:v>
                </c:pt>
                <c:pt idx="3285">
                  <c:v>0.4930000000000001</c:v>
                </c:pt>
                <c:pt idx="3286">
                  <c:v>0.49310000000000004</c:v>
                </c:pt>
                <c:pt idx="3287">
                  <c:v>0.49320000000000008</c:v>
                </c:pt>
                <c:pt idx="3288">
                  <c:v>0.49350000000000011</c:v>
                </c:pt>
                <c:pt idx="3289">
                  <c:v>0.49390000000000006</c:v>
                </c:pt>
                <c:pt idx="3290">
                  <c:v>0.49430000000000007</c:v>
                </c:pt>
                <c:pt idx="3291">
                  <c:v>0.49420000000000003</c:v>
                </c:pt>
                <c:pt idx="3292">
                  <c:v>0.49420000000000003</c:v>
                </c:pt>
                <c:pt idx="3293">
                  <c:v>0.49410000000000004</c:v>
                </c:pt>
                <c:pt idx="3294">
                  <c:v>0.49390000000000006</c:v>
                </c:pt>
                <c:pt idx="3295">
                  <c:v>0.49370000000000008</c:v>
                </c:pt>
                <c:pt idx="3296">
                  <c:v>0.49400000000000011</c:v>
                </c:pt>
                <c:pt idx="3297">
                  <c:v>0.49430000000000007</c:v>
                </c:pt>
                <c:pt idx="3298">
                  <c:v>0.49480000000000007</c:v>
                </c:pt>
                <c:pt idx="3299">
                  <c:v>0.49480000000000007</c:v>
                </c:pt>
                <c:pt idx="3300">
                  <c:v>0.49460000000000004</c:v>
                </c:pt>
                <c:pt idx="3301">
                  <c:v>0.49400000000000011</c:v>
                </c:pt>
                <c:pt idx="3302">
                  <c:v>0.49350000000000011</c:v>
                </c:pt>
                <c:pt idx="3303">
                  <c:v>0.49290000000000006</c:v>
                </c:pt>
                <c:pt idx="3304">
                  <c:v>0.4925000000000001</c:v>
                </c:pt>
                <c:pt idx="3305">
                  <c:v>0.49240000000000006</c:v>
                </c:pt>
                <c:pt idx="3306">
                  <c:v>0.49270000000000008</c:v>
                </c:pt>
                <c:pt idx="3307">
                  <c:v>0.49310000000000004</c:v>
                </c:pt>
                <c:pt idx="3308">
                  <c:v>0.49350000000000011</c:v>
                </c:pt>
                <c:pt idx="3309">
                  <c:v>0.49410000000000004</c:v>
                </c:pt>
                <c:pt idx="3310">
                  <c:v>0.49460000000000004</c:v>
                </c:pt>
                <c:pt idx="3311">
                  <c:v>0.49510000000000004</c:v>
                </c:pt>
                <c:pt idx="3312">
                  <c:v>0.49550000000000005</c:v>
                </c:pt>
                <c:pt idx="3313">
                  <c:v>0.49570000000000003</c:v>
                </c:pt>
                <c:pt idx="3314">
                  <c:v>0.49580000000000007</c:v>
                </c:pt>
                <c:pt idx="3315">
                  <c:v>0.4961000000000001</c:v>
                </c:pt>
                <c:pt idx="3316">
                  <c:v>0.49630000000000007</c:v>
                </c:pt>
                <c:pt idx="3317">
                  <c:v>0.4966000000000001</c:v>
                </c:pt>
                <c:pt idx="3318">
                  <c:v>0.49690000000000006</c:v>
                </c:pt>
                <c:pt idx="3319">
                  <c:v>0.4971000000000001</c:v>
                </c:pt>
                <c:pt idx="3320">
                  <c:v>0.49720000000000003</c:v>
                </c:pt>
                <c:pt idx="3321">
                  <c:v>0.49690000000000006</c:v>
                </c:pt>
                <c:pt idx="3322">
                  <c:v>0.49600000000000005</c:v>
                </c:pt>
                <c:pt idx="3323">
                  <c:v>0.49670000000000003</c:v>
                </c:pt>
                <c:pt idx="3324">
                  <c:v>0.4966000000000001</c:v>
                </c:pt>
                <c:pt idx="3325">
                  <c:v>0.49640000000000006</c:v>
                </c:pt>
                <c:pt idx="3326">
                  <c:v>0.49640000000000006</c:v>
                </c:pt>
                <c:pt idx="3327">
                  <c:v>0.49680000000000007</c:v>
                </c:pt>
                <c:pt idx="3328">
                  <c:v>0.49720000000000003</c:v>
                </c:pt>
                <c:pt idx="3329">
                  <c:v>0.49770000000000003</c:v>
                </c:pt>
                <c:pt idx="3330">
                  <c:v>0.49820000000000003</c:v>
                </c:pt>
                <c:pt idx="3331">
                  <c:v>0.49840000000000007</c:v>
                </c:pt>
                <c:pt idx="3332">
                  <c:v>0.49840000000000007</c:v>
                </c:pt>
                <c:pt idx="3333">
                  <c:v>0.49850000000000005</c:v>
                </c:pt>
                <c:pt idx="3334">
                  <c:v>0.4986000000000001</c:v>
                </c:pt>
                <c:pt idx="3335">
                  <c:v>0.4986000000000001</c:v>
                </c:pt>
                <c:pt idx="3336">
                  <c:v>0.49880000000000008</c:v>
                </c:pt>
                <c:pt idx="3337">
                  <c:v>0.49890000000000007</c:v>
                </c:pt>
                <c:pt idx="3338">
                  <c:v>0.49900000000000005</c:v>
                </c:pt>
                <c:pt idx="3339">
                  <c:v>0.49900000000000005</c:v>
                </c:pt>
                <c:pt idx="3340">
                  <c:v>0.4991000000000001</c:v>
                </c:pt>
                <c:pt idx="3341">
                  <c:v>0.49920000000000003</c:v>
                </c:pt>
                <c:pt idx="3342">
                  <c:v>0.49930000000000008</c:v>
                </c:pt>
                <c:pt idx="3343">
                  <c:v>0.49930000000000008</c:v>
                </c:pt>
                <c:pt idx="3344">
                  <c:v>0.49930000000000008</c:v>
                </c:pt>
                <c:pt idx="3345">
                  <c:v>0.49920000000000003</c:v>
                </c:pt>
                <c:pt idx="3346">
                  <c:v>0.4996000000000001</c:v>
                </c:pt>
                <c:pt idx="3347">
                  <c:v>0.4996000000000001</c:v>
                </c:pt>
                <c:pt idx="3348">
                  <c:v>0.49990000000000007</c:v>
                </c:pt>
                <c:pt idx="3349">
                  <c:v>0.49990000000000007</c:v>
                </c:pt>
                <c:pt idx="3350">
                  <c:v>0.50009999999999999</c:v>
                </c:pt>
                <c:pt idx="3351">
                  <c:v>0.49940000000000007</c:v>
                </c:pt>
                <c:pt idx="3352">
                  <c:v>0.49900000000000005</c:v>
                </c:pt>
                <c:pt idx="3353">
                  <c:v>0.49920000000000003</c:v>
                </c:pt>
                <c:pt idx="3354">
                  <c:v>0.49940000000000007</c:v>
                </c:pt>
                <c:pt idx="3355">
                  <c:v>0.4996000000000001</c:v>
                </c:pt>
                <c:pt idx="3356">
                  <c:v>0.49980000000000008</c:v>
                </c:pt>
                <c:pt idx="3357">
                  <c:v>0.49980000000000008</c:v>
                </c:pt>
                <c:pt idx="3358">
                  <c:v>0.49980000000000008</c:v>
                </c:pt>
                <c:pt idx="3359">
                  <c:v>0.49970000000000003</c:v>
                </c:pt>
                <c:pt idx="3360">
                  <c:v>0.49980000000000008</c:v>
                </c:pt>
                <c:pt idx="3361">
                  <c:v>0.49990000000000007</c:v>
                </c:pt>
                <c:pt idx="3362">
                  <c:v>0.5</c:v>
                </c:pt>
                <c:pt idx="3363">
                  <c:v>0.5</c:v>
                </c:pt>
                <c:pt idx="3364">
                  <c:v>0.49980000000000008</c:v>
                </c:pt>
                <c:pt idx="3365">
                  <c:v>0.5</c:v>
                </c:pt>
                <c:pt idx="3366">
                  <c:v>0.50029999999999997</c:v>
                </c:pt>
                <c:pt idx="3367">
                  <c:v>0.50060000000000004</c:v>
                </c:pt>
                <c:pt idx="3368">
                  <c:v>0.50070000000000003</c:v>
                </c:pt>
                <c:pt idx="3369">
                  <c:v>0.50080000000000002</c:v>
                </c:pt>
                <c:pt idx="3370">
                  <c:v>0.50060000000000004</c:v>
                </c:pt>
                <c:pt idx="3371">
                  <c:v>0.50039999999999996</c:v>
                </c:pt>
                <c:pt idx="3372">
                  <c:v>0.50019999999999998</c:v>
                </c:pt>
                <c:pt idx="3373">
                  <c:v>0.50049999999999983</c:v>
                </c:pt>
                <c:pt idx="3374">
                  <c:v>0.50060000000000004</c:v>
                </c:pt>
                <c:pt idx="3375">
                  <c:v>0.50070000000000003</c:v>
                </c:pt>
                <c:pt idx="3376">
                  <c:v>0.50070000000000003</c:v>
                </c:pt>
                <c:pt idx="3377">
                  <c:v>0.50039999999999996</c:v>
                </c:pt>
                <c:pt idx="3378">
                  <c:v>0.50009999999999999</c:v>
                </c:pt>
                <c:pt idx="3379">
                  <c:v>0.50019999999999998</c:v>
                </c:pt>
                <c:pt idx="3380">
                  <c:v>0.50070000000000003</c:v>
                </c:pt>
                <c:pt idx="3381">
                  <c:v>0.50139999999999996</c:v>
                </c:pt>
                <c:pt idx="3382">
                  <c:v>0.50209999999999999</c:v>
                </c:pt>
                <c:pt idx="3383">
                  <c:v>0.50209999999999999</c:v>
                </c:pt>
                <c:pt idx="3384">
                  <c:v>0.50129999999999997</c:v>
                </c:pt>
                <c:pt idx="3385">
                  <c:v>0.5</c:v>
                </c:pt>
                <c:pt idx="3386">
                  <c:v>0.49830000000000008</c:v>
                </c:pt>
                <c:pt idx="3387">
                  <c:v>0.49670000000000003</c:v>
                </c:pt>
                <c:pt idx="3388">
                  <c:v>0.49570000000000003</c:v>
                </c:pt>
                <c:pt idx="3389">
                  <c:v>0.49510000000000004</c:v>
                </c:pt>
                <c:pt idx="3390">
                  <c:v>0.49370000000000008</c:v>
                </c:pt>
                <c:pt idx="3391">
                  <c:v>0.49190000000000006</c:v>
                </c:pt>
                <c:pt idx="3392">
                  <c:v>0.49130000000000007</c:v>
                </c:pt>
                <c:pt idx="3393">
                  <c:v>0.49190000000000006</c:v>
                </c:pt>
                <c:pt idx="3394">
                  <c:v>0.49180000000000007</c:v>
                </c:pt>
                <c:pt idx="3395">
                  <c:v>0.4905000000000001</c:v>
                </c:pt>
                <c:pt idx="3396">
                  <c:v>0.4895000000000001</c:v>
                </c:pt>
                <c:pt idx="3397">
                  <c:v>0.48960000000000004</c:v>
                </c:pt>
                <c:pt idx="3398">
                  <c:v>0.48960000000000004</c:v>
                </c:pt>
                <c:pt idx="3399">
                  <c:v>0.48980000000000007</c:v>
                </c:pt>
                <c:pt idx="3400">
                  <c:v>0.48910000000000003</c:v>
                </c:pt>
                <c:pt idx="3401">
                  <c:v>0.48830000000000007</c:v>
                </c:pt>
                <c:pt idx="3402">
                  <c:v>0.48790000000000006</c:v>
                </c:pt>
                <c:pt idx="3403">
                  <c:v>0.48790000000000006</c:v>
                </c:pt>
                <c:pt idx="3404">
                  <c:v>0.48780000000000007</c:v>
                </c:pt>
                <c:pt idx="3405">
                  <c:v>0.48770000000000002</c:v>
                </c:pt>
                <c:pt idx="3406">
                  <c:v>0.4875000000000001</c:v>
                </c:pt>
                <c:pt idx="3407">
                  <c:v>0.48680000000000007</c:v>
                </c:pt>
                <c:pt idx="3408">
                  <c:v>0.48580000000000007</c:v>
                </c:pt>
                <c:pt idx="3409">
                  <c:v>0.48180000000000006</c:v>
                </c:pt>
                <c:pt idx="3410">
                  <c:v>0.48060000000000008</c:v>
                </c:pt>
                <c:pt idx="3411">
                  <c:v>0.4799000000000001</c:v>
                </c:pt>
                <c:pt idx="3412">
                  <c:v>0.47930000000000006</c:v>
                </c:pt>
                <c:pt idx="3413">
                  <c:v>0.47910000000000008</c:v>
                </c:pt>
                <c:pt idx="3414">
                  <c:v>0.47700000000000004</c:v>
                </c:pt>
                <c:pt idx="3415">
                  <c:v>0.47700000000000004</c:v>
                </c:pt>
                <c:pt idx="3416">
                  <c:v>0.47650000000000003</c:v>
                </c:pt>
                <c:pt idx="3417">
                  <c:v>0.47680000000000006</c:v>
                </c:pt>
                <c:pt idx="3418">
                  <c:v>0.47730000000000006</c:v>
                </c:pt>
                <c:pt idx="3419">
                  <c:v>0.47760000000000002</c:v>
                </c:pt>
                <c:pt idx="3420">
                  <c:v>0.47780000000000006</c:v>
                </c:pt>
                <c:pt idx="3421">
                  <c:v>0.47730000000000006</c:v>
                </c:pt>
                <c:pt idx="3422">
                  <c:v>0.47660000000000002</c:v>
                </c:pt>
                <c:pt idx="3423">
                  <c:v>0.47620000000000001</c:v>
                </c:pt>
                <c:pt idx="3424">
                  <c:v>0.47650000000000003</c:v>
                </c:pt>
                <c:pt idx="3425">
                  <c:v>0.47770000000000001</c:v>
                </c:pt>
                <c:pt idx="3426">
                  <c:v>0.47860000000000008</c:v>
                </c:pt>
                <c:pt idx="3427">
                  <c:v>0.47900000000000004</c:v>
                </c:pt>
                <c:pt idx="3428">
                  <c:v>0.47820000000000001</c:v>
                </c:pt>
                <c:pt idx="3429">
                  <c:v>0.47800000000000004</c:v>
                </c:pt>
                <c:pt idx="3430">
                  <c:v>0.4779000000000001</c:v>
                </c:pt>
                <c:pt idx="3431">
                  <c:v>0.47700000000000004</c:v>
                </c:pt>
                <c:pt idx="3432">
                  <c:v>0.47650000000000003</c:v>
                </c:pt>
                <c:pt idx="3433">
                  <c:v>0.47620000000000001</c:v>
                </c:pt>
                <c:pt idx="3434">
                  <c:v>0.47570000000000001</c:v>
                </c:pt>
                <c:pt idx="3435">
                  <c:v>0.47480000000000006</c:v>
                </c:pt>
                <c:pt idx="3436">
                  <c:v>0.47480000000000006</c:v>
                </c:pt>
                <c:pt idx="3437">
                  <c:v>0.47260000000000002</c:v>
                </c:pt>
                <c:pt idx="3438">
                  <c:v>0.47200000000000003</c:v>
                </c:pt>
                <c:pt idx="3439">
                  <c:v>0.47150000000000003</c:v>
                </c:pt>
                <c:pt idx="3440">
                  <c:v>0.47120000000000001</c:v>
                </c:pt>
                <c:pt idx="3441">
                  <c:v>0.47080000000000005</c:v>
                </c:pt>
                <c:pt idx="3442">
                  <c:v>0.47080000000000005</c:v>
                </c:pt>
                <c:pt idx="3443">
                  <c:v>0.47080000000000005</c:v>
                </c:pt>
                <c:pt idx="3444">
                  <c:v>0.47070000000000001</c:v>
                </c:pt>
                <c:pt idx="3445">
                  <c:v>0.47080000000000005</c:v>
                </c:pt>
                <c:pt idx="3446">
                  <c:v>0.47060000000000002</c:v>
                </c:pt>
                <c:pt idx="3447">
                  <c:v>0.47070000000000001</c:v>
                </c:pt>
                <c:pt idx="3448">
                  <c:v>0.47040000000000004</c:v>
                </c:pt>
                <c:pt idx="3449">
                  <c:v>0.46970000000000001</c:v>
                </c:pt>
                <c:pt idx="3450">
                  <c:v>0.46860000000000002</c:v>
                </c:pt>
                <c:pt idx="3451">
                  <c:v>0.46730000000000005</c:v>
                </c:pt>
                <c:pt idx="3452">
                  <c:v>0.46630000000000005</c:v>
                </c:pt>
                <c:pt idx="3453">
                  <c:v>0.4642</c:v>
                </c:pt>
                <c:pt idx="3454">
                  <c:v>0.46440000000000003</c:v>
                </c:pt>
                <c:pt idx="3455">
                  <c:v>0.46480000000000005</c:v>
                </c:pt>
                <c:pt idx="3456">
                  <c:v>0.46480000000000005</c:v>
                </c:pt>
                <c:pt idx="3457">
                  <c:v>0.46480000000000005</c:v>
                </c:pt>
                <c:pt idx="3458">
                  <c:v>0.46490000000000004</c:v>
                </c:pt>
                <c:pt idx="3459">
                  <c:v>0.46460000000000001</c:v>
                </c:pt>
                <c:pt idx="3460">
                  <c:v>0.46350000000000002</c:v>
                </c:pt>
                <c:pt idx="3461">
                  <c:v>0.46340000000000003</c:v>
                </c:pt>
                <c:pt idx="3462">
                  <c:v>0.4617</c:v>
                </c:pt>
                <c:pt idx="3463">
                  <c:v>0.45890000000000003</c:v>
                </c:pt>
                <c:pt idx="3464">
                  <c:v>0.45620000000000005</c:v>
                </c:pt>
                <c:pt idx="3465">
                  <c:v>0.45620000000000005</c:v>
                </c:pt>
                <c:pt idx="3466">
                  <c:v>0.45590000000000008</c:v>
                </c:pt>
                <c:pt idx="3467">
                  <c:v>0.4587</c:v>
                </c:pt>
                <c:pt idx="3468">
                  <c:v>0.46510000000000001</c:v>
                </c:pt>
                <c:pt idx="3469">
                  <c:v>0.46640000000000004</c:v>
                </c:pt>
                <c:pt idx="3470">
                  <c:v>0.46600000000000008</c:v>
                </c:pt>
                <c:pt idx="3471">
                  <c:v>0.46450000000000002</c:v>
                </c:pt>
                <c:pt idx="3472">
                  <c:v>0.46250000000000002</c:v>
                </c:pt>
                <c:pt idx="3473">
                  <c:v>0.46040000000000003</c:v>
                </c:pt>
                <c:pt idx="3474">
                  <c:v>0.45840000000000003</c:v>
                </c:pt>
                <c:pt idx="3475">
                  <c:v>0.4572</c:v>
                </c:pt>
                <c:pt idx="3476">
                  <c:v>0.45740000000000003</c:v>
                </c:pt>
                <c:pt idx="3477">
                  <c:v>0.45790000000000003</c:v>
                </c:pt>
                <c:pt idx="3478">
                  <c:v>0.45840000000000003</c:v>
                </c:pt>
                <c:pt idx="3479">
                  <c:v>0.45830000000000004</c:v>
                </c:pt>
                <c:pt idx="3480">
                  <c:v>0.45790000000000003</c:v>
                </c:pt>
                <c:pt idx="3481">
                  <c:v>0.45670000000000005</c:v>
                </c:pt>
                <c:pt idx="3482">
                  <c:v>0.45420000000000005</c:v>
                </c:pt>
                <c:pt idx="3483">
                  <c:v>0.45029999999999998</c:v>
                </c:pt>
                <c:pt idx="3484">
                  <c:v>0.44629999999999997</c:v>
                </c:pt>
                <c:pt idx="3485">
                  <c:v>0.44360000000000005</c:v>
                </c:pt>
                <c:pt idx="3486">
                  <c:v>0.44319999999999998</c:v>
                </c:pt>
                <c:pt idx="3487">
                  <c:v>0.44590000000000002</c:v>
                </c:pt>
                <c:pt idx="3488">
                  <c:v>0.44990000000000002</c:v>
                </c:pt>
                <c:pt idx="3489">
                  <c:v>0.45179999999999998</c:v>
                </c:pt>
                <c:pt idx="3490">
                  <c:v>0.4526</c:v>
                </c:pt>
                <c:pt idx="3491">
                  <c:v>0.4521</c:v>
                </c:pt>
                <c:pt idx="3492">
                  <c:v>0.45140000000000002</c:v>
                </c:pt>
                <c:pt idx="3493">
                  <c:v>0.4516</c:v>
                </c:pt>
                <c:pt idx="3494">
                  <c:v>0.4516</c:v>
                </c:pt>
                <c:pt idx="3495">
                  <c:v>0.45250000000000001</c:v>
                </c:pt>
                <c:pt idx="3496">
                  <c:v>0.45390000000000008</c:v>
                </c:pt>
                <c:pt idx="3497">
                  <c:v>0.4541</c:v>
                </c:pt>
                <c:pt idx="3498">
                  <c:v>0.45329999999999998</c:v>
                </c:pt>
                <c:pt idx="3499">
                  <c:v>0.45240000000000002</c:v>
                </c:pt>
                <c:pt idx="3500">
                  <c:v>0.45200000000000001</c:v>
                </c:pt>
                <c:pt idx="3501">
                  <c:v>0.45190000000000002</c:v>
                </c:pt>
                <c:pt idx="3502">
                  <c:v>0.45179999999999998</c:v>
                </c:pt>
                <c:pt idx="3503">
                  <c:v>0.4511</c:v>
                </c:pt>
                <c:pt idx="3504">
                  <c:v>0.45</c:v>
                </c:pt>
                <c:pt idx="3505">
                  <c:v>0.4491</c:v>
                </c:pt>
                <c:pt idx="3506">
                  <c:v>0.44800000000000001</c:v>
                </c:pt>
                <c:pt idx="3507">
                  <c:v>0.44779999999999998</c:v>
                </c:pt>
                <c:pt idx="3508">
                  <c:v>0.44840000000000002</c:v>
                </c:pt>
                <c:pt idx="3509">
                  <c:v>0.44950000000000001</c:v>
                </c:pt>
                <c:pt idx="3510">
                  <c:v>0.4501</c:v>
                </c:pt>
                <c:pt idx="3511">
                  <c:v>0.44990000000000002</c:v>
                </c:pt>
                <c:pt idx="3512">
                  <c:v>0.44940000000000002</c:v>
                </c:pt>
                <c:pt idx="3513">
                  <c:v>0.44900000000000001</c:v>
                </c:pt>
                <c:pt idx="3514">
                  <c:v>0.44870000000000004</c:v>
                </c:pt>
                <c:pt idx="3515">
                  <c:v>0.44879999999999998</c:v>
                </c:pt>
                <c:pt idx="3516">
                  <c:v>0.4491</c:v>
                </c:pt>
                <c:pt idx="3517">
                  <c:v>0.44920000000000004</c:v>
                </c:pt>
                <c:pt idx="3518">
                  <c:v>0.44990000000000002</c:v>
                </c:pt>
                <c:pt idx="3519">
                  <c:v>0.45020000000000004</c:v>
                </c:pt>
                <c:pt idx="3520">
                  <c:v>0.4501</c:v>
                </c:pt>
                <c:pt idx="3521">
                  <c:v>0.44929999999999998</c:v>
                </c:pt>
                <c:pt idx="3522">
                  <c:v>0.44820000000000004</c:v>
                </c:pt>
                <c:pt idx="3523">
                  <c:v>0.4471</c:v>
                </c:pt>
                <c:pt idx="3524">
                  <c:v>0.4471</c:v>
                </c:pt>
                <c:pt idx="3525">
                  <c:v>0.44650000000000001</c:v>
                </c:pt>
                <c:pt idx="3526">
                  <c:v>0.4466</c:v>
                </c:pt>
                <c:pt idx="3527">
                  <c:v>0.44729999999999998</c:v>
                </c:pt>
                <c:pt idx="3528">
                  <c:v>0.4481</c:v>
                </c:pt>
                <c:pt idx="3529">
                  <c:v>0.44879999999999998</c:v>
                </c:pt>
                <c:pt idx="3530">
                  <c:v>0.44890000000000002</c:v>
                </c:pt>
                <c:pt idx="3531">
                  <c:v>0.44829999999999998</c:v>
                </c:pt>
                <c:pt idx="3532">
                  <c:v>0.44729999999999998</c:v>
                </c:pt>
                <c:pt idx="3533">
                  <c:v>0.44590000000000002</c:v>
                </c:pt>
                <c:pt idx="3534">
                  <c:v>0.44419999999999998</c:v>
                </c:pt>
                <c:pt idx="3535">
                  <c:v>0.44230000000000008</c:v>
                </c:pt>
                <c:pt idx="3536">
                  <c:v>0.44</c:v>
                </c:pt>
                <c:pt idx="3537">
                  <c:v>0.43790000000000007</c:v>
                </c:pt>
                <c:pt idx="3538">
                  <c:v>0.43620000000000003</c:v>
                </c:pt>
                <c:pt idx="3539">
                  <c:v>0.43440000000000006</c:v>
                </c:pt>
                <c:pt idx="3540">
                  <c:v>0.43440000000000006</c:v>
                </c:pt>
                <c:pt idx="3541">
                  <c:v>0.43280000000000007</c:v>
                </c:pt>
                <c:pt idx="3542">
                  <c:v>0.43530000000000008</c:v>
                </c:pt>
                <c:pt idx="3543">
                  <c:v>0.43530000000000008</c:v>
                </c:pt>
                <c:pt idx="3544">
                  <c:v>0.43530000000000008</c:v>
                </c:pt>
                <c:pt idx="3545">
                  <c:v>0.44060000000000005</c:v>
                </c:pt>
                <c:pt idx="3546">
                  <c:v>0.43930000000000008</c:v>
                </c:pt>
                <c:pt idx="3547">
                  <c:v>0.43970000000000004</c:v>
                </c:pt>
                <c:pt idx="3548">
                  <c:v>0.43970000000000004</c:v>
                </c:pt>
                <c:pt idx="3549">
                  <c:v>0.43870000000000003</c:v>
                </c:pt>
                <c:pt idx="3550">
                  <c:v>0.43690000000000007</c:v>
                </c:pt>
                <c:pt idx="3551">
                  <c:v>0.43540000000000006</c:v>
                </c:pt>
                <c:pt idx="3552">
                  <c:v>0.43540000000000006</c:v>
                </c:pt>
                <c:pt idx="3553">
                  <c:v>0.43540000000000006</c:v>
                </c:pt>
                <c:pt idx="3554">
                  <c:v>0.43540000000000006</c:v>
                </c:pt>
                <c:pt idx="3555">
                  <c:v>0.43400000000000005</c:v>
                </c:pt>
                <c:pt idx="3556">
                  <c:v>0.43080000000000007</c:v>
                </c:pt>
                <c:pt idx="3557">
                  <c:v>0.42990000000000006</c:v>
                </c:pt>
                <c:pt idx="3558">
                  <c:v>0.4305000000000001</c:v>
                </c:pt>
                <c:pt idx="3559">
                  <c:v>0.43140000000000006</c:v>
                </c:pt>
                <c:pt idx="3560">
                  <c:v>0.43190000000000006</c:v>
                </c:pt>
                <c:pt idx="3561">
                  <c:v>0.43220000000000003</c:v>
                </c:pt>
                <c:pt idx="3562">
                  <c:v>0.43250000000000005</c:v>
                </c:pt>
                <c:pt idx="3563">
                  <c:v>0.43310000000000004</c:v>
                </c:pt>
                <c:pt idx="3564">
                  <c:v>0.43400000000000005</c:v>
                </c:pt>
                <c:pt idx="3565">
                  <c:v>0.43490000000000006</c:v>
                </c:pt>
                <c:pt idx="3566">
                  <c:v>0.43570000000000003</c:v>
                </c:pt>
                <c:pt idx="3567">
                  <c:v>0.43640000000000007</c:v>
                </c:pt>
                <c:pt idx="3568">
                  <c:v>0.4361000000000001</c:v>
                </c:pt>
                <c:pt idx="3569">
                  <c:v>0.43650000000000005</c:v>
                </c:pt>
                <c:pt idx="3570">
                  <c:v>0.4366000000000001</c:v>
                </c:pt>
                <c:pt idx="3571">
                  <c:v>0.4366000000000001</c:v>
                </c:pt>
                <c:pt idx="3572">
                  <c:v>0.43630000000000008</c:v>
                </c:pt>
                <c:pt idx="3573">
                  <c:v>0.4361000000000001</c:v>
                </c:pt>
                <c:pt idx="3574">
                  <c:v>0.43590000000000007</c:v>
                </c:pt>
                <c:pt idx="3575">
                  <c:v>0.43570000000000003</c:v>
                </c:pt>
                <c:pt idx="3576">
                  <c:v>0.43570000000000003</c:v>
                </c:pt>
                <c:pt idx="3577">
                  <c:v>0.43530000000000008</c:v>
                </c:pt>
                <c:pt idx="3578">
                  <c:v>0.4356000000000001</c:v>
                </c:pt>
                <c:pt idx="3579">
                  <c:v>0.43580000000000008</c:v>
                </c:pt>
                <c:pt idx="3580">
                  <c:v>0.43570000000000003</c:v>
                </c:pt>
                <c:pt idx="3581">
                  <c:v>0.43550000000000005</c:v>
                </c:pt>
                <c:pt idx="3582">
                  <c:v>0.43540000000000006</c:v>
                </c:pt>
                <c:pt idx="3583">
                  <c:v>0.43540000000000006</c:v>
                </c:pt>
                <c:pt idx="3584">
                  <c:v>0.43550000000000005</c:v>
                </c:pt>
                <c:pt idx="3585">
                  <c:v>0.43540000000000006</c:v>
                </c:pt>
                <c:pt idx="3586">
                  <c:v>0.4351000000000001</c:v>
                </c:pt>
                <c:pt idx="3587">
                  <c:v>0.43570000000000003</c:v>
                </c:pt>
                <c:pt idx="3588">
                  <c:v>0.4361000000000001</c:v>
                </c:pt>
                <c:pt idx="3589">
                  <c:v>0.4361000000000001</c:v>
                </c:pt>
                <c:pt idx="3590">
                  <c:v>0.43620000000000003</c:v>
                </c:pt>
                <c:pt idx="3591">
                  <c:v>0.43630000000000008</c:v>
                </c:pt>
                <c:pt idx="3592">
                  <c:v>0.43640000000000007</c:v>
                </c:pt>
                <c:pt idx="3593">
                  <c:v>0.4361000000000001</c:v>
                </c:pt>
                <c:pt idx="3594">
                  <c:v>0.43370000000000003</c:v>
                </c:pt>
                <c:pt idx="3595">
                  <c:v>0.43280000000000007</c:v>
                </c:pt>
                <c:pt idx="3596">
                  <c:v>0.43240000000000006</c:v>
                </c:pt>
                <c:pt idx="3597">
                  <c:v>0.43200000000000005</c:v>
                </c:pt>
                <c:pt idx="3598">
                  <c:v>0.43180000000000007</c:v>
                </c:pt>
                <c:pt idx="3599">
                  <c:v>0.43180000000000007</c:v>
                </c:pt>
                <c:pt idx="3600">
                  <c:v>0.43150000000000011</c:v>
                </c:pt>
                <c:pt idx="3601">
                  <c:v>0.43130000000000007</c:v>
                </c:pt>
                <c:pt idx="3602">
                  <c:v>0.43130000000000007</c:v>
                </c:pt>
                <c:pt idx="3603">
                  <c:v>0.43150000000000011</c:v>
                </c:pt>
                <c:pt idx="3604">
                  <c:v>0.43180000000000007</c:v>
                </c:pt>
                <c:pt idx="3605">
                  <c:v>0.43260000000000004</c:v>
                </c:pt>
                <c:pt idx="3606">
                  <c:v>0.43370000000000003</c:v>
                </c:pt>
                <c:pt idx="3607">
                  <c:v>0.43530000000000008</c:v>
                </c:pt>
                <c:pt idx="3608">
                  <c:v>0.4371000000000001</c:v>
                </c:pt>
                <c:pt idx="3609">
                  <c:v>0.43870000000000003</c:v>
                </c:pt>
                <c:pt idx="3610">
                  <c:v>0.44</c:v>
                </c:pt>
                <c:pt idx="3611">
                  <c:v>0.44110000000000005</c:v>
                </c:pt>
                <c:pt idx="3612">
                  <c:v>0.442</c:v>
                </c:pt>
                <c:pt idx="3613">
                  <c:v>0.44269999999999998</c:v>
                </c:pt>
                <c:pt idx="3614">
                  <c:v>0.44310000000000005</c:v>
                </c:pt>
                <c:pt idx="3615">
                  <c:v>0.44319999999999998</c:v>
                </c:pt>
                <c:pt idx="3616">
                  <c:v>0.44230000000000008</c:v>
                </c:pt>
                <c:pt idx="3617">
                  <c:v>0.44190000000000002</c:v>
                </c:pt>
                <c:pt idx="3618">
                  <c:v>0.44140000000000001</c:v>
                </c:pt>
                <c:pt idx="3619">
                  <c:v>0.44110000000000005</c:v>
                </c:pt>
                <c:pt idx="3620">
                  <c:v>0.44110000000000005</c:v>
                </c:pt>
                <c:pt idx="3621">
                  <c:v>0.44090000000000001</c:v>
                </c:pt>
                <c:pt idx="3622">
                  <c:v>0.44090000000000001</c:v>
                </c:pt>
                <c:pt idx="3623">
                  <c:v>0.44090000000000001</c:v>
                </c:pt>
                <c:pt idx="3624">
                  <c:v>0.44140000000000001</c:v>
                </c:pt>
                <c:pt idx="3625">
                  <c:v>0.44319999999999998</c:v>
                </c:pt>
                <c:pt idx="3626">
                  <c:v>0.44360000000000005</c:v>
                </c:pt>
                <c:pt idx="3627">
                  <c:v>0.44390000000000002</c:v>
                </c:pt>
                <c:pt idx="3628">
                  <c:v>0.44450000000000001</c:v>
                </c:pt>
                <c:pt idx="3629">
                  <c:v>0.44500000000000001</c:v>
                </c:pt>
                <c:pt idx="3630">
                  <c:v>0.4456</c:v>
                </c:pt>
                <c:pt idx="3631">
                  <c:v>0.44450000000000001</c:v>
                </c:pt>
                <c:pt idx="3632">
                  <c:v>0.44629999999999997</c:v>
                </c:pt>
                <c:pt idx="3633">
                  <c:v>0.4466</c:v>
                </c:pt>
                <c:pt idx="3634">
                  <c:v>0.44690000000000002</c:v>
                </c:pt>
                <c:pt idx="3635">
                  <c:v>0.44729999999999998</c:v>
                </c:pt>
                <c:pt idx="3636">
                  <c:v>0.44750000000000001</c:v>
                </c:pt>
                <c:pt idx="3637">
                  <c:v>0.44770000000000004</c:v>
                </c:pt>
                <c:pt idx="3638">
                  <c:v>0.4476</c:v>
                </c:pt>
                <c:pt idx="3639">
                  <c:v>0.44750000000000001</c:v>
                </c:pt>
                <c:pt idx="3640">
                  <c:v>0.44750000000000001</c:v>
                </c:pt>
                <c:pt idx="3641">
                  <c:v>0.44729999999999998</c:v>
                </c:pt>
                <c:pt idx="3642">
                  <c:v>0.44700000000000001</c:v>
                </c:pt>
                <c:pt idx="3643">
                  <c:v>0.44670000000000004</c:v>
                </c:pt>
                <c:pt idx="3644">
                  <c:v>0.4476</c:v>
                </c:pt>
                <c:pt idx="3645">
                  <c:v>0.4461</c:v>
                </c:pt>
                <c:pt idx="3646">
                  <c:v>0.44629999999999997</c:v>
                </c:pt>
                <c:pt idx="3647">
                  <c:v>0.44650000000000001</c:v>
                </c:pt>
                <c:pt idx="3648">
                  <c:v>0.44679999999999997</c:v>
                </c:pt>
                <c:pt idx="3649">
                  <c:v>0.44690000000000002</c:v>
                </c:pt>
                <c:pt idx="3650">
                  <c:v>0.44690000000000002</c:v>
                </c:pt>
                <c:pt idx="3651">
                  <c:v>0.4466</c:v>
                </c:pt>
                <c:pt idx="3652">
                  <c:v>0.4466</c:v>
                </c:pt>
                <c:pt idx="3653">
                  <c:v>0.44650000000000001</c:v>
                </c:pt>
                <c:pt idx="3654">
                  <c:v>0.44650000000000001</c:v>
                </c:pt>
                <c:pt idx="3655">
                  <c:v>0.44650000000000001</c:v>
                </c:pt>
                <c:pt idx="3656">
                  <c:v>0.44629999999999997</c:v>
                </c:pt>
                <c:pt idx="3657">
                  <c:v>0.4461</c:v>
                </c:pt>
                <c:pt idx="3658">
                  <c:v>0.44620000000000004</c:v>
                </c:pt>
                <c:pt idx="3659">
                  <c:v>0.44640000000000002</c:v>
                </c:pt>
                <c:pt idx="3660">
                  <c:v>0.44629999999999997</c:v>
                </c:pt>
                <c:pt idx="3661">
                  <c:v>0.4461</c:v>
                </c:pt>
                <c:pt idx="3662">
                  <c:v>0.4461</c:v>
                </c:pt>
                <c:pt idx="3663">
                  <c:v>0.44620000000000004</c:v>
                </c:pt>
                <c:pt idx="3664">
                  <c:v>0.44640000000000002</c:v>
                </c:pt>
                <c:pt idx="3665">
                  <c:v>0.4466</c:v>
                </c:pt>
                <c:pt idx="3666">
                  <c:v>0.4476</c:v>
                </c:pt>
                <c:pt idx="3667">
                  <c:v>0.4481</c:v>
                </c:pt>
                <c:pt idx="3668">
                  <c:v>0.44840000000000002</c:v>
                </c:pt>
                <c:pt idx="3669">
                  <c:v>0.44829999999999998</c:v>
                </c:pt>
                <c:pt idx="3670">
                  <c:v>0.44820000000000004</c:v>
                </c:pt>
                <c:pt idx="3671">
                  <c:v>0.4481</c:v>
                </c:pt>
                <c:pt idx="3672">
                  <c:v>0.44790000000000002</c:v>
                </c:pt>
                <c:pt idx="3673">
                  <c:v>0.44770000000000004</c:v>
                </c:pt>
                <c:pt idx="3674">
                  <c:v>0.44750000000000001</c:v>
                </c:pt>
                <c:pt idx="3675">
                  <c:v>0.44740000000000002</c:v>
                </c:pt>
                <c:pt idx="3676">
                  <c:v>0.44720000000000004</c:v>
                </c:pt>
                <c:pt idx="3677">
                  <c:v>0.44720000000000004</c:v>
                </c:pt>
                <c:pt idx="3678">
                  <c:v>0.44700000000000001</c:v>
                </c:pt>
                <c:pt idx="3679">
                  <c:v>0.44620000000000004</c:v>
                </c:pt>
                <c:pt idx="3680">
                  <c:v>0.44469999999999998</c:v>
                </c:pt>
                <c:pt idx="3681">
                  <c:v>0.443</c:v>
                </c:pt>
                <c:pt idx="3682">
                  <c:v>0.44290000000000002</c:v>
                </c:pt>
                <c:pt idx="3683">
                  <c:v>0.44429999999999997</c:v>
                </c:pt>
                <c:pt idx="3684">
                  <c:v>0.4461</c:v>
                </c:pt>
                <c:pt idx="3685">
                  <c:v>0.4471</c:v>
                </c:pt>
                <c:pt idx="3686">
                  <c:v>0.4476</c:v>
                </c:pt>
                <c:pt idx="3687">
                  <c:v>0.4476</c:v>
                </c:pt>
                <c:pt idx="3688">
                  <c:v>0.44729999999999998</c:v>
                </c:pt>
                <c:pt idx="3689">
                  <c:v>0.44679999999999997</c:v>
                </c:pt>
                <c:pt idx="3690">
                  <c:v>0.44640000000000002</c:v>
                </c:pt>
                <c:pt idx="3691">
                  <c:v>0.44590000000000002</c:v>
                </c:pt>
                <c:pt idx="3692">
                  <c:v>0.4456</c:v>
                </c:pt>
                <c:pt idx="3693">
                  <c:v>0.44469999999999998</c:v>
                </c:pt>
                <c:pt idx="3694">
                  <c:v>0.44479999999999997</c:v>
                </c:pt>
                <c:pt idx="3695">
                  <c:v>0.44490000000000002</c:v>
                </c:pt>
                <c:pt idx="3696">
                  <c:v>0.44500000000000001</c:v>
                </c:pt>
                <c:pt idx="3697">
                  <c:v>0.4451</c:v>
                </c:pt>
                <c:pt idx="3698">
                  <c:v>0.44490000000000002</c:v>
                </c:pt>
                <c:pt idx="3699">
                  <c:v>0.4446</c:v>
                </c:pt>
                <c:pt idx="3700">
                  <c:v>0.4446</c:v>
                </c:pt>
                <c:pt idx="3701">
                  <c:v>0.44479999999999997</c:v>
                </c:pt>
                <c:pt idx="3702">
                  <c:v>0.44500000000000001</c:v>
                </c:pt>
                <c:pt idx="3703">
                  <c:v>0.44529999999999997</c:v>
                </c:pt>
                <c:pt idx="3704">
                  <c:v>0.44579999999999997</c:v>
                </c:pt>
                <c:pt idx="3705">
                  <c:v>0.44620000000000004</c:v>
                </c:pt>
                <c:pt idx="3706">
                  <c:v>0.44629999999999997</c:v>
                </c:pt>
                <c:pt idx="3707">
                  <c:v>0.44629999999999997</c:v>
                </c:pt>
                <c:pt idx="3708">
                  <c:v>0.44640000000000002</c:v>
                </c:pt>
                <c:pt idx="3709">
                  <c:v>0.44629999999999997</c:v>
                </c:pt>
                <c:pt idx="3710">
                  <c:v>0.44629999999999997</c:v>
                </c:pt>
                <c:pt idx="3711">
                  <c:v>0.4461</c:v>
                </c:pt>
                <c:pt idx="3712">
                  <c:v>0.44590000000000002</c:v>
                </c:pt>
                <c:pt idx="3713">
                  <c:v>0.44590000000000002</c:v>
                </c:pt>
                <c:pt idx="3714">
                  <c:v>0.44600000000000001</c:v>
                </c:pt>
                <c:pt idx="3715">
                  <c:v>0.4461</c:v>
                </c:pt>
                <c:pt idx="3716">
                  <c:v>0.4461</c:v>
                </c:pt>
                <c:pt idx="3717">
                  <c:v>0.44620000000000004</c:v>
                </c:pt>
                <c:pt idx="3718">
                  <c:v>0.44740000000000002</c:v>
                </c:pt>
                <c:pt idx="3719">
                  <c:v>0.44740000000000002</c:v>
                </c:pt>
                <c:pt idx="3720">
                  <c:v>0.44790000000000002</c:v>
                </c:pt>
                <c:pt idx="3721">
                  <c:v>0.44829999999999998</c:v>
                </c:pt>
                <c:pt idx="3722">
                  <c:v>0.44850000000000001</c:v>
                </c:pt>
                <c:pt idx="3723">
                  <c:v>0.4486</c:v>
                </c:pt>
                <c:pt idx="3724">
                  <c:v>0.44870000000000004</c:v>
                </c:pt>
                <c:pt idx="3725">
                  <c:v>0.4486</c:v>
                </c:pt>
                <c:pt idx="3726">
                  <c:v>0.44840000000000002</c:v>
                </c:pt>
                <c:pt idx="3727">
                  <c:v>0.44790000000000002</c:v>
                </c:pt>
                <c:pt idx="3728">
                  <c:v>0.44779999999999998</c:v>
                </c:pt>
                <c:pt idx="3729">
                  <c:v>0.44750000000000001</c:v>
                </c:pt>
                <c:pt idx="3730">
                  <c:v>0.44729999999999998</c:v>
                </c:pt>
                <c:pt idx="3731">
                  <c:v>0.44700000000000001</c:v>
                </c:pt>
                <c:pt idx="3732">
                  <c:v>0.44690000000000002</c:v>
                </c:pt>
                <c:pt idx="3733">
                  <c:v>0.4471</c:v>
                </c:pt>
                <c:pt idx="3734">
                  <c:v>0.44720000000000004</c:v>
                </c:pt>
                <c:pt idx="3735">
                  <c:v>0.44720000000000004</c:v>
                </c:pt>
                <c:pt idx="3736">
                  <c:v>0.44720000000000004</c:v>
                </c:pt>
                <c:pt idx="3737">
                  <c:v>0.44750000000000001</c:v>
                </c:pt>
                <c:pt idx="3738">
                  <c:v>0.44770000000000004</c:v>
                </c:pt>
                <c:pt idx="3739">
                  <c:v>0.44750000000000001</c:v>
                </c:pt>
                <c:pt idx="3740">
                  <c:v>0.44750000000000001</c:v>
                </c:pt>
                <c:pt idx="3741">
                  <c:v>0.44770000000000004</c:v>
                </c:pt>
                <c:pt idx="3742">
                  <c:v>0.4476</c:v>
                </c:pt>
                <c:pt idx="3743">
                  <c:v>0.4476</c:v>
                </c:pt>
                <c:pt idx="3744">
                  <c:v>0.44779999999999998</c:v>
                </c:pt>
                <c:pt idx="3745">
                  <c:v>0.44800000000000001</c:v>
                </c:pt>
                <c:pt idx="3746">
                  <c:v>0.44820000000000004</c:v>
                </c:pt>
                <c:pt idx="3747">
                  <c:v>0.44890000000000002</c:v>
                </c:pt>
                <c:pt idx="3748">
                  <c:v>0.44900000000000001</c:v>
                </c:pt>
                <c:pt idx="3749">
                  <c:v>0.44900000000000001</c:v>
                </c:pt>
                <c:pt idx="3750">
                  <c:v>0.44900000000000001</c:v>
                </c:pt>
                <c:pt idx="3751">
                  <c:v>0.44890000000000002</c:v>
                </c:pt>
                <c:pt idx="3752">
                  <c:v>0.44870000000000004</c:v>
                </c:pt>
                <c:pt idx="3753">
                  <c:v>0.4481</c:v>
                </c:pt>
                <c:pt idx="3754">
                  <c:v>0.44729999999999998</c:v>
                </c:pt>
                <c:pt idx="3755">
                  <c:v>0.4466</c:v>
                </c:pt>
                <c:pt idx="3756">
                  <c:v>0.44650000000000001</c:v>
                </c:pt>
                <c:pt idx="3757">
                  <c:v>0.44700000000000001</c:v>
                </c:pt>
                <c:pt idx="3758">
                  <c:v>0.44770000000000004</c:v>
                </c:pt>
                <c:pt idx="3759">
                  <c:v>0.44820000000000004</c:v>
                </c:pt>
                <c:pt idx="3760">
                  <c:v>0.44770000000000004</c:v>
                </c:pt>
                <c:pt idx="3761">
                  <c:v>0.44929999999999998</c:v>
                </c:pt>
                <c:pt idx="3762">
                  <c:v>0.44929999999999998</c:v>
                </c:pt>
                <c:pt idx="3763">
                  <c:v>0.44929999999999998</c:v>
                </c:pt>
                <c:pt idx="3764">
                  <c:v>0.4491</c:v>
                </c:pt>
                <c:pt idx="3765">
                  <c:v>0.44690000000000002</c:v>
                </c:pt>
                <c:pt idx="3766">
                  <c:v>0.44629999999999997</c:v>
                </c:pt>
                <c:pt idx="3767">
                  <c:v>0.44570000000000004</c:v>
                </c:pt>
                <c:pt idx="3768">
                  <c:v>0.4456</c:v>
                </c:pt>
                <c:pt idx="3769">
                  <c:v>0.44600000000000001</c:v>
                </c:pt>
                <c:pt idx="3770">
                  <c:v>0.44679999999999997</c:v>
                </c:pt>
                <c:pt idx="3771">
                  <c:v>0.44740000000000002</c:v>
                </c:pt>
                <c:pt idx="3772">
                  <c:v>0.4476</c:v>
                </c:pt>
                <c:pt idx="3773">
                  <c:v>0.44740000000000002</c:v>
                </c:pt>
                <c:pt idx="3774">
                  <c:v>0.44700000000000001</c:v>
                </c:pt>
                <c:pt idx="3775">
                  <c:v>0.44590000000000002</c:v>
                </c:pt>
                <c:pt idx="3776">
                  <c:v>0.44620000000000004</c:v>
                </c:pt>
                <c:pt idx="3777">
                  <c:v>0.44640000000000002</c:v>
                </c:pt>
                <c:pt idx="3778">
                  <c:v>0.44679999999999997</c:v>
                </c:pt>
                <c:pt idx="3779">
                  <c:v>0.44729999999999998</c:v>
                </c:pt>
                <c:pt idx="3780">
                  <c:v>0.4476</c:v>
                </c:pt>
                <c:pt idx="3781">
                  <c:v>0.44779999999999998</c:v>
                </c:pt>
                <c:pt idx="3782">
                  <c:v>0.44779999999999998</c:v>
                </c:pt>
                <c:pt idx="3783">
                  <c:v>0.44790000000000002</c:v>
                </c:pt>
                <c:pt idx="3784">
                  <c:v>0.44770000000000004</c:v>
                </c:pt>
                <c:pt idx="3785">
                  <c:v>0.4476</c:v>
                </c:pt>
                <c:pt idx="3786">
                  <c:v>0.4471</c:v>
                </c:pt>
                <c:pt idx="3787">
                  <c:v>0.44679999999999997</c:v>
                </c:pt>
                <c:pt idx="3788">
                  <c:v>0.44650000000000001</c:v>
                </c:pt>
                <c:pt idx="3789">
                  <c:v>0.44640000000000002</c:v>
                </c:pt>
                <c:pt idx="3790">
                  <c:v>0.44679999999999997</c:v>
                </c:pt>
                <c:pt idx="3791">
                  <c:v>0.4476</c:v>
                </c:pt>
                <c:pt idx="3792">
                  <c:v>0.44820000000000004</c:v>
                </c:pt>
                <c:pt idx="3793">
                  <c:v>0.44829999999999998</c:v>
                </c:pt>
                <c:pt idx="3794">
                  <c:v>0.44829999999999998</c:v>
                </c:pt>
                <c:pt idx="3795">
                  <c:v>0.44829999999999998</c:v>
                </c:pt>
                <c:pt idx="3796">
                  <c:v>0.44850000000000001</c:v>
                </c:pt>
                <c:pt idx="3797">
                  <c:v>0.44870000000000004</c:v>
                </c:pt>
                <c:pt idx="3798">
                  <c:v>0.44890000000000002</c:v>
                </c:pt>
                <c:pt idx="3799">
                  <c:v>0.44900000000000001</c:v>
                </c:pt>
                <c:pt idx="3800">
                  <c:v>0.44890000000000002</c:v>
                </c:pt>
                <c:pt idx="3801">
                  <c:v>0.44879999999999998</c:v>
                </c:pt>
                <c:pt idx="3802">
                  <c:v>0.44900000000000001</c:v>
                </c:pt>
                <c:pt idx="3803">
                  <c:v>0.44940000000000002</c:v>
                </c:pt>
                <c:pt idx="3804">
                  <c:v>0.44970000000000004</c:v>
                </c:pt>
                <c:pt idx="3805">
                  <c:v>0.45</c:v>
                </c:pt>
                <c:pt idx="3806">
                  <c:v>0.45040000000000002</c:v>
                </c:pt>
                <c:pt idx="3807">
                  <c:v>0.45050000000000001</c:v>
                </c:pt>
                <c:pt idx="3808">
                  <c:v>0.45040000000000002</c:v>
                </c:pt>
                <c:pt idx="3809">
                  <c:v>0.45040000000000002</c:v>
                </c:pt>
                <c:pt idx="3810">
                  <c:v>0.4491</c:v>
                </c:pt>
                <c:pt idx="3811">
                  <c:v>0.44879999999999998</c:v>
                </c:pt>
                <c:pt idx="3812">
                  <c:v>0.44879999999999998</c:v>
                </c:pt>
                <c:pt idx="3813">
                  <c:v>0.44940000000000002</c:v>
                </c:pt>
                <c:pt idx="3814">
                  <c:v>0.44970000000000004</c:v>
                </c:pt>
                <c:pt idx="3815">
                  <c:v>0.44970000000000004</c:v>
                </c:pt>
                <c:pt idx="3816">
                  <c:v>0.44950000000000001</c:v>
                </c:pt>
                <c:pt idx="3817">
                  <c:v>0.4491</c:v>
                </c:pt>
                <c:pt idx="3818">
                  <c:v>0.44890000000000002</c:v>
                </c:pt>
                <c:pt idx="3819">
                  <c:v>0.44920000000000004</c:v>
                </c:pt>
                <c:pt idx="3820">
                  <c:v>0.44929999999999998</c:v>
                </c:pt>
                <c:pt idx="3821">
                  <c:v>0.4496</c:v>
                </c:pt>
                <c:pt idx="3822">
                  <c:v>0.44990000000000002</c:v>
                </c:pt>
                <c:pt idx="3823">
                  <c:v>0.44990000000000002</c:v>
                </c:pt>
                <c:pt idx="3824">
                  <c:v>0.44970000000000004</c:v>
                </c:pt>
                <c:pt idx="3825">
                  <c:v>0.44979999999999998</c:v>
                </c:pt>
                <c:pt idx="3826">
                  <c:v>0.44970000000000004</c:v>
                </c:pt>
                <c:pt idx="3827">
                  <c:v>0.4496</c:v>
                </c:pt>
                <c:pt idx="3828">
                  <c:v>0.44920000000000004</c:v>
                </c:pt>
                <c:pt idx="3829">
                  <c:v>0.44890000000000002</c:v>
                </c:pt>
                <c:pt idx="3830">
                  <c:v>0.44840000000000002</c:v>
                </c:pt>
                <c:pt idx="3831">
                  <c:v>0.44840000000000002</c:v>
                </c:pt>
                <c:pt idx="3832">
                  <c:v>0.44890000000000002</c:v>
                </c:pt>
                <c:pt idx="3833">
                  <c:v>0.45229999999999998</c:v>
                </c:pt>
                <c:pt idx="3834">
                  <c:v>0.4531</c:v>
                </c:pt>
                <c:pt idx="3835">
                  <c:v>0.45390000000000008</c:v>
                </c:pt>
                <c:pt idx="3836">
                  <c:v>0.4546</c:v>
                </c:pt>
                <c:pt idx="3837">
                  <c:v>0.4551</c:v>
                </c:pt>
                <c:pt idx="3838">
                  <c:v>0.4551</c:v>
                </c:pt>
                <c:pt idx="3839">
                  <c:v>0.45500000000000002</c:v>
                </c:pt>
                <c:pt idx="3840">
                  <c:v>0.45470000000000005</c:v>
                </c:pt>
                <c:pt idx="3841">
                  <c:v>0.45440000000000008</c:v>
                </c:pt>
                <c:pt idx="3842">
                  <c:v>0.45440000000000008</c:v>
                </c:pt>
                <c:pt idx="3843">
                  <c:v>0.45390000000000008</c:v>
                </c:pt>
                <c:pt idx="3844">
                  <c:v>0.45370000000000005</c:v>
                </c:pt>
                <c:pt idx="3845">
                  <c:v>0.45370000000000005</c:v>
                </c:pt>
                <c:pt idx="3846">
                  <c:v>0.45400000000000001</c:v>
                </c:pt>
                <c:pt idx="3847">
                  <c:v>0.45440000000000008</c:v>
                </c:pt>
                <c:pt idx="3848">
                  <c:v>0.45479999999999998</c:v>
                </c:pt>
                <c:pt idx="3849">
                  <c:v>0.45529999999999998</c:v>
                </c:pt>
                <c:pt idx="3850">
                  <c:v>0.45550000000000002</c:v>
                </c:pt>
                <c:pt idx="3851">
                  <c:v>0.45600000000000002</c:v>
                </c:pt>
                <c:pt idx="3852">
                  <c:v>0.45579999999999998</c:v>
                </c:pt>
                <c:pt idx="3853">
                  <c:v>0.45529999999999998</c:v>
                </c:pt>
                <c:pt idx="3854">
                  <c:v>0.45420000000000005</c:v>
                </c:pt>
                <c:pt idx="3855">
                  <c:v>0.45250000000000001</c:v>
                </c:pt>
                <c:pt idx="3856">
                  <c:v>0.44990000000000002</c:v>
                </c:pt>
                <c:pt idx="3857">
                  <c:v>0.44670000000000004</c:v>
                </c:pt>
                <c:pt idx="3858">
                  <c:v>0.44350000000000001</c:v>
                </c:pt>
                <c:pt idx="3859">
                  <c:v>0.44030000000000002</c:v>
                </c:pt>
                <c:pt idx="3860">
                  <c:v>0.4346000000000001</c:v>
                </c:pt>
                <c:pt idx="3861">
                  <c:v>0.43180000000000007</c:v>
                </c:pt>
                <c:pt idx="3862">
                  <c:v>0.4290000000000001</c:v>
                </c:pt>
                <c:pt idx="3863">
                  <c:v>0.42570000000000002</c:v>
                </c:pt>
                <c:pt idx="3864">
                  <c:v>0.42160000000000003</c:v>
                </c:pt>
                <c:pt idx="3865">
                  <c:v>0.41670000000000001</c:v>
                </c:pt>
                <c:pt idx="3866">
                  <c:v>0.41170000000000001</c:v>
                </c:pt>
                <c:pt idx="3867">
                  <c:v>0.40670000000000001</c:v>
                </c:pt>
                <c:pt idx="3868">
                  <c:v>0.40210000000000001</c:v>
                </c:pt>
                <c:pt idx="3869">
                  <c:v>0.39860000000000007</c:v>
                </c:pt>
                <c:pt idx="3870">
                  <c:v>0.3958000000000001</c:v>
                </c:pt>
                <c:pt idx="3871">
                  <c:v>0.39400000000000007</c:v>
                </c:pt>
                <c:pt idx="3872">
                  <c:v>0.39400000000000007</c:v>
                </c:pt>
                <c:pt idx="3873">
                  <c:v>0.39250000000000007</c:v>
                </c:pt>
                <c:pt idx="3874">
                  <c:v>0.39090000000000014</c:v>
                </c:pt>
                <c:pt idx="3875">
                  <c:v>0.39090000000000014</c:v>
                </c:pt>
                <c:pt idx="3876">
                  <c:v>0.3887000000000001</c:v>
                </c:pt>
                <c:pt idx="3877">
                  <c:v>0.3887000000000001</c:v>
                </c:pt>
                <c:pt idx="3878">
                  <c:v>0.37970000000000004</c:v>
                </c:pt>
                <c:pt idx="3879">
                  <c:v>0.37970000000000004</c:v>
                </c:pt>
                <c:pt idx="3880">
                  <c:v>0.35970000000000002</c:v>
                </c:pt>
                <c:pt idx="3881">
                  <c:v>0.35970000000000002</c:v>
                </c:pt>
                <c:pt idx="3882">
                  <c:v>0.3302000000000001</c:v>
                </c:pt>
                <c:pt idx="3883">
                  <c:v>0.31440000000000007</c:v>
                </c:pt>
                <c:pt idx="3884">
                  <c:v>0.29960000000000003</c:v>
                </c:pt>
                <c:pt idx="3885">
                  <c:v>0.2869000000000001</c:v>
                </c:pt>
                <c:pt idx="3886">
                  <c:v>0.27760000000000001</c:v>
                </c:pt>
                <c:pt idx="3887">
                  <c:v>0.27230000000000004</c:v>
                </c:pt>
                <c:pt idx="3888">
                  <c:v>0.26979999999999998</c:v>
                </c:pt>
                <c:pt idx="3889">
                  <c:v>0.26900000000000002</c:v>
                </c:pt>
                <c:pt idx="3890">
                  <c:v>0.27</c:v>
                </c:pt>
                <c:pt idx="3891">
                  <c:v>0.27310000000000001</c:v>
                </c:pt>
                <c:pt idx="3892">
                  <c:v>0.27740000000000004</c:v>
                </c:pt>
                <c:pt idx="3893">
                  <c:v>0.28230000000000005</c:v>
                </c:pt>
                <c:pt idx="3894">
                  <c:v>0.28760000000000002</c:v>
                </c:pt>
                <c:pt idx="3895">
                  <c:v>0.29410000000000003</c:v>
                </c:pt>
                <c:pt idx="3896">
                  <c:v>0.3005000000000001</c:v>
                </c:pt>
                <c:pt idx="3897">
                  <c:v>0.30630000000000007</c:v>
                </c:pt>
                <c:pt idx="3898">
                  <c:v>0.30980000000000008</c:v>
                </c:pt>
                <c:pt idx="3899">
                  <c:v>0.31040000000000006</c:v>
                </c:pt>
                <c:pt idx="3900">
                  <c:v>0.30820000000000003</c:v>
                </c:pt>
                <c:pt idx="3901">
                  <c:v>0.30290000000000006</c:v>
                </c:pt>
                <c:pt idx="3902">
                  <c:v>0.2960000000000001</c:v>
                </c:pt>
                <c:pt idx="3903">
                  <c:v>0.28860000000000002</c:v>
                </c:pt>
                <c:pt idx="3904">
                  <c:v>0.28190000000000004</c:v>
                </c:pt>
                <c:pt idx="3905">
                  <c:v>0.27700000000000002</c:v>
                </c:pt>
                <c:pt idx="3906">
                  <c:v>0.27400000000000002</c:v>
                </c:pt>
                <c:pt idx="3907">
                  <c:v>0.27310000000000001</c:v>
                </c:pt>
                <c:pt idx="3908">
                  <c:v>0.27460000000000001</c:v>
                </c:pt>
                <c:pt idx="3909">
                  <c:v>0.27860000000000001</c:v>
                </c:pt>
                <c:pt idx="3910">
                  <c:v>0.27860000000000001</c:v>
                </c:pt>
                <c:pt idx="3911">
                  <c:v>0.29180000000000006</c:v>
                </c:pt>
                <c:pt idx="3912">
                  <c:v>0.29780000000000006</c:v>
                </c:pt>
                <c:pt idx="3913">
                  <c:v>0.30020000000000002</c:v>
                </c:pt>
                <c:pt idx="3914">
                  <c:v>0.30090000000000006</c:v>
                </c:pt>
                <c:pt idx="3915">
                  <c:v>0.29980000000000007</c:v>
                </c:pt>
                <c:pt idx="3916">
                  <c:v>0.29510000000000003</c:v>
                </c:pt>
                <c:pt idx="3917">
                  <c:v>0.29320000000000002</c:v>
                </c:pt>
                <c:pt idx="3918">
                  <c:v>0.29130000000000006</c:v>
                </c:pt>
                <c:pt idx="3919">
                  <c:v>0.29000000000000004</c:v>
                </c:pt>
                <c:pt idx="3920">
                  <c:v>0.2894000000000001</c:v>
                </c:pt>
                <c:pt idx="3921">
                  <c:v>0.28950000000000004</c:v>
                </c:pt>
                <c:pt idx="3922">
                  <c:v>0.29010000000000002</c:v>
                </c:pt>
                <c:pt idx="3923">
                  <c:v>0.29100000000000004</c:v>
                </c:pt>
                <c:pt idx="3924">
                  <c:v>0.29100000000000004</c:v>
                </c:pt>
                <c:pt idx="3925">
                  <c:v>0.29830000000000007</c:v>
                </c:pt>
                <c:pt idx="3926">
                  <c:v>0.29830000000000007</c:v>
                </c:pt>
                <c:pt idx="3927">
                  <c:v>0.29610000000000003</c:v>
                </c:pt>
                <c:pt idx="3928">
                  <c:v>0.30160000000000003</c:v>
                </c:pt>
                <c:pt idx="3929">
                  <c:v>0.30220000000000002</c:v>
                </c:pt>
                <c:pt idx="3930">
                  <c:v>0.30260000000000004</c:v>
                </c:pt>
                <c:pt idx="3931">
                  <c:v>0.30330000000000007</c:v>
                </c:pt>
                <c:pt idx="3932">
                  <c:v>0.30460000000000004</c:v>
                </c:pt>
                <c:pt idx="3933">
                  <c:v>0.30670000000000003</c:v>
                </c:pt>
                <c:pt idx="3934">
                  <c:v>0.30990000000000006</c:v>
                </c:pt>
                <c:pt idx="3935">
                  <c:v>0.31320000000000003</c:v>
                </c:pt>
                <c:pt idx="3936">
                  <c:v>0.31580000000000014</c:v>
                </c:pt>
                <c:pt idx="3937">
                  <c:v>0.31730000000000014</c:v>
                </c:pt>
                <c:pt idx="3938">
                  <c:v>0.31820000000000004</c:v>
                </c:pt>
                <c:pt idx="3939">
                  <c:v>0.31920000000000004</c:v>
                </c:pt>
                <c:pt idx="3940">
                  <c:v>0.32100000000000006</c:v>
                </c:pt>
                <c:pt idx="3941">
                  <c:v>0.32290000000000008</c:v>
                </c:pt>
                <c:pt idx="3942">
                  <c:v>0.32450000000000007</c:v>
                </c:pt>
                <c:pt idx="3943">
                  <c:v>0.32530000000000003</c:v>
                </c:pt>
                <c:pt idx="3944">
                  <c:v>0.32530000000000003</c:v>
                </c:pt>
                <c:pt idx="3945">
                  <c:v>0.32390000000000008</c:v>
                </c:pt>
                <c:pt idx="3946">
                  <c:v>0.3232000000000001</c:v>
                </c:pt>
                <c:pt idx="3947">
                  <c:v>0.32380000000000003</c:v>
                </c:pt>
                <c:pt idx="3948">
                  <c:v>0.32450000000000007</c:v>
                </c:pt>
                <c:pt idx="3949">
                  <c:v>0.32540000000000008</c:v>
                </c:pt>
                <c:pt idx="3950">
                  <c:v>0.32540000000000008</c:v>
                </c:pt>
                <c:pt idx="3951">
                  <c:v>0.32850000000000007</c:v>
                </c:pt>
                <c:pt idx="3952">
                  <c:v>0.32880000000000004</c:v>
                </c:pt>
                <c:pt idx="3953">
                  <c:v>0.33090000000000014</c:v>
                </c:pt>
                <c:pt idx="3954">
                  <c:v>0.33340000000000009</c:v>
                </c:pt>
                <c:pt idx="3955">
                  <c:v>0.33520000000000005</c:v>
                </c:pt>
                <c:pt idx="3956">
                  <c:v>0.33660000000000007</c:v>
                </c:pt>
                <c:pt idx="3957">
                  <c:v>0.33820000000000006</c:v>
                </c:pt>
                <c:pt idx="3958">
                  <c:v>0.34030000000000005</c:v>
                </c:pt>
                <c:pt idx="3959">
                  <c:v>0.34240000000000004</c:v>
                </c:pt>
                <c:pt idx="3960">
                  <c:v>0.34460000000000002</c:v>
                </c:pt>
                <c:pt idx="3961">
                  <c:v>0.34460000000000002</c:v>
                </c:pt>
                <c:pt idx="3962">
                  <c:v>0.35150000000000003</c:v>
                </c:pt>
                <c:pt idx="3963">
                  <c:v>0.35450000000000004</c:v>
                </c:pt>
                <c:pt idx="3964">
                  <c:v>0.35670000000000002</c:v>
                </c:pt>
                <c:pt idx="3965">
                  <c:v>0.35770000000000002</c:v>
                </c:pt>
                <c:pt idx="3966">
                  <c:v>0.35750000000000004</c:v>
                </c:pt>
                <c:pt idx="3967">
                  <c:v>0.35400000000000004</c:v>
                </c:pt>
                <c:pt idx="3968">
                  <c:v>0.35010000000000002</c:v>
                </c:pt>
                <c:pt idx="3969">
                  <c:v>0.34760000000000002</c:v>
                </c:pt>
                <c:pt idx="3970">
                  <c:v>0.3459000000000001</c:v>
                </c:pt>
                <c:pt idx="3971">
                  <c:v>0.34480000000000005</c:v>
                </c:pt>
                <c:pt idx="3972">
                  <c:v>0.34390000000000004</c:v>
                </c:pt>
                <c:pt idx="3973">
                  <c:v>0.34350000000000008</c:v>
                </c:pt>
                <c:pt idx="3974">
                  <c:v>0.34400000000000003</c:v>
                </c:pt>
                <c:pt idx="3975">
                  <c:v>0.3459000000000001</c:v>
                </c:pt>
                <c:pt idx="3976">
                  <c:v>0.3499000000000001</c:v>
                </c:pt>
                <c:pt idx="3977">
                  <c:v>0.35590000000000011</c:v>
                </c:pt>
                <c:pt idx="3978">
                  <c:v>0.36310000000000003</c:v>
                </c:pt>
                <c:pt idx="3979">
                  <c:v>0.36960000000000004</c:v>
                </c:pt>
                <c:pt idx="3980">
                  <c:v>0.37340000000000007</c:v>
                </c:pt>
                <c:pt idx="3981">
                  <c:v>0.37420000000000003</c:v>
                </c:pt>
                <c:pt idx="3982">
                  <c:v>0.3721000000000001</c:v>
                </c:pt>
                <c:pt idx="3983">
                  <c:v>0.37120000000000003</c:v>
                </c:pt>
                <c:pt idx="3984">
                  <c:v>0.37050000000000005</c:v>
                </c:pt>
                <c:pt idx="3985">
                  <c:v>0.37040000000000006</c:v>
                </c:pt>
                <c:pt idx="3986">
                  <c:v>0.37010000000000004</c:v>
                </c:pt>
                <c:pt idx="3987">
                  <c:v>0.37020000000000003</c:v>
                </c:pt>
                <c:pt idx="3988">
                  <c:v>0.37070000000000003</c:v>
                </c:pt>
                <c:pt idx="3989">
                  <c:v>0.3711000000000001</c:v>
                </c:pt>
                <c:pt idx="3990">
                  <c:v>0.37090000000000006</c:v>
                </c:pt>
                <c:pt idx="3991">
                  <c:v>0.37090000000000006</c:v>
                </c:pt>
                <c:pt idx="3992">
                  <c:v>0.36950000000000005</c:v>
                </c:pt>
                <c:pt idx="3993">
                  <c:v>0.36850000000000011</c:v>
                </c:pt>
                <c:pt idx="3994">
                  <c:v>0.36950000000000005</c:v>
                </c:pt>
                <c:pt idx="3995">
                  <c:v>0.36680000000000007</c:v>
                </c:pt>
                <c:pt idx="3996">
                  <c:v>0.36710000000000004</c:v>
                </c:pt>
                <c:pt idx="3997">
                  <c:v>0.36670000000000008</c:v>
                </c:pt>
                <c:pt idx="3998">
                  <c:v>0.36670000000000008</c:v>
                </c:pt>
                <c:pt idx="3999">
                  <c:v>0.3660000000000001</c:v>
                </c:pt>
                <c:pt idx="4000">
                  <c:v>0.36360000000000003</c:v>
                </c:pt>
                <c:pt idx="4001">
                  <c:v>0.35990000000000005</c:v>
                </c:pt>
                <c:pt idx="4002">
                  <c:v>0.35750000000000004</c:v>
                </c:pt>
                <c:pt idx="4003">
                  <c:v>0.3549000000000001</c:v>
                </c:pt>
                <c:pt idx="4004">
                  <c:v>0.35200000000000004</c:v>
                </c:pt>
                <c:pt idx="4005">
                  <c:v>0.34710000000000002</c:v>
                </c:pt>
                <c:pt idx="4006">
                  <c:v>0.34480000000000005</c:v>
                </c:pt>
                <c:pt idx="4007">
                  <c:v>0.34330000000000005</c:v>
                </c:pt>
                <c:pt idx="4008">
                  <c:v>0.34350000000000008</c:v>
                </c:pt>
                <c:pt idx="4009">
                  <c:v>0.34410000000000002</c:v>
                </c:pt>
                <c:pt idx="4010">
                  <c:v>0.34490000000000004</c:v>
                </c:pt>
                <c:pt idx="4011">
                  <c:v>0.34610000000000002</c:v>
                </c:pt>
                <c:pt idx="4012">
                  <c:v>0.34760000000000002</c:v>
                </c:pt>
                <c:pt idx="4013">
                  <c:v>0.34850000000000003</c:v>
                </c:pt>
                <c:pt idx="4014">
                  <c:v>0.34900000000000003</c:v>
                </c:pt>
                <c:pt idx="4015">
                  <c:v>0.3494000000000001</c:v>
                </c:pt>
                <c:pt idx="4016">
                  <c:v>0.34950000000000003</c:v>
                </c:pt>
                <c:pt idx="4017">
                  <c:v>0.3494000000000001</c:v>
                </c:pt>
                <c:pt idx="4018">
                  <c:v>0.3489000000000001</c:v>
                </c:pt>
                <c:pt idx="4019">
                  <c:v>0.34820000000000001</c:v>
                </c:pt>
                <c:pt idx="4020">
                  <c:v>0.34820000000000001</c:v>
                </c:pt>
                <c:pt idx="4021">
                  <c:v>0.34820000000000001</c:v>
                </c:pt>
                <c:pt idx="4022">
                  <c:v>0.34820000000000001</c:v>
                </c:pt>
                <c:pt idx="4023">
                  <c:v>0.34850000000000003</c:v>
                </c:pt>
                <c:pt idx="4024">
                  <c:v>0.34870000000000001</c:v>
                </c:pt>
                <c:pt idx="4025">
                  <c:v>0.34820000000000001</c:v>
                </c:pt>
                <c:pt idx="4026">
                  <c:v>0.34670000000000001</c:v>
                </c:pt>
                <c:pt idx="4027">
                  <c:v>0.34530000000000005</c:v>
                </c:pt>
                <c:pt idx="4028">
                  <c:v>0.34420000000000001</c:v>
                </c:pt>
                <c:pt idx="4029">
                  <c:v>0.34350000000000008</c:v>
                </c:pt>
                <c:pt idx="4030">
                  <c:v>0.34330000000000005</c:v>
                </c:pt>
                <c:pt idx="4031">
                  <c:v>0.34320000000000001</c:v>
                </c:pt>
                <c:pt idx="4032">
                  <c:v>0.34300000000000008</c:v>
                </c:pt>
                <c:pt idx="4033">
                  <c:v>0.34300000000000008</c:v>
                </c:pt>
                <c:pt idx="4034">
                  <c:v>0.34310000000000002</c:v>
                </c:pt>
                <c:pt idx="4035">
                  <c:v>0.34340000000000004</c:v>
                </c:pt>
                <c:pt idx="4036">
                  <c:v>0.34380000000000005</c:v>
                </c:pt>
                <c:pt idx="4037">
                  <c:v>0.34420000000000001</c:v>
                </c:pt>
                <c:pt idx="4038">
                  <c:v>0.34470000000000001</c:v>
                </c:pt>
                <c:pt idx="4039">
                  <c:v>0.34490000000000004</c:v>
                </c:pt>
                <c:pt idx="4040">
                  <c:v>0.34500000000000003</c:v>
                </c:pt>
                <c:pt idx="4041">
                  <c:v>0.34500000000000003</c:v>
                </c:pt>
                <c:pt idx="4042">
                  <c:v>0.34520000000000001</c:v>
                </c:pt>
                <c:pt idx="4043">
                  <c:v>0.34530000000000005</c:v>
                </c:pt>
                <c:pt idx="4044">
                  <c:v>0.34560000000000002</c:v>
                </c:pt>
                <c:pt idx="4045">
                  <c:v>0.34570000000000001</c:v>
                </c:pt>
                <c:pt idx="4046">
                  <c:v>0.34630000000000005</c:v>
                </c:pt>
                <c:pt idx="4047">
                  <c:v>0.34800000000000003</c:v>
                </c:pt>
                <c:pt idx="4048">
                  <c:v>0.34830000000000005</c:v>
                </c:pt>
                <c:pt idx="4049">
                  <c:v>0.34830000000000005</c:v>
                </c:pt>
                <c:pt idx="4050">
                  <c:v>0.34810000000000002</c:v>
                </c:pt>
                <c:pt idx="4051">
                  <c:v>0.34810000000000002</c:v>
                </c:pt>
                <c:pt idx="4052">
                  <c:v>0.34780000000000005</c:v>
                </c:pt>
                <c:pt idx="4053">
                  <c:v>0.34810000000000002</c:v>
                </c:pt>
                <c:pt idx="4054">
                  <c:v>0.34850000000000003</c:v>
                </c:pt>
                <c:pt idx="4055">
                  <c:v>0.34880000000000005</c:v>
                </c:pt>
                <c:pt idx="4056">
                  <c:v>0.34880000000000005</c:v>
                </c:pt>
                <c:pt idx="4057">
                  <c:v>0.34860000000000002</c:v>
                </c:pt>
                <c:pt idx="4058">
                  <c:v>0.34820000000000001</c:v>
                </c:pt>
                <c:pt idx="4059">
                  <c:v>0.34780000000000005</c:v>
                </c:pt>
                <c:pt idx="4060">
                  <c:v>0.34490000000000004</c:v>
                </c:pt>
                <c:pt idx="4061">
                  <c:v>0.34530000000000005</c:v>
                </c:pt>
                <c:pt idx="4062">
                  <c:v>0.34610000000000002</c:v>
                </c:pt>
                <c:pt idx="4063">
                  <c:v>0.34670000000000001</c:v>
                </c:pt>
                <c:pt idx="4064">
                  <c:v>0.34670000000000001</c:v>
                </c:pt>
                <c:pt idx="4065">
                  <c:v>0.34560000000000002</c:v>
                </c:pt>
                <c:pt idx="4066">
                  <c:v>0.34450000000000003</c:v>
                </c:pt>
                <c:pt idx="4067">
                  <c:v>0.34560000000000002</c:v>
                </c:pt>
                <c:pt idx="4068">
                  <c:v>0.34450000000000003</c:v>
                </c:pt>
                <c:pt idx="4069">
                  <c:v>0.34470000000000001</c:v>
                </c:pt>
                <c:pt idx="4070">
                  <c:v>0.34520000000000001</c:v>
                </c:pt>
                <c:pt idx="4071">
                  <c:v>0.34650000000000003</c:v>
                </c:pt>
                <c:pt idx="4072">
                  <c:v>0.34830000000000005</c:v>
                </c:pt>
                <c:pt idx="4073">
                  <c:v>0.34830000000000005</c:v>
                </c:pt>
                <c:pt idx="4074">
                  <c:v>0.3474000000000001</c:v>
                </c:pt>
                <c:pt idx="4075">
                  <c:v>0.34700000000000003</c:v>
                </c:pt>
                <c:pt idx="4076">
                  <c:v>0.34650000000000003</c:v>
                </c:pt>
                <c:pt idx="4077">
                  <c:v>0.34600000000000003</c:v>
                </c:pt>
                <c:pt idx="4078">
                  <c:v>0.34570000000000001</c:v>
                </c:pt>
                <c:pt idx="4079">
                  <c:v>0.34520000000000001</c:v>
                </c:pt>
                <c:pt idx="4080">
                  <c:v>0.34460000000000002</c:v>
                </c:pt>
                <c:pt idx="4081">
                  <c:v>0.34440000000000004</c:v>
                </c:pt>
                <c:pt idx="4082">
                  <c:v>0.34450000000000003</c:v>
                </c:pt>
                <c:pt idx="4083">
                  <c:v>0.34430000000000005</c:v>
                </c:pt>
                <c:pt idx="4084">
                  <c:v>0.34410000000000002</c:v>
                </c:pt>
                <c:pt idx="4085">
                  <c:v>0.34370000000000001</c:v>
                </c:pt>
                <c:pt idx="4086">
                  <c:v>0.34330000000000005</c:v>
                </c:pt>
                <c:pt idx="4087">
                  <c:v>0.34320000000000001</c:v>
                </c:pt>
                <c:pt idx="4088">
                  <c:v>0.34430000000000005</c:v>
                </c:pt>
                <c:pt idx="4089">
                  <c:v>0.34650000000000003</c:v>
                </c:pt>
                <c:pt idx="4090">
                  <c:v>0.34870000000000001</c:v>
                </c:pt>
                <c:pt idx="4091">
                  <c:v>0.35050000000000003</c:v>
                </c:pt>
                <c:pt idx="4092">
                  <c:v>0.3514000000000001</c:v>
                </c:pt>
                <c:pt idx="4093">
                  <c:v>0.35060000000000002</c:v>
                </c:pt>
                <c:pt idx="4094">
                  <c:v>0.34830000000000005</c:v>
                </c:pt>
                <c:pt idx="4095">
                  <c:v>0.34570000000000001</c:v>
                </c:pt>
                <c:pt idx="4096">
                  <c:v>0.34300000000000008</c:v>
                </c:pt>
                <c:pt idx="4097">
                  <c:v>0.34010000000000001</c:v>
                </c:pt>
                <c:pt idx="4098">
                  <c:v>0.33700000000000008</c:v>
                </c:pt>
                <c:pt idx="4099">
                  <c:v>0.33540000000000009</c:v>
                </c:pt>
                <c:pt idx="4100">
                  <c:v>0.33610000000000007</c:v>
                </c:pt>
                <c:pt idx="4101">
                  <c:v>0.3393000000000001</c:v>
                </c:pt>
                <c:pt idx="4102">
                  <c:v>0.34230000000000005</c:v>
                </c:pt>
                <c:pt idx="4103">
                  <c:v>0.34460000000000002</c:v>
                </c:pt>
                <c:pt idx="4104">
                  <c:v>0.34660000000000002</c:v>
                </c:pt>
                <c:pt idx="4105">
                  <c:v>0.34820000000000001</c:v>
                </c:pt>
                <c:pt idx="4106">
                  <c:v>0.34920000000000001</c:v>
                </c:pt>
                <c:pt idx="4107">
                  <c:v>0.34920000000000001</c:v>
                </c:pt>
                <c:pt idx="4108">
                  <c:v>0.34860000000000002</c:v>
                </c:pt>
                <c:pt idx="4109">
                  <c:v>0.34760000000000002</c:v>
                </c:pt>
                <c:pt idx="4110">
                  <c:v>0.34650000000000003</c:v>
                </c:pt>
                <c:pt idx="4111">
                  <c:v>0.34490000000000004</c:v>
                </c:pt>
                <c:pt idx="4112">
                  <c:v>0.34330000000000005</c:v>
                </c:pt>
                <c:pt idx="4113">
                  <c:v>0.34200000000000008</c:v>
                </c:pt>
                <c:pt idx="4114">
                  <c:v>0.34090000000000004</c:v>
                </c:pt>
                <c:pt idx="4115">
                  <c:v>0.34040000000000004</c:v>
                </c:pt>
                <c:pt idx="4116">
                  <c:v>0.34040000000000004</c:v>
                </c:pt>
                <c:pt idx="4117">
                  <c:v>0.34060000000000001</c:v>
                </c:pt>
                <c:pt idx="4118">
                  <c:v>0.34060000000000001</c:v>
                </c:pt>
                <c:pt idx="4119">
                  <c:v>0.34140000000000004</c:v>
                </c:pt>
                <c:pt idx="4120">
                  <c:v>0.34140000000000004</c:v>
                </c:pt>
                <c:pt idx="4121">
                  <c:v>0.34210000000000002</c:v>
                </c:pt>
                <c:pt idx="4122">
                  <c:v>0.3422</c:v>
                </c:pt>
                <c:pt idx="4123">
                  <c:v>0.3422</c:v>
                </c:pt>
                <c:pt idx="4124">
                  <c:v>0.34250000000000008</c:v>
                </c:pt>
                <c:pt idx="4125">
                  <c:v>0.34250000000000008</c:v>
                </c:pt>
                <c:pt idx="4126">
                  <c:v>0.34310000000000002</c:v>
                </c:pt>
                <c:pt idx="4127">
                  <c:v>0.34320000000000001</c:v>
                </c:pt>
                <c:pt idx="4128">
                  <c:v>0.34320000000000001</c:v>
                </c:pt>
                <c:pt idx="4129">
                  <c:v>0.3427</c:v>
                </c:pt>
                <c:pt idx="4130">
                  <c:v>0.34240000000000004</c:v>
                </c:pt>
                <c:pt idx="4131">
                  <c:v>0.34230000000000005</c:v>
                </c:pt>
                <c:pt idx="4132">
                  <c:v>0.34060000000000001</c:v>
                </c:pt>
                <c:pt idx="4133">
                  <c:v>0.34090000000000004</c:v>
                </c:pt>
                <c:pt idx="4134">
                  <c:v>0.34080000000000005</c:v>
                </c:pt>
                <c:pt idx="4135">
                  <c:v>0.34080000000000005</c:v>
                </c:pt>
                <c:pt idx="4136">
                  <c:v>0.34060000000000001</c:v>
                </c:pt>
                <c:pt idx="4137">
                  <c:v>0.34040000000000004</c:v>
                </c:pt>
                <c:pt idx="4138">
                  <c:v>0.3402</c:v>
                </c:pt>
                <c:pt idx="4139">
                  <c:v>0.34010000000000001</c:v>
                </c:pt>
                <c:pt idx="4140">
                  <c:v>0.34030000000000005</c:v>
                </c:pt>
                <c:pt idx="4141">
                  <c:v>0.34060000000000001</c:v>
                </c:pt>
                <c:pt idx="4142">
                  <c:v>0.34080000000000005</c:v>
                </c:pt>
                <c:pt idx="4143">
                  <c:v>0.34080000000000005</c:v>
                </c:pt>
                <c:pt idx="4144">
                  <c:v>0.34100000000000008</c:v>
                </c:pt>
                <c:pt idx="4145">
                  <c:v>0.34110000000000001</c:v>
                </c:pt>
                <c:pt idx="4146">
                  <c:v>0.34110000000000001</c:v>
                </c:pt>
                <c:pt idx="4147">
                  <c:v>0.34110000000000001</c:v>
                </c:pt>
                <c:pt idx="4148">
                  <c:v>0.34080000000000005</c:v>
                </c:pt>
                <c:pt idx="4149">
                  <c:v>0.34080000000000005</c:v>
                </c:pt>
                <c:pt idx="4150">
                  <c:v>0.3407</c:v>
                </c:pt>
                <c:pt idx="4151">
                  <c:v>0.3407</c:v>
                </c:pt>
                <c:pt idx="4152">
                  <c:v>0.3407</c:v>
                </c:pt>
                <c:pt idx="4153">
                  <c:v>0.34060000000000001</c:v>
                </c:pt>
                <c:pt idx="4154">
                  <c:v>0.34030000000000005</c:v>
                </c:pt>
                <c:pt idx="4155">
                  <c:v>0.34190000000000004</c:v>
                </c:pt>
                <c:pt idx="4156">
                  <c:v>0.34160000000000001</c:v>
                </c:pt>
                <c:pt idx="4157">
                  <c:v>0.34160000000000001</c:v>
                </c:pt>
                <c:pt idx="4158">
                  <c:v>0.34190000000000004</c:v>
                </c:pt>
                <c:pt idx="4159">
                  <c:v>0.34210000000000002</c:v>
                </c:pt>
                <c:pt idx="4160">
                  <c:v>0.34260000000000002</c:v>
                </c:pt>
                <c:pt idx="4161">
                  <c:v>0.34300000000000008</c:v>
                </c:pt>
                <c:pt idx="4162">
                  <c:v>0.34340000000000004</c:v>
                </c:pt>
                <c:pt idx="4163">
                  <c:v>0.34400000000000003</c:v>
                </c:pt>
                <c:pt idx="4164">
                  <c:v>0.34450000000000003</c:v>
                </c:pt>
                <c:pt idx="4165">
                  <c:v>0.34460000000000002</c:v>
                </c:pt>
                <c:pt idx="4166">
                  <c:v>0.34460000000000002</c:v>
                </c:pt>
                <c:pt idx="4167">
                  <c:v>0.34480000000000005</c:v>
                </c:pt>
                <c:pt idx="4168">
                  <c:v>0.34520000000000001</c:v>
                </c:pt>
                <c:pt idx="4169">
                  <c:v>0.34510000000000002</c:v>
                </c:pt>
                <c:pt idx="4170">
                  <c:v>0.34480000000000005</c:v>
                </c:pt>
                <c:pt idx="4171">
                  <c:v>0.34510000000000002</c:v>
                </c:pt>
                <c:pt idx="4172">
                  <c:v>0.34440000000000004</c:v>
                </c:pt>
                <c:pt idx="4173">
                  <c:v>0.34400000000000003</c:v>
                </c:pt>
                <c:pt idx="4174">
                  <c:v>0.34320000000000001</c:v>
                </c:pt>
                <c:pt idx="4175">
                  <c:v>0.34340000000000004</c:v>
                </c:pt>
                <c:pt idx="4176">
                  <c:v>0.34340000000000004</c:v>
                </c:pt>
                <c:pt idx="4177">
                  <c:v>0.34430000000000005</c:v>
                </c:pt>
                <c:pt idx="4178">
                  <c:v>0.34460000000000002</c:v>
                </c:pt>
                <c:pt idx="4179">
                  <c:v>0.34490000000000004</c:v>
                </c:pt>
                <c:pt idx="4180">
                  <c:v>0.34490000000000004</c:v>
                </c:pt>
                <c:pt idx="4181">
                  <c:v>0.34430000000000005</c:v>
                </c:pt>
                <c:pt idx="4182">
                  <c:v>0.34490000000000004</c:v>
                </c:pt>
                <c:pt idx="4183">
                  <c:v>0.34490000000000004</c:v>
                </c:pt>
                <c:pt idx="4184">
                  <c:v>0.34500000000000003</c:v>
                </c:pt>
                <c:pt idx="4185">
                  <c:v>0.34530000000000005</c:v>
                </c:pt>
                <c:pt idx="4186">
                  <c:v>0.34550000000000003</c:v>
                </c:pt>
                <c:pt idx="4187">
                  <c:v>0.34550000000000003</c:v>
                </c:pt>
                <c:pt idx="4188">
                  <c:v>0.34550000000000003</c:v>
                </c:pt>
                <c:pt idx="4189">
                  <c:v>0.34530000000000005</c:v>
                </c:pt>
                <c:pt idx="4190">
                  <c:v>0.34520000000000001</c:v>
                </c:pt>
                <c:pt idx="4191">
                  <c:v>0.34490000000000004</c:v>
                </c:pt>
                <c:pt idx="4192">
                  <c:v>0.34490000000000004</c:v>
                </c:pt>
                <c:pt idx="4193">
                  <c:v>0.34520000000000001</c:v>
                </c:pt>
                <c:pt idx="4194">
                  <c:v>0.34560000000000002</c:v>
                </c:pt>
                <c:pt idx="4195">
                  <c:v>0.34580000000000005</c:v>
                </c:pt>
                <c:pt idx="4196">
                  <c:v>0.34600000000000003</c:v>
                </c:pt>
                <c:pt idx="4197">
                  <c:v>0.34610000000000002</c:v>
                </c:pt>
                <c:pt idx="4198">
                  <c:v>0.34620000000000001</c:v>
                </c:pt>
                <c:pt idx="4199">
                  <c:v>0.34630000000000005</c:v>
                </c:pt>
                <c:pt idx="4200">
                  <c:v>0.34630000000000005</c:v>
                </c:pt>
                <c:pt idx="4201">
                  <c:v>0.34650000000000003</c:v>
                </c:pt>
                <c:pt idx="4202">
                  <c:v>0.34680000000000005</c:v>
                </c:pt>
                <c:pt idx="4203">
                  <c:v>0.34670000000000001</c:v>
                </c:pt>
                <c:pt idx="4204">
                  <c:v>0.3469000000000001</c:v>
                </c:pt>
                <c:pt idx="4205">
                  <c:v>0.3469000000000001</c:v>
                </c:pt>
                <c:pt idx="4206">
                  <c:v>0.3469000000000001</c:v>
                </c:pt>
                <c:pt idx="4207">
                  <c:v>0.3469000000000001</c:v>
                </c:pt>
                <c:pt idx="4208">
                  <c:v>0.34920000000000001</c:v>
                </c:pt>
                <c:pt idx="4209">
                  <c:v>0.35260000000000002</c:v>
                </c:pt>
                <c:pt idx="4210">
                  <c:v>0.35310000000000002</c:v>
                </c:pt>
                <c:pt idx="4211">
                  <c:v>0.35330000000000006</c:v>
                </c:pt>
                <c:pt idx="4212">
                  <c:v>0.35370000000000001</c:v>
                </c:pt>
                <c:pt idx="4213">
                  <c:v>0.35380000000000006</c:v>
                </c:pt>
                <c:pt idx="4214">
                  <c:v>0.35410000000000008</c:v>
                </c:pt>
                <c:pt idx="4215">
                  <c:v>0.35410000000000008</c:v>
                </c:pt>
                <c:pt idx="4216">
                  <c:v>0.35410000000000008</c:v>
                </c:pt>
                <c:pt idx="4217">
                  <c:v>0.3539000000000001</c:v>
                </c:pt>
                <c:pt idx="4218">
                  <c:v>0.3539000000000001</c:v>
                </c:pt>
                <c:pt idx="4219">
                  <c:v>0.3539000000000001</c:v>
                </c:pt>
                <c:pt idx="4220">
                  <c:v>0.35400000000000004</c:v>
                </c:pt>
                <c:pt idx="4221">
                  <c:v>0.3539000000000001</c:v>
                </c:pt>
                <c:pt idx="4222">
                  <c:v>0.3514000000000001</c:v>
                </c:pt>
                <c:pt idx="4223">
                  <c:v>0.3504000000000001</c:v>
                </c:pt>
                <c:pt idx="4224">
                  <c:v>0.3504000000000001</c:v>
                </c:pt>
                <c:pt idx="4225">
                  <c:v>0.3504000000000001</c:v>
                </c:pt>
                <c:pt idx="4226">
                  <c:v>0.35060000000000002</c:v>
                </c:pt>
                <c:pt idx="4227">
                  <c:v>0.35070000000000001</c:v>
                </c:pt>
                <c:pt idx="4228">
                  <c:v>0.3509000000000001</c:v>
                </c:pt>
                <c:pt idx="4229">
                  <c:v>0.3509000000000001</c:v>
                </c:pt>
                <c:pt idx="4230">
                  <c:v>0.35460000000000008</c:v>
                </c:pt>
                <c:pt idx="4231">
                  <c:v>0.35460000000000008</c:v>
                </c:pt>
                <c:pt idx="4232">
                  <c:v>0.3549000000000001</c:v>
                </c:pt>
                <c:pt idx="4233">
                  <c:v>0.3549000000000001</c:v>
                </c:pt>
                <c:pt idx="4234">
                  <c:v>0.3549000000000001</c:v>
                </c:pt>
                <c:pt idx="4235">
                  <c:v>0.35500000000000004</c:v>
                </c:pt>
                <c:pt idx="4236">
                  <c:v>0.3554000000000001</c:v>
                </c:pt>
                <c:pt idx="4237">
                  <c:v>0.3554000000000001</c:v>
                </c:pt>
                <c:pt idx="4238">
                  <c:v>0.35560000000000008</c:v>
                </c:pt>
                <c:pt idx="4239">
                  <c:v>0.35570000000000002</c:v>
                </c:pt>
                <c:pt idx="4240">
                  <c:v>0.35560000000000008</c:v>
                </c:pt>
                <c:pt idx="4241">
                  <c:v>0.35560000000000008</c:v>
                </c:pt>
                <c:pt idx="4242">
                  <c:v>0.35560000000000008</c:v>
                </c:pt>
                <c:pt idx="4243">
                  <c:v>0.35560000000000008</c:v>
                </c:pt>
                <c:pt idx="4244">
                  <c:v>0.35560000000000008</c:v>
                </c:pt>
                <c:pt idx="4245">
                  <c:v>0.3554000000000001</c:v>
                </c:pt>
                <c:pt idx="4246">
                  <c:v>0.35550000000000004</c:v>
                </c:pt>
                <c:pt idx="4247">
                  <c:v>0.35570000000000002</c:v>
                </c:pt>
                <c:pt idx="4248">
                  <c:v>0.35610000000000008</c:v>
                </c:pt>
                <c:pt idx="4249">
                  <c:v>0.35610000000000008</c:v>
                </c:pt>
                <c:pt idx="4250">
                  <c:v>0.35620000000000002</c:v>
                </c:pt>
                <c:pt idx="4251">
                  <c:v>0.35630000000000006</c:v>
                </c:pt>
                <c:pt idx="4252">
                  <c:v>0.35680000000000006</c:v>
                </c:pt>
                <c:pt idx="4253">
                  <c:v>0.35680000000000006</c:v>
                </c:pt>
                <c:pt idx="4254">
                  <c:v>0.35670000000000002</c:v>
                </c:pt>
                <c:pt idx="4255">
                  <c:v>0.35660000000000003</c:v>
                </c:pt>
                <c:pt idx="4256">
                  <c:v>0.35600000000000004</c:v>
                </c:pt>
                <c:pt idx="4257">
                  <c:v>0.35580000000000006</c:v>
                </c:pt>
                <c:pt idx="4258">
                  <c:v>0.35580000000000006</c:v>
                </c:pt>
                <c:pt idx="4259">
                  <c:v>0.35590000000000011</c:v>
                </c:pt>
                <c:pt idx="4260">
                  <c:v>0.35600000000000004</c:v>
                </c:pt>
                <c:pt idx="4261">
                  <c:v>0.35610000000000008</c:v>
                </c:pt>
                <c:pt idx="4262">
                  <c:v>0.35580000000000006</c:v>
                </c:pt>
                <c:pt idx="4263">
                  <c:v>0.35530000000000006</c:v>
                </c:pt>
                <c:pt idx="4264">
                  <c:v>0.35500000000000004</c:v>
                </c:pt>
                <c:pt idx="4265">
                  <c:v>0.35500000000000004</c:v>
                </c:pt>
                <c:pt idx="4266">
                  <c:v>0.35520000000000002</c:v>
                </c:pt>
                <c:pt idx="4267">
                  <c:v>0.3554000000000001</c:v>
                </c:pt>
                <c:pt idx="4268">
                  <c:v>0.35570000000000002</c:v>
                </c:pt>
                <c:pt idx="4269">
                  <c:v>0.35590000000000011</c:v>
                </c:pt>
                <c:pt idx="4270">
                  <c:v>0.35580000000000006</c:v>
                </c:pt>
                <c:pt idx="4271">
                  <c:v>0.35550000000000004</c:v>
                </c:pt>
                <c:pt idx="4272">
                  <c:v>0.3554000000000001</c:v>
                </c:pt>
                <c:pt idx="4273">
                  <c:v>0.35530000000000006</c:v>
                </c:pt>
                <c:pt idx="4274">
                  <c:v>0.35530000000000006</c:v>
                </c:pt>
                <c:pt idx="4275">
                  <c:v>0.35170000000000001</c:v>
                </c:pt>
                <c:pt idx="4276">
                  <c:v>0.35080000000000006</c:v>
                </c:pt>
                <c:pt idx="4277">
                  <c:v>0.35050000000000003</c:v>
                </c:pt>
                <c:pt idx="4278">
                  <c:v>0.35080000000000006</c:v>
                </c:pt>
                <c:pt idx="4279">
                  <c:v>0.35050000000000003</c:v>
                </c:pt>
                <c:pt idx="4280">
                  <c:v>0.35060000000000002</c:v>
                </c:pt>
                <c:pt idx="4281">
                  <c:v>0.35070000000000001</c:v>
                </c:pt>
                <c:pt idx="4282">
                  <c:v>0.35080000000000006</c:v>
                </c:pt>
                <c:pt idx="4283">
                  <c:v>0.35080000000000006</c:v>
                </c:pt>
                <c:pt idx="4284">
                  <c:v>0.35110000000000002</c:v>
                </c:pt>
                <c:pt idx="4285">
                  <c:v>0.3514000000000001</c:v>
                </c:pt>
                <c:pt idx="4286">
                  <c:v>0.35180000000000006</c:v>
                </c:pt>
                <c:pt idx="4287">
                  <c:v>0.35200000000000004</c:v>
                </c:pt>
                <c:pt idx="4288">
                  <c:v>0.35210000000000002</c:v>
                </c:pt>
                <c:pt idx="4289">
                  <c:v>0.35210000000000002</c:v>
                </c:pt>
                <c:pt idx="4290">
                  <c:v>0.35210000000000002</c:v>
                </c:pt>
                <c:pt idx="4291">
                  <c:v>0.35220000000000001</c:v>
                </c:pt>
                <c:pt idx="4292">
                  <c:v>0.35230000000000006</c:v>
                </c:pt>
                <c:pt idx="4293">
                  <c:v>0.35250000000000004</c:v>
                </c:pt>
                <c:pt idx="4294">
                  <c:v>0.35250000000000004</c:v>
                </c:pt>
                <c:pt idx="4295">
                  <c:v>0.35220000000000001</c:v>
                </c:pt>
                <c:pt idx="4296">
                  <c:v>0.35220000000000001</c:v>
                </c:pt>
                <c:pt idx="4297">
                  <c:v>0.35230000000000006</c:v>
                </c:pt>
                <c:pt idx="4298">
                  <c:v>0.35220000000000001</c:v>
                </c:pt>
                <c:pt idx="4299">
                  <c:v>0.35230000000000006</c:v>
                </c:pt>
                <c:pt idx="4300">
                  <c:v>0.35210000000000002</c:v>
                </c:pt>
                <c:pt idx="4301">
                  <c:v>0.35220000000000001</c:v>
                </c:pt>
                <c:pt idx="4302">
                  <c:v>0.3524000000000001</c:v>
                </c:pt>
                <c:pt idx="4303">
                  <c:v>0.35270000000000001</c:v>
                </c:pt>
                <c:pt idx="4304">
                  <c:v>0.35300000000000004</c:v>
                </c:pt>
                <c:pt idx="4305">
                  <c:v>0.35350000000000004</c:v>
                </c:pt>
                <c:pt idx="4306">
                  <c:v>0.35360000000000008</c:v>
                </c:pt>
                <c:pt idx="4307">
                  <c:v>0.35360000000000008</c:v>
                </c:pt>
                <c:pt idx="4308">
                  <c:v>0.35350000000000004</c:v>
                </c:pt>
                <c:pt idx="4309">
                  <c:v>0.35350000000000004</c:v>
                </c:pt>
                <c:pt idx="4310">
                  <c:v>0.35360000000000008</c:v>
                </c:pt>
                <c:pt idx="4311">
                  <c:v>0.35320000000000001</c:v>
                </c:pt>
                <c:pt idx="4312">
                  <c:v>0.35330000000000006</c:v>
                </c:pt>
                <c:pt idx="4313">
                  <c:v>0.35330000000000006</c:v>
                </c:pt>
                <c:pt idx="4314">
                  <c:v>0.35300000000000004</c:v>
                </c:pt>
                <c:pt idx="4315">
                  <c:v>0.35270000000000001</c:v>
                </c:pt>
                <c:pt idx="4316">
                  <c:v>0.35270000000000001</c:v>
                </c:pt>
                <c:pt idx="4317">
                  <c:v>0.35310000000000002</c:v>
                </c:pt>
                <c:pt idx="4318">
                  <c:v>0.35310000000000002</c:v>
                </c:pt>
                <c:pt idx="4319">
                  <c:v>0.35320000000000001</c:v>
                </c:pt>
                <c:pt idx="4320">
                  <c:v>0.35330000000000006</c:v>
                </c:pt>
                <c:pt idx="4321">
                  <c:v>0.3534000000000001</c:v>
                </c:pt>
                <c:pt idx="4322">
                  <c:v>0.35360000000000008</c:v>
                </c:pt>
                <c:pt idx="4323">
                  <c:v>0.35400000000000004</c:v>
                </c:pt>
                <c:pt idx="4324">
                  <c:v>0.35410000000000008</c:v>
                </c:pt>
                <c:pt idx="4325">
                  <c:v>0.35430000000000006</c:v>
                </c:pt>
                <c:pt idx="4326">
                  <c:v>0.35430000000000006</c:v>
                </c:pt>
                <c:pt idx="4327">
                  <c:v>0.35430000000000006</c:v>
                </c:pt>
                <c:pt idx="4328">
                  <c:v>0.35430000000000006</c:v>
                </c:pt>
                <c:pt idx="4329">
                  <c:v>0.35430000000000006</c:v>
                </c:pt>
                <c:pt idx="4330">
                  <c:v>0.35420000000000001</c:v>
                </c:pt>
                <c:pt idx="4331">
                  <c:v>0.35410000000000008</c:v>
                </c:pt>
                <c:pt idx="4332">
                  <c:v>0.35360000000000008</c:v>
                </c:pt>
                <c:pt idx="4333">
                  <c:v>0.35350000000000004</c:v>
                </c:pt>
                <c:pt idx="4334">
                  <c:v>0.35370000000000001</c:v>
                </c:pt>
                <c:pt idx="4335">
                  <c:v>0.35370000000000001</c:v>
                </c:pt>
                <c:pt idx="4336">
                  <c:v>0.3539000000000001</c:v>
                </c:pt>
                <c:pt idx="4337">
                  <c:v>0.35420000000000001</c:v>
                </c:pt>
                <c:pt idx="4338">
                  <c:v>0.35410000000000008</c:v>
                </c:pt>
                <c:pt idx="4339">
                  <c:v>0.3539000000000001</c:v>
                </c:pt>
                <c:pt idx="4340">
                  <c:v>0.35400000000000004</c:v>
                </c:pt>
                <c:pt idx="4341">
                  <c:v>0.35400000000000004</c:v>
                </c:pt>
                <c:pt idx="4342">
                  <c:v>0.35420000000000001</c:v>
                </c:pt>
                <c:pt idx="4343">
                  <c:v>0.35430000000000006</c:v>
                </c:pt>
                <c:pt idx="4344">
                  <c:v>0.35430000000000006</c:v>
                </c:pt>
                <c:pt idx="4345">
                  <c:v>0.35420000000000001</c:v>
                </c:pt>
                <c:pt idx="4346">
                  <c:v>0.35760000000000003</c:v>
                </c:pt>
                <c:pt idx="4347">
                  <c:v>0.35910000000000003</c:v>
                </c:pt>
                <c:pt idx="4348">
                  <c:v>0.35940000000000005</c:v>
                </c:pt>
                <c:pt idx="4349">
                  <c:v>0.35970000000000002</c:v>
                </c:pt>
                <c:pt idx="4350">
                  <c:v>0.35960000000000003</c:v>
                </c:pt>
                <c:pt idx="4351">
                  <c:v>0.35940000000000005</c:v>
                </c:pt>
                <c:pt idx="4352">
                  <c:v>0.35910000000000003</c:v>
                </c:pt>
                <c:pt idx="4353">
                  <c:v>0.35890000000000005</c:v>
                </c:pt>
                <c:pt idx="4354">
                  <c:v>0.35890000000000005</c:v>
                </c:pt>
                <c:pt idx="4355">
                  <c:v>0.3590000000000001</c:v>
                </c:pt>
                <c:pt idx="4356">
                  <c:v>0.3590000000000001</c:v>
                </c:pt>
                <c:pt idx="4357">
                  <c:v>0.3590000000000001</c:v>
                </c:pt>
                <c:pt idx="4358">
                  <c:v>0.35920000000000002</c:v>
                </c:pt>
                <c:pt idx="4359">
                  <c:v>0.35920000000000002</c:v>
                </c:pt>
                <c:pt idx="4360">
                  <c:v>0.35940000000000005</c:v>
                </c:pt>
                <c:pt idx="4361">
                  <c:v>0.35960000000000003</c:v>
                </c:pt>
                <c:pt idx="4362">
                  <c:v>0.35980000000000006</c:v>
                </c:pt>
                <c:pt idx="4363">
                  <c:v>0.35990000000000005</c:v>
                </c:pt>
                <c:pt idx="4364">
                  <c:v>0.35990000000000005</c:v>
                </c:pt>
                <c:pt idx="4365">
                  <c:v>0.35970000000000002</c:v>
                </c:pt>
                <c:pt idx="4366">
                  <c:v>0.35980000000000006</c:v>
                </c:pt>
                <c:pt idx="4367">
                  <c:v>0.35990000000000005</c:v>
                </c:pt>
                <c:pt idx="4368">
                  <c:v>0.36010000000000003</c:v>
                </c:pt>
                <c:pt idx="4369">
                  <c:v>0.36010000000000003</c:v>
                </c:pt>
                <c:pt idx="4370">
                  <c:v>0.36000000000000004</c:v>
                </c:pt>
                <c:pt idx="4371">
                  <c:v>0.35980000000000006</c:v>
                </c:pt>
                <c:pt idx="4372">
                  <c:v>0.35980000000000006</c:v>
                </c:pt>
                <c:pt idx="4373">
                  <c:v>0.35990000000000005</c:v>
                </c:pt>
                <c:pt idx="4374">
                  <c:v>0.35730000000000006</c:v>
                </c:pt>
                <c:pt idx="4375">
                  <c:v>0.3554000000000001</c:v>
                </c:pt>
                <c:pt idx="4376">
                  <c:v>0.35550000000000004</c:v>
                </c:pt>
                <c:pt idx="4377">
                  <c:v>0.35560000000000008</c:v>
                </c:pt>
                <c:pt idx="4378">
                  <c:v>0.35570000000000002</c:v>
                </c:pt>
                <c:pt idx="4379">
                  <c:v>0.35570000000000002</c:v>
                </c:pt>
                <c:pt idx="4380">
                  <c:v>0.35600000000000004</c:v>
                </c:pt>
                <c:pt idx="4381">
                  <c:v>0.35600000000000004</c:v>
                </c:pt>
                <c:pt idx="4382">
                  <c:v>0.35580000000000006</c:v>
                </c:pt>
                <c:pt idx="4383">
                  <c:v>0.35580000000000006</c:v>
                </c:pt>
                <c:pt idx="4384">
                  <c:v>0.35590000000000011</c:v>
                </c:pt>
                <c:pt idx="4385">
                  <c:v>0.35590000000000011</c:v>
                </c:pt>
                <c:pt idx="4386">
                  <c:v>0.35590000000000011</c:v>
                </c:pt>
                <c:pt idx="4387">
                  <c:v>0.35590000000000011</c:v>
                </c:pt>
                <c:pt idx="4388">
                  <c:v>0.35600000000000004</c:v>
                </c:pt>
                <c:pt idx="4389">
                  <c:v>0.35560000000000008</c:v>
                </c:pt>
                <c:pt idx="4390">
                  <c:v>0.35520000000000002</c:v>
                </c:pt>
                <c:pt idx="4391">
                  <c:v>0.35510000000000008</c:v>
                </c:pt>
                <c:pt idx="4392">
                  <c:v>0.35520000000000002</c:v>
                </c:pt>
                <c:pt idx="4393">
                  <c:v>0.35520000000000002</c:v>
                </c:pt>
                <c:pt idx="4394">
                  <c:v>0.35530000000000006</c:v>
                </c:pt>
                <c:pt idx="4395">
                  <c:v>0.35530000000000006</c:v>
                </c:pt>
                <c:pt idx="4396">
                  <c:v>0.3554000000000001</c:v>
                </c:pt>
                <c:pt idx="4397">
                  <c:v>0.35560000000000008</c:v>
                </c:pt>
                <c:pt idx="4398">
                  <c:v>0.35590000000000011</c:v>
                </c:pt>
                <c:pt idx="4399">
                  <c:v>0.35640000000000011</c:v>
                </c:pt>
                <c:pt idx="4400">
                  <c:v>0.35680000000000006</c:v>
                </c:pt>
                <c:pt idx="4401">
                  <c:v>0.35690000000000005</c:v>
                </c:pt>
                <c:pt idx="4402">
                  <c:v>0.35690000000000005</c:v>
                </c:pt>
                <c:pt idx="4403">
                  <c:v>0.35680000000000006</c:v>
                </c:pt>
                <c:pt idx="4404">
                  <c:v>0.35650000000000004</c:v>
                </c:pt>
                <c:pt idx="4405">
                  <c:v>0.35650000000000004</c:v>
                </c:pt>
                <c:pt idx="4406">
                  <c:v>0.35680000000000006</c:v>
                </c:pt>
                <c:pt idx="4407">
                  <c:v>0.35700000000000004</c:v>
                </c:pt>
                <c:pt idx="4408">
                  <c:v>0.35710000000000003</c:v>
                </c:pt>
                <c:pt idx="4409">
                  <c:v>0.35670000000000002</c:v>
                </c:pt>
                <c:pt idx="4410">
                  <c:v>0.35670000000000002</c:v>
                </c:pt>
                <c:pt idx="4411">
                  <c:v>0.35630000000000006</c:v>
                </c:pt>
                <c:pt idx="4412">
                  <c:v>0.35630000000000006</c:v>
                </c:pt>
                <c:pt idx="4413">
                  <c:v>0.35630000000000006</c:v>
                </c:pt>
                <c:pt idx="4414">
                  <c:v>0.35640000000000011</c:v>
                </c:pt>
                <c:pt idx="4415">
                  <c:v>0.35630000000000006</c:v>
                </c:pt>
                <c:pt idx="4416">
                  <c:v>0.35640000000000011</c:v>
                </c:pt>
                <c:pt idx="4417">
                  <c:v>0.35640000000000011</c:v>
                </c:pt>
                <c:pt idx="4418">
                  <c:v>0.35660000000000003</c:v>
                </c:pt>
                <c:pt idx="4419">
                  <c:v>0.35650000000000004</c:v>
                </c:pt>
                <c:pt idx="4420">
                  <c:v>0.35640000000000011</c:v>
                </c:pt>
                <c:pt idx="4421">
                  <c:v>0.35640000000000011</c:v>
                </c:pt>
                <c:pt idx="4422">
                  <c:v>0.35610000000000008</c:v>
                </c:pt>
                <c:pt idx="4423">
                  <c:v>0.35620000000000002</c:v>
                </c:pt>
                <c:pt idx="4424">
                  <c:v>0.35640000000000011</c:v>
                </c:pt>
                <c:pt idx="4425">
                  <c:v>0.35620000000000002</c:v>
                </c:pt>
                <c:pt idx="4426">
                  <c:v>0.35610000000000008</c:v>
                </c:pt>
                <c:pt idx="4427">
                  <c:v>0.35570000000000002</c:v>
                </c:pt>
                <c:pt idx="4428">
                  <c:v>0.3554000000000001</c:v>
                </c:pt>
                <c:pt idx="4429">
                  <c:v>0.3554000000000001</c:v>
                </c:pt>
                <c:pt idx="4430">
                  <c:v>0.35560000000000008</c:v>
                </c:pt>
                <c:pt idx="4431">
                  <c:v>0.3554000000000001</c:v>
                </c:pt>
                <c:pt idx="4432">
                  <c:v>0.35530000000000006</c:v>
                </c:pt>
                <c:pt idx="4433">
                  <c:v>0.35510000000000008</c:v>
                </c:pt>
                <c:pt idx="4434">
                  <c:v>0.35630000000000006</c:v>
                </c:pt>
                <c:pt idx="4435">
                  <c:v>0.35630000000000006</c:v>
                </c:pt>
                <c:pt idx="4436">
                  <c:v>0.35630000000000006</c:v>
                </c:pt>
                <c:pt idx="4437">
                  <c:v>0.35630000000000006</c:v>
                </c:pt>
                <c:pt idx="4438">
                  <c:v>0.3534000000000001</c:v>
                </c:pt>
                <c:pt idx="4439">
                  <c:v>0.35350000000000004</c:v>
                </c:pt>
                <c:pt idx="4440">
                  <c:v>0.35350000000000004</c:v>
                </c:pt>
                <c:pt idx="4441">
                  <c:v>0.35350000000000004</c:v>
                </c:pt>
                <c:pt idx="4442">
                  <c:v>0.35360000000000008</c:v>
                </c:pt>
                <c:pt idx="4443">
                  <c:v>0.35360000000000008</c:v>
                </c:pt>
                <c:pt idx="4444">
                  <c:v>0.35330000000000006</c:v>
                </c:pt>
                <c:pt idx="4445">
                  <c:v>0.3529000000000001</c:v>
                </c:pt>
                <c:pt idx="4446">
                  <c:v>0.3529000000000001</c:v>
                </c:pt>
                <c:pt idx="4447">
                  <c:v>0.35270000000000001</c:v>
                </c:pt>
                <c:pt idx="4448">
                  <c:v>0.35280000000000006</c:v>
                </c:pt>
                <c:pt idx="4449">
                  <c:v>0.35280000000000006</c:v>
                </c:pt>
              </c:numCache>
            </c:numRef>
          </c:val>
          <c:smooth val="0"/>
          <c:extLst>
            <c:ext xmlns:c16="http://schemas.microsoft.com/office/drawing/2014/chart" uri="{C3380CC4-5D6E-409C-BE32-E72D297353CC}">
              <c16:uniqueId val="{00000002-84E6-45CF-B9E2-71B4B5C6F8A8}"/>
            </c:ext>
          </c:extLst>
        </c:ser>
        <c:ser>
          <c:idx val="3"/>
          <c:order val="3"/>
          <c:tx>
            <c:strRef>
              <c:f>'t2'!$D$1</c:f>
              <c:strCache>
                <c:ptCount val="1"/>
                <c:pt idx="0">
                  <c:v>Right Eye Y</c:v>
                </c:pt>
              </c:strCache>
            </c:strRef>
          </c:tx>
          <c:marker>
            <c:symbol val="none"/>
          </c:marker>
          <c:val>
            <c:numRef>
              <c:f>'t2'!$D$2:$D$4451</c:f>
              <c:numCache>
                <c:formatCode>General</c:formatCode>
                <c:ptCount val="4450"/>
                <c:pt idx="0">
                  <c:v>0.60770000000000013</c:v>
                </c:pt>
                <c:pt idx="1">
                  <c:v>0.60790000000000011</c:v>
                </c:pt>
                <c:pt idx="2">
                  <c:v>0.60660000000000014</c:v>
                </c:pt>
                <c:pt idx="3">
                  <c:v>0.6070000000000001</c:v>
                </c:pt>
                <c:pt idx="4">
                  <c:v>0.60710000000000008</c:v>
                </c:pt>
                <c:pt idx="5">
                  <c:v>0.60740000000000005</c:v>
                </c:pt>
                <c:pt idx="6">
                  <c:v>0.60750000000000004</c:v>
                </c:pt>
                <c:pt idx="7">
                  <c:v>0.60760000000000014</c:v>
                </c:pt>
                <c:pt idx="8">
                  <c:v>0.60750000000000004</c:v>
                </c:pt>
                <c:pt idx="9">
                  <c:v>0.60760000000000014</c:v>
                </c:pt>
                <c:pt idx="10">
                  <c:v>0.60729999999999995</c:v>
                </c:pt>
                <c:pt idx="11">
                  <c:v>0.60720000000000007</c:v>
                </c:pt>
                <c:pt idx="12">
                  <c:v>0.60729999999999995</c:v>
                </c:pt>
                <c:pt idx="13">
                  <c:v>0.60829999999999995</c:v>
                </c:pt>
                <c:pt idx="14">
                  <c:v>0.60829999999999995</c:v>
                </c:pt>
                <c:pt idx="15">
                  <c:v>0.60820000000000007</c:v>
                </c:pt>
                <c:pt idx="16">
                  <c:v>0.60820000000000007</c:v>
                </c:pt>
                <c:pt idx="17">
                  <c:v>0.60840000000000005</c:v>
                </c:pt>
                <c:pt idx="18">
                  <c:v>0.60870000000000013</c:v>
                </c:pt>
                <c:pt idx="19">
                  <c:v>0.60890000000000011</c:v>
                </c:pt>
                <c:pt idx="20">
                  <c:v>0.60920000000000007</c:v>
                </c:pt>
                <c:pt idx="21">
                  <c:v>0.60950000000000004</c:v>
                </c:pt>
                <c:pt idx="22">
                  <c:v>0.61029999999999995</c:v>
                </c:pt>
                <c:pt idx="23">
                  <c:v>0.61070000000000013</c:v>
                </c:pt>
                <c:pt idx="24">
                  <c:v>0.61080000000000012</c:v>
                </c:pt>
                <c:pt idx="25">
                  <c:v>0.61070000000000013</c:v>
                </c:pt>
                <c:pt idx="26">
                  <c:v>0.6100000000000001</c:v>
                </c:pt>
                <c:pt idx="27">
                  <c:v>0.60890000000000011</c:v>
                </c:pt>
                <c:pt idx="28">
                  <c:v>0.6080000000000001</c:v>
                </c:pt>
                <c:pt idx="29">
                  <c:v>0.60640000000000005</c:v>
                </c:pt>
                <c:pt idx="30">
                  <c:v>0.6049000000000001</c:v>
                </c:pt>
                <c:pt idx="31">
                  <c:v>0.60340000000000005</c:v>
                </c:pt>
                <c:pt idx="32">
                  <c:v>0.60200000000000009</c:v>
                </c:pt>
                <c:pt idx="33">
                  <c:v>0.6009000000000001</c:v>
                </c:pt>
                <c:pt idx="34">
                  <c:v>0.60000000000000009</c:v>
                </c:pt>
                <c:pt idx="35">
                  <c:v>0.59949999999999992</c:v>
                </c:pt>
                <c:pt idx="36">
                  <c:v>0.59899999999999998</c:v>
                </c:pt>
                <c:pt idx="37">
                  <c:v>0.59870000000000001</c:v>
                </c:pt>
                <c:pt idx="38">
                  <c:v>0.59860000000000002</c:v>
                </c:pt>
                <c:pt idx="39">
                  <c:v>0.59849999999999992</c:v>
                </c:pt>
                <c:pt idx="40">
                  <c:v>0.59860000000000002</c:v>
                </c:pt>
                <c:pt idx="41">
                  <c:v>0.59870000000000001</c:v>
                </c:pt>
                <c:pt idx="42">
                  <c:v>0.5988</c:v>
                </c:pt>
                <c:pt idx="43">
                  <c:v>0.59870000000000001</c:v>
                </c:pt>
                <c:pt idx="44">
                  <c:v>0.59849999999999992</c:v>
                </c:pt>
                <c:pt idx="45">
                  <c:v>0.59809999999999997</c:v>
                </c:pt>
                <c:pt idx="46">
                  <c:v>0.5978</c:v>
                </c:pt>
                <c:pt idx="47">
                  <c:v>0.59760000000000002</c:v>
                </c:pt>
                <c:pt idx="48">
                  <c:v>0.59770000000000001</c:v>
                </c:pt>
                <c:pt idx="49">
                  <c:v>0.59729999999999994</c:v>
                </c:pt>
                <c:pt idx="50">
                  <c:v>0.59709999999999996</c:v>
                </c:pt>
                <c:pt idx="51">
                  <c:v>0.59709999999999996</c:v>
                </c:pt>
                <c:pt idx="52">
                  <c:v>0.59660000000000002</c:v>
                </c:pt>
                <c:pt idx="53">
                  <c:v>0.5968</c:v>
                </c:pt>
                <c:pt idx="54">
                  <c:v>0.59699999999999998</c:v>
                </c:pt>
                <c:pt idx="55">
                  <c:v>0.59719999999999984</c:v>
                </c:pt>
                <c:pt idx="56">
                  <c:v>0.59739999999999993</c:v>
                </c:pt>
                <c:pt idx="57">
                  <c:v>0.59770000000000001</c:v>
                </c:pt>
                <c:pt idx="58">
                  <c:v>0.59809999999999997</c:v>
                </c:pt>
                <c:pt idx="59">
                  <c:v>0.59829999999999994</c:v>
                </c:pt>
                <c:pt idx="60">
                  <c:v>0.5978</c:v>
                </c:pt>
                <c:pt idx="61">
                  <c:v>0.59809999999999997</c:v>
                </c:pt>
                <c:pt idx="62">
                  <c:v>0.59809999999999997</c:v>
                </c:pt>
                <c:pt idx="63">
                  <c:v>0.59809999999999997</c:v>
                </c:pt>
                <c:pt idx="64">
                  <c:v>0.59819999999999984</c:v>
                </c:pt>
                <c:pt idx="65">
                  <c:v>0.59829999999999994</c:v>
                </c:pt>
                <c:pt idx="66">
                  <c:v>0.59839999999999993</c:v>
                </c:pt>
                <c:pt idx="67">
                  <c:v>0.59789999999999999</c:v>
                </c:pt>
                <c:pt idx="68">
                  <c:v>0.59799999999999998</c:v>
                </c:pt>
                <c:pt idx="69">
                  <c:v>0.59809999999999997</c:v>
                </c:pt>
                <c:pt idx="70">
                  <c:v>0.59829999999999994</c:v>
                </c:pt>
                <c:pt idx="71">
                  <c:v>0.59849999999999992</c:v>
                </c:pt>
                <c:pt idx="72">
                  <c:v>0.59849999999999992</c:v>
                </c:pt>
                <c:pt idx="73">
                  <c:v>0.59860000000000002</c:v>
                </c:pt>
                <c:pt idx="74">
                  <c:v>0.59849999999999992</c:v>
                </c:pt>
                <c:pt idx="75">
                  <c:v>0.59860000000000002</c:v>
                </c:pt>
                <c:pt idx="78">
                  <c:v>0.59889999999999999</c:v>
                </c:pt>
                <c:pt idx="79">
                  <c:v>0.5988</c:v>
                </c:pt>
                <c:pt idx="80">
                  <c:v>0.59889999999999999</c:v>
                </c:pt>
                <c:pt idx="81">
                  <c:v>0.5988</c:v>
                </c:pt>
                <c:pt idx="82">
                  <c:v>0.59870000000000001</c:v>
                </c:pt>
                <c:pt idx="83">
                  <c:v>0.59860000000000002</c:v>
                </c:pt>
                <c:pt idx="84">
                  <c:v>0.59870000000000001</c:v>
                </c:pt>
                <c:pt idx="85">
                  <c:v>0.59889999999999999</c:v>
                </c:pt>
                <c:pt idx="86">
                  <c:v>0.59889999999999999</c:v>
                </c:pt>
                <c:pt idx="87">
                  <c:v>0.59899999999999998</c:v>
                </c:pt>
                <c:pt idx="88">
                  <c:v>0.59889999999999999</c:v>
                </c:pt>
                <c:pt idx="89">
                  <c:v>0.59899999999999998</c:v>
                </c:pt>
                <c:pt idx="90">
                  <c:v>0.59919999999999984</c:v>
                </c:pt>
                <c:pt idx="91">
                  <c:v>0.59929999999999994</c:v>
                </c:pt>
                <c:pt idx="92">
                  <c:v>0.59939999999999993</c:v>
                </c:pt>
                <c:pt idx="93">
                  <c:v>0.59939999999999993</c:v>
                </c:pt>
                <c:pt idx="94">
                  <c:v>0.59960000000000002</c:v>
                </c:pt>
                <c:pt idx="95">
                  <c:v>0.60020000000000007</c:v>
                </c:pt>
                <c:pt idx="96">
                  <c:v>0.60020000000000007</c:v>
                </c:pt>
                <c:pt idx="97">
                  <c:v>0.60050000000000003</c:v>
                </c:pt>
                <c:pt idx="98">
                  <c:v>0.60050000000000003</c:v>
                </c:pt>
                <c:pt idx="99">
                  <c:v>0.60050000000000003</c:v>
                </c:pt>
                <c:pt idx="100">
                  <c:v>0.60040000000000004</c:v>
                </c:pt>
                <c:pt idx="101">
                  <c:v>0.60029999999999994</c:v>
                </c:pt>
                <c:pt idx="102">
                  <c:v>0.5978</c:v>
                </c:pt>
                <c:pt idx="103">
                  <c:v>0.59760000000000002</c:v>
                </c:pt>
                <c:pt idx="104">
                  <c:v>0.59770000000000001</c:v>
                </c:pt>
                <c:pt idx="105">
                  <c:v>0.59770000000000001</c:v>
                </c:pt>
                <c:pt idx="106">
                  <c:v>0.59749999999999992</c:v>
                </c:pt>
                <c:pt idx="107">
                  <c:v>0.59749999999999992</c:v>
                </c:pt>
                <c:pt idx="108">
                  <c:v>0.59739999999999993</c:v>
                </c:pt>
                <c:pt idx="109">
                  <c:v>0.59809999999999997</c:v>
                </c:pt>
                <c:pt idx="110">
                  <c:v>0.6029000000000001</c:v>
                </c:pt>
                <c:pt idx="111">
                  <c:v>0.60420000000000007</c:v>
                </c:pt>
                <c:pt idx="112">
                  <c:v>0.60420000000000007</c:v>
                </c:pt>
                <c:pt idx="113">
                  <c:v>0.60429999999999995</c:v>
                </c:pt>
                <c:pt idx="114">
                  <c:v>0.60420000000000007</c:v>
                </c:pt>
                <c:pt idx="115">
                  <c:v>0.60440000000000005</c:v>
                </c:pt>
                <c:pt idx="116">
                  <c:v>0.60440000000000005</c:v>
                </c:pt>
                <c:pt idx="117">
                  <c:v>0.60340000000000005</c:v>
                </c:pt>
                <c:pt idx="118">
                  <c:v>0.59729999999999994</c:v>
                </c:pt>
                <c:pt idx="119">
                  <c:v>0.59639999999999993</c:v>
                </c:pt>
                <c:pt idx="120">
                  <c:v>0.59639999999999993</c:v>
                </c:pt>
                <c:pt idx="121">
                  <c:v>0.59639999999999993</c:v>
                </c:pt>
                <c:pt idx="122">
                  <c:v>0.59670000000000001</c:v>
                </c:pt>
                <c:pt idx="123">
                  <c:v>0.5968</c:v>
                </c:pt>
                <c:pt idx="124">
                  <c:v>0.59689999999999999</c:v>
                </c:pt>
                <c:pt idx="125">
                  <c:v>0.59699999999999998</c:v>
                </c:pt>
                <c:pt idx="126">
                  <c:v>0.5968</c:v>
                </c:pt>
                <c:pt idx="127">
                  <c:v>0.59699999999999998</c:v>
                </c:pt>
                <c:pt idx="128">
                  <c:v>0.59699999999999998</c:v>
                </c:pt>
                <c:pt idx="129">
                  <c:v>0.59719999999999984</c:v>
                </c:pt>
                <c:pt idx="130">
                  <c:v>0.59719999999999984</c:v>
                </c:pt>
                <c:pt idx="131">
                  <c:v>0.59739999999999993</c:v>
                </c:pt>
                <c:pt idx="132">
                  <c:v>0.59739999999999993</c:v>
                </c:pt>
                <c:pt idx="133">
                  <c:v>0.59760000000000002</c:v>
                </c:pt>
                <c:pt idx="134">
                  <c:v>0.5978</c:v>
                </c:pt>
                <c:pt idx="135">
                  <c:v>0.59809999999999997</c:v>
                </c:pt>
                <c:pt idx="136">
                  <c:v>0.59809999999999997</c:v>
                </c:pt>
                <c:pt idx="137">
                  <c:v>0.59809999999999997</c:v>
                </c:pt>
                <c:pt idx="138">
                  <c:v>0.59819999999999984</c:v>
                </c:pt>
                <c:pt idx="139">
                  <c:v>0.59789999999999999</c:v>
                </c:pt>
                <c:pt idx="140">
                  <c:v>0.59809999999999997</c:v>
                </c:pt>
                <c:pt idx="141">
                  <c:v>0.59819999999999984</c:v>
                </c:pt>
                <c:pt idx="142">
                  <c:v>0.59819999999999984</c:v>
                </c:pt>
                <c:pt idx="143">
                  <c:v>0.59860000000000002</c:v>
                </c:pt>
                <c:pt idx="144">
                  <c:v>0.59870000000000001</c:v>
                </c:pt>
                <c:pt idx="145">
                  <c:v>0.5988</c:v>
                </c:pt>
                <c:pt idx="146">
                  <c:v>0.59889999999999999</c:v>
                </c:pt>
                <c:pt idx="147">
                  <c:v>0.5988</c:v>
                </c:pt>
                <c:pt idx="148">
                  <c:v>0.59860000000000002</c:v>
                </c:pt>
                <c:pt idx="149">
                  <c:v>0.59860000000000002</c:v>
                </c:pt>
                <c:pt idx="150">
                  <c:v>0.59839999999999993</c:v>
                </c:pt>
                <c:pt idx="151">
                  <c:v>0.59819999999999984</c:v>
                </c:pt>
                <c:pt idx="152">
                  <c:v>0.59789999999999999</c:v>
                </c:pt>
                <c:pt idx="153">
                  <c:v>0.59770000000000001</c:v>
                </c:pt>
                <c:pt idx="154">
                  <c:v>0.59770000000000001</c:v>
                </c:pt>
                <c:pt idx="155">
                  <c:v>0.59749999999999992</c:v>
                </c:pt>
                <c:pt idx="156">
                  <c:v>0.59729999999999994</c:v>
                </c:pt>
                <c:pt idx="157">
                  <c:v>0.59649999999999992</c:v>
                </c:pt>
                <c:pt idx="158">
                  <c:v>0.59609999999999996</c:v>
                </c:pt>
                <c:pt idx="159">
                  <c:v>0.59570000000000001</c:v>
                </c:pt>
                <c:pt idx="160">
                  <c:v>0.59529999999999994</c:v>
                </c:pt>
                <c:pt idx="161">
                  <c:v>0.59539999999999993</c:v>
                </c:pt>
                <c:pt idx="162">
                  <c:v>0.5958</c:v>
                </c:pt>
                <c:pt idx="163">
                  <c:v>0.59589999999999999</c:v>
                </c:pt>
                <c:pt idx="164">
                  <c:v>0.59609999999999996</c:v>
                </c:pt>
                <c:pt idx="165">
                  <c:v>0.59629999999999994</c:v>
                </c:pt>
                <c:pt idx="166">
                  <c:v>0.59649999999999992</c:v>
                </c:pt>
                <c:pt idx="167">
                  <c:v>0.59649999999999992</c:v>
                </c:pt>
                <c:pt idx="168">
                  <c:v>0.5968</c:v>
                </c:pt>
                <c:pt idx="169">
                  <c:v>0.5968</c:v>
                </c:pt>
                <c:pt idx="170">
                  <c:v>0.5968</c:v>
                </c:pt>
                <c:pt idx="171">
                  <c:v>0.59670000000000001</c:v>
                </c:pt>
                <c:pt idx="172">
                  <c:v>0.59660000000000002</c:v>
                </c:pt>
                <c:pt idx="173">
                  <c:v>0.59670000000000001</c:v>
                </c:pt>
                <c:pt idx="174">
                  <c:v>0.5968</c:v>
                </c:pt>
                <c:pt idx="175">
                  <c:v>0.59689999999999999</c:v>
                </c:pt>
                <c:pt idx="176">
                  <c:v>0.5968</c:v>
                </c:pt>
                <c:pt idx="177">
                  <c:v>0.59639999999999993</c:v>
                </c:pt>
                <c:pt idx="178">
                  <c:v>0.59619999999999984</c:v>
                </c:pt>
                <c:pt idx="179">
                  <c:v>0.59619999999999984</c:v>
                </c:pt>
                <c:pt idx="180">
                  <c:v>0.59609999999999996</c:v>
                </c:pt>
                <c:pt idx="181">
                  <c:v>0.59609999999999996</c:v>
                </c:pt>
                <c:pt idx="182">
                  <c:v>0.59619999999999984</c:v>
                </c:pt>
                <c:pt idx="183">
                  <c:v>0.59660000000000002</c:v>
                </c:pt>
                <c:pt idx="184">
                  <c:v>0.5968</c:v>
                </c:pt>
                <c:pt idx="185">
                  <c:v>0.59729999999999994</c:v>
                </c:pt>
                <c:pt idx="186">
                  <c:v>0.5978</c:v>
                </c:pt>
                <c:pt idx="187">
                  <c:v>0.59839999999999993</c:v>
                </c:pt>
                <c:pt idx="188">
                  <c:v>0.59860000000000002</c:v>
                </c:pt>
                <c:pt idx="189">
                  <c:v>0.59819999999999984</c:v>
                </c:pt>
                <c:pt idx="190">
                  <c:v>0.59729999999999994</c:v>
                </c:pt>
                <c:pt idx="191">
                  <c:v>0.59729999999999994</c:v>
                </c:pt>
                <c:pt idx="192">
                  <c:v>0.59619999999999984</c:v>
                </c:pt>
                <c:pt idx="193">
                  <c:v>0.59529999999999994</c:v>
                </c:pt>
                <c:pt idx="194">
                  <c:v>0.59470000000000001</c:v>
                </c:pt>
                <c:pt idx="195">
                  <c:v>0.59419999999999984</c:v>
                </c:pt>
                <c:pt idx="196">
                  <c:v>0.59419999999999984</c:v>
                </c:pt>
                <c:pt idx="197">
                  <c:v>0.59399999999999997</c:v>
                </c:pt>
                <c:pt idx="198">
                  <c:v>0.59339999999999993</c:v>
                </c:pt>
                <c:pt idx="199">
                  <c:v>0.59279999999999999</c:v>
                </c:pt>
                <c:pt idx="200">
                  <c:v>0.59279999999999999</c:v>
                </c:pt>
                <c:pt idx="201">
                  <c:v>0.59309999999999996</c:v>
                </c:pt>
                <c:pt idx="202">
                  <c:v>0.59389999999999998</c:v>
                </c:pt>
                <c:pt idx="203">
                  <c:v>0.59509999999999996</c:v>
                </c:pt>
                <c:pt idx="204">
                  <c:v>0.59609999999999996</c:v>
                </c:pt>
                <c:pt idx="205">
                  <c:v>0.59689999999999999</c:v>
                </c:pt>
                <c:pt idx="206">
                  <c:v>0.59709999999999996</c:v>
                </c:pt>
                <c:pt idx="207">
                  <c:v>0.59719999999999984</c:v>
                </c:pt>
                <c:pt idx="208">
                  <c:v>0.59709999999999996</c:v>
                </c:pt>
                <c:pt idx="209">
                  <c:v>0.59689999999999999</c:v>
                </c:pt>
                <c:pt idx="210">
                  <c:v>0.59670000000000001</c:v>
                </c:pt>
                <c:pt idx="211">
                  <c:v>0.59649999999999992</c:v>
                </c:pt>
                <c:pt idx="212">
                  <c:v>0.59629999999999994</c:v>
                </c:pt>
                <c:pt idx="213">
                  <c:v>0.5958</c:v>
                </c:pt>
                <c:pt idx="214">
                  <c:v>0.59529999999999994</c:v>
                </c:pt>
                <c:pt idx="215">
                  <c:v>0.5948</c:v>
                </c:pt>
                <c:pt idx="216">
                  <c:v>0.59529999999999994</c:v>
                </c:pt>
                <c:pt idx="217">
                  <c:v>0.59589999999999999</c:v>
                </c:pt>
                <c:pt idx="218">
                  <c:v>0.5968</c:v>
                </c:pt>
                <c:pt idx="219">
                  <c:v>0.59749999999999992</c:v>
                </c:pt>
                <c:pt idx="220">
                  <c:v>0.59799999999999998</c:v>
                </c:pt>
                <c:pt idx="221">
                  <c:v>0.59849999999999992</c:v>
                </c:pt>
                <c:pt idx="222">
                  <c:v>0.59849999999999992</c:v>
                </c:pt>
                <c:pt idx="223">
                  <c:v>0.5988</c:v>
                </c:pt>
                <c:pt idx="224">
                  <c:v>0.59909999999999997</c:v>
                </c:pt>
                <c:pt idx="225">
                  <c:v>0.59939999999999993</c:v>
                </c:pt>
                <c:pt idx="226">
                  <c:v>0.59970000000000001</c:v>
                </c:pt>
                <c:pt idx="227">
                  <c:v>0.59970000000000001</c:v>
                </c:pt>
                <c:pt idx="228">
                  <c:v>0.59970000000000001</c:v>
                </c:pt>
                <c:pt idx="229">
                  <c:v>0.59970000000000001</c:v>
                </c:pt>
                <c:pt idx="230">
                  <c:v>0.59970000000000001</c:v>
                </c:pt>
                <c:pt idx="231">
                  <c:v>0.5998</c:v>
                </c:pt>
                <c:pt idx="232">
                  <c:v>0.60000000000000009</c:v>
                </c:pt>
                <c:pt idx="233">
                  <c:v>0.60000000000000009</c:v>
                </c:pt>
                <c:pt idx="234">
                  <c:v>0.59989999999999999</c:v>
                </c:pt>
                <c:pt idx="235">
                  <c:v>0.59960000000000002</c:v>
                </c:pt>
                <c:pt idx="236">
                  <c:v>0.59909999999999997</c:v>
                </c:pt>
                <c:pt idx="237">
                  <c:v>0.59860000000000002</c:v>
                </c:pt>
                <c:pt idx="238">
                  <c:v>0.59749999999999992</c:v>
                </c:pt>
                <c:pt idx="239">
                  <c:v>0.59709999999999996</c:v>
                </c:pt>
                <c:pt idx="240">
                  <c:v>0.59699999999999998</c:v>
                </c:pt>
                <c:pt idx="241">
                  <c:v>0.59709999999999996</c:v>
                </c:pt>
                <c:pt idx="242">
                  <c:v>0.59719999999999984</c:v>
                </c:pt>
                <c:pt idx="243">
                  <c:v>0.59739999999999993</c:v>
                </c:pt>
                <c:pt idx="244">
                  <c:v>0.59770000000000001</c:v>
                </c:pt>
                <c:pt idx="245">
                  <c:v>0.59789999999999999</c:v>
                </c:pt>
                <c:pt idx="246">
                  <c:v>0.59799999999999998</c:v>
                </c:pt>
                <c:pt idx="247">
                  <c:v>0.59809999999999997</c:v>
                </c:pt>
                <c:pt idx="248">
                  <c:v>0.59809999999999997</c:v>
                </c:pt>
                <c:pt idx="249">
                  <c:v>0.59819999999999984</c:v>
                </c:pt>
                <c:pt idx="250">
                  <c:v>0.59839999999999993</c:v>
                </c:pt>
                <c:pt idx="251">
                  <c:v>0.59860000000000002</c:v>
                </c:pt>
                <c:pt idx="252">
                  <c:v>0.59849999999999992</c:v>
                </c:pt>
                <c:pt idx="253">
                  <c:v>0.59829999999999994</c:v>
                </c:pt>
                <c:pt idx="254">
                  <c:v>0.59799999999999998</c:v>
                </c:pt>
                <c:pt idx="255">
                  <c:v>0.5978</c:v>
                </c:pt>
                <c:pt idx="256">
                  <c:v>0.59789999999999999</c:v>
                </c:pt>
                <c:pt idx="257">
                  <c:v>0.59809999999999997</c:v>
                </c:pt>
                <c:pt idx="258">
                  <c:v>0.59849999999999992</c:v>
                </c:pt>
                <c:pt idx="259">
                  <c:v>0.5988</c:v>
                </c:pt>
                <c:pt idx="260">
                  <c:v>0.59909999999999997</c:v>
                </c:pt>
                <c:pt idx="261">
                  <c:v>0.59909999999999997</c:v>
                </c:pt>
                <c:pt idx="262">
                  <c:v>0.59919999999999984</c:v>
                </c:pt>
                <c:pt idx="263">
                  <c:v>0.59929999999999994</c:v>
                </c:pt>
                <c:pt idx="264">
                  <c:v>0.59949999999999992</c:v>
                </c:pt>
                <c:pt idx="265">
                  <c:v>0.59949999999999992</c:v>
                </c:pt>
                <c:pt idx="266">
                  <c:v>0.59949999999999992</c:v>
                </c:pt>
                <c:pt idx="267">
                  <c:v>0.59939999999999993</c:v>
                </c:pt>
                <c:pt idx="268">
                  <c:v>0.59919999999999984</c:v>
                </c:pt>
                <c:pt idx="269">
                  <c:v>0.59889999999999999</c:v>
                </c:pt>
                <c:pt idx="270">
                  <c:v>0.59899999999999998</c:v>
                </c:pt>
                <c:pt idx="271">
                  <c:v>0.59939999999999993</c:v>
                </c:pt>
                <c:pt idx="272">
                  <c:v>0.59970000000000001</c:v>
                </c:pt>
                <c:pt idx="273">
                  <c:v>0.60010000000000008</c:v>
                </c:pt>
                <c:pt idx="274">
                  <c:v>0.60020000000000007</c:v>
                </c:pt>
                <c:pt idx="275">
                  <c:v>0.60029999999999994</c:v>
                </c:pt>
                <c:pt idx="276">
                  <c:v>0.60010000000000008</c:v>
                </c:pt>
                <c:pt idx="277">
                  <c:v>0.60040000000000004</c:v>
                </c:pt>
                <c:pt idx="278">
                  <c:v>0.6009000000000001</c:v>
                </c:pt>
                <c:pt idx="279">
                  <c:v>0.60150000000000003</c:v>
                </c:pt>
                <c:pt idx="280">
                  <c:v>0.60210000000000008</c:v>
                </c:pt>
                <c:pt idx="281">
                  <c:v>0.60250000000000004</c:v>
                </c:pt>
                <c:pt idx="282">
                  <c:v>0.6029000000000001</c:v>
                </c:pt>
                <c:pt idx="283">
                  <c:v>0.6029000000000001</c:v>
                </c:pt>
                <c:pt idx="284">
                  <c:v>0.6029000000000001</c:v>
                </c:pt>
                <c:pt idx="285">
                  <c:v>0.6029000000000001</c:v>
                </c:pt>
                <c:pt idx="286">
                  <c:v>0.60310000000000008</c:v>
                </c:pt>
                <c:pt idx="287">
                  <c:v>0.60350000000000004</c:v>
                </c:pt>
                <c:pt idx="288">
                  <c:v>0.60410000000000008</c:v>
                </c:pt>
                <c:pt idx="289">
                  <c:v>0.60450000000000004</c:v>
                </c:pt>
                <c:pt idx="290">
                  <c:v>0.60460000000000014</c:v>
                </c:pt>
                <c:pt idx="291">
                  <c:v>0.60690000000000011</c:v>
                </c:pt>
                <c:pt idx="292">
                  <c:v>0.60729999999999995</c:v>
                </c:pt>
                <c:pt idx="293">
                  <c:v>0.6070000000000001</c:v>
                </c:pt>
                <c:pt idx="294">
                  <c:v>0.60650000000000004</c:v>
                </c:pt>
                <c:pt idx="295">
                  <c:v>0.60650000000000004</c:v>
                </c:pt>
                <c:pt idx="296">
                  <c:v>0.60610000000000008</c:v>
                </c:pt>
                <c:pt idx="297">
                  <c:v>0.60620000000000007</c:v>
                </c:pt>
                <c:pt idx="298">
                  <c:v>0.60629999999999995</c:v>
                </c:pt>
                <c:pt idx="299">
                  <c:v>0.61029999999999995</c:v>
                </c:pt>
                <c:pt idx="300">
                  <c:v>0.61090000000000011</c:v>
                </c:pt>
                <c:pt idx="301">
                  <c:v>0.61129999999999995</c:v>
                </c:pt>
                <c:pt idx="302">
                  <c:v>0.61180000000000012</c:v>
                </c:pt>
                <c:pt idx="303">
                  <c:v>0.61240000000000017</c:v>
                </c:pt>
                <c:pt idx="304">
                  <c:v>0.6130000000000001</c:v>
                </c:pt>
                <c:pt idx="305">
                  <c:v>0.61380000000000012</c:v>
                </c:pt>
                <c:pt idx="306">
                  <c:v>0.61450000000000005</c:v>
                </c:pt>
                <c:pt idx="307">
                  <c:v>0.6150000000000001</c:v>
                </c:pt>
                <c:pt idx="308">
                  <c:v>0.61520000000000008</c:v>
                </c:pt>
                <c:pt idx="309">
                  <c:v>0.6150000000000001</c:v>
                </c:pt>
                <c:pt idx="310">
                  <c:v>0.61460000000000015</c:v>
                </c:pt>
                <c:pt idx="311">
                  <c:v>0.6140000000000001</c:v>
                </c:pt>
                <c:pt idx="312">
                  <c:v>0.61360000000000015</c:v>
                </c:pt>
                <c:pt idx="313">
                  <c:v>0.61310000000000009</c:v>
                </c:pt>
                <c:pt idx="314">
                  <c:v>0.61290000000000011</c:v>
                </c:pt>
                <c:pt idx="315">
                  <c:v>0.61270000000000013</c:v>
                </c:pt>
                <c:pt idx="316">
                  <c:v>0.61270000000000013</c:v>
                </c:pt>
                <c:pt idx="317">
                  <c:v>0.61260000000000014</c:v>
                </c:pt>
                <c:pt idx="318">
                  <c:v>0.61260000000000014</c:v>
                </c:pt>
                <c:pt idx="319">
                  <c:v>0.61260000000000014</c:v>
                </c:pt>
                <c:pt idx="320">
                  <c:v>0.61260000000000014</c:v>
                </c:pt>
                <c:pt idx="321">
                  <c:v>0.6130000000000001</c:v>
                </c:pt>
                <c:pt idx="322">
                  <c:v>0.6130000000000001</c:v>
                </c:pt>
                <c:pt idx="323">
                  <c:v>0.6130000000000001</c:v>
                </c:pt>
                <c:pt idx="324">
                  <c:v>0.61290000000000011</c:v>
                </c:pt>
                <c:pt idx="325">
                  <c:v>0.61290000000000011</c:v>
                </c:pt>
                <c:pt idx="326">
                  <c:v>0.61280000000000012</c:v>
                </c:pt>
                <c:pt idx="327">
                  <c:v>0.61280000000000012</c:v>
                </c:pt>
                <c:pt idx="328">
                  <c:v>0.61270000000000013</c:v>
                </c:pt>
                <c:pt idx="329">
                  <c:v>0.61270000000000013</c:v>
                </c:pt>
                <c:pt idx="330">
                  <c:v>0.61280000000000012</c:v>
                </c:pt>
                <c:pt idx="331">
                  <c:v>0.61290000000000011</c:v>
                </c:pt>
                <c:pt idx="332">
                  <c:v>0.61290000000000011</c:v>
                </c:pt>
                <c:pt idx="333">
                  <c:v>0.61290000000000011</c:v>
                </c:pt>
                <c:pt idx="334">
                  <c:v>0.6130000000000001</c:v>
                </c:pt>
                <c:pt idx="335">
                  <c:v>0.61310000000000009</c:v>
                </c:pt>
                <c:pt idx="336">
                  <c:v>0.61339999999999995</c:v>
                </c:pt>
                <c:pt idx="337">
                  <c:v>0.61370000000000013</c:v>
                </c:pt>
                <c:pt idx="338">
                  <c:v>0.61370000000000013</c:v>
                </c:pt>
                <c:pt idx="341">
                  <c:v>0.6100000000000001</c:v>
                </c:pt>
                <c:pt idx="342">
                  <c:v>0.60829999999999995</c:v>
                </c:pt>
                <c:pt idx="343">
                  <c:v>0.60829999999999995</c:v>
                </c:pt>
                <c:pt idx="344">
                  <c:v>0.60829999999999995</c:v>
                </c:pt>
                <c:pt idx="345">
                  <c:v>0.60820000000000007</c:v>
                </c:pt>
                <c:pt idx="346">
                  <c:v>0.6080000000000001</c:v>
                </c:pt>
                <c:pt idx="347">
                  <c:v>0.60790000000000011</c:v>
                </c:pt>
                <c:pt idx="348">
                  <c:v>0.60810000000000008</c:v>
                </c:pt>
                <c:pt idx="349">
                  <c:v>0.60829999999999995</c:v>
                </c:pt>
                <c:pt idx="350">
                  <c:v>0.60860000000000014</c:v>
                </c:pt>
                <c:pt idx="351">
                  <c:v>0.60950000000000004</c:v>
                </c:pt>
                <c:pt idx="352">
                  <c:v>0.60950000000000004</c:v>
                </c:pt>
                <c:pt idx="353">
                  <c:v>0.60970000000000013</c:v>
                </c:pt>
                <c:pt idx="354">
                  <c:v>0.60990000000000011</c:v>
                </c:pt>
                <c:pt idx="355">
                  <c:v>0.60990000000000011</c:v>
                </c:pt>
                <c:pt idx="356">
                  <c:v>0.61020000000000008</c:v>
                </c:pt>
                <c:pt idx="357">
                  <c:v>0.61060000000000014</c:v>
                </c:pt>
                <c:pt idx="358">
                  <c:v>0.61090000000000011</c:v>
                </c:pt>
                <c:pt idx="359">
                  <c:v>0.6110000000000001</c:v>
                </c:pt>
                <c:pt idx="360">
                  <c:v>0.6100000000000001</c:v>
                </c:pt>
                <c:pt idx="361">
                  <c:v>0.60940000000000005</c:v>
                </c:pt>
                <c:pt idx="362">
                  <c:v>0.60920000000000007</c:v>
                </c:pt>
                <c:pt idx="363">
                  <c:v>0.60920000000000007</c:v>
                </c:pt>
                <c:pt idx="364">
                  <c:v>0.60910000000000009</c:v>
                </c:pt>
                <c:pt idx="365">
                  <c:v>0.60890000000000011</c:v>
                </c:pt>
                <c:pt idx="366">
                  <c:v>0.6090000000000001</c:v>
                </c:pt>
                <c:pt idx="367">
                  <c:v>0.6090000000000001</c:v>
                </c:pt>
                <c:pt idx="368">
                  <c:v>0.60890000000000011</c:v>
                </c:pt>
                <c:pt idx="369">
                  <c:v>0.60890000000000011</c:v>
                </c:pt>
                <c:pt idx="370">
                  <c:v>0.60850000000000004</c:v>
                </c:pt>
                <c:pt idx="371">
                  <c:v>0.60760000000000014</c:v>
                </c:pt>
                <c:pt idx="372">
                  <c:v>0.60670000000000013</c:v>
                </c:pt>
                <c:pt idx="373">
                  <c:v>0.60500000000000009</c:v>
                </c:pt>
                <c:pt idx="374">
                  <c:v>0.60350000000000004</c:v>
                </c:pt>
                <c:pt idx="375">
                  <c:v>0.60300000000000009</c:v>
                </c:pt>
                <c:pt idx="376">
                  <c:v>0.60260000000000014</c:v>
                </c:pt>
                <c:pt idx="377">
                  <c:v>0.60280000000000011</c:v>
                </c:pt>
                <c:pt idx="378">
                  <c:v>0.60270000000000012</c:v>
                </c:pt>
                <c:pt idx="379">
                  <c:v>0.60200000000000009</c:v>
                </c:pt>
                <c:pt idx="380">
                  <c:v>0.60150000000000003</c:v>
                </c:pt>
                <c:pt idx="381">
                  <c:v>0.60140000000000005</c:v>
                </c:pt>
                <c:pt idx="382">
                  <c:v>0.60180000000000011</c:v>
                </c:pt>
                <c:pt idx="383">
                  <c:v>0.60180000000000011</c:v>
                </c:pt>
                <c:pt idx="384">
                  <c:v>0.60250000000000004</c:v>
                </c:pt>
                <c:pt idx="385">
                  <c:v>0.60329999999999995</c:v>
                </c:pt>
                <c:pt idx="386">
                  <c:v>0.60410000000000008</c:v>
                </c:pt>
                <c:pt idx="387">
                  <c:v>0.60480000000000012</c:v>
                </c:pt>
                <c:pt idx="388">
                  <c:v>0.60540000000000005</c:v>
                </c:pt>
                <c:pt idx="389">
                  <c:v>0.60560000000000014</c:v>
                </c:pt>
                <c:pt idx="390">
                  <c:v>0.60550000000000004</c:v>
                </c:pt>
                <c:pt idx="391">
                  <c:v>0.60540000000000005</c:v>
                </c:pt>
                <c:pt idx="392">
                  <c:v>0.60510000000000008</c:v>
                </c:pt>
                <c:pt idx="393">
                  <c:v>0.60510000000000008</c:v>
                </c:pt>
                <c:pt idx="394">
                  <c:v>0.60500000000000009</c:v>
                </c:pt>
                <c:pt idx="395">
                  <c:v>0.60480000000000012</c:v>
                </c:pt>
                <c:pt idx="396">
                  <c:v>0.6049000000000001</c:v>
                </c:pt>
                <c:pt idx="397">
                  <c:v>0.60500000000000009</c:v>
                </c:pt>
                <c:pt idx="398">
                  <c:v>0.60529999999999995</c:v>
                </c:pt>
                <c:pt idx="399">
                  <c:v>0.60550000000000004</c:v>
                </c:pt>
                <c:pt idx="400">
                  <c:v>0.60590000000000011</c:v>
                </c:pt>
                <c:pt idx="401">
                  <c:v>0.60610000000000008</c:v>
                </c:pt>
                <c:pt idx="402">
                  <c:v>0.60629999999999995</c:v>
                </c:pt>
                <c:pt idx="403">
                  <c:v>0.60640000000000005</c:v>
                </c:pt>
                <c:pt idx="404">
                  <c:v>0.60640000000000005</c:v>
                </c:pt>
                <c:pt idx="405">
                  <c:v>0.60670000000000013</c:v>
                </c:pt>
                <c:pt idx="406">
                  <c:v>0.6070000000000001</c:v>
                </c:pt>
                <c:pt idx="407">
                  <c:v>0.60720000000000007</c:v>
                </c:pt>
                <c:pt idx="408">
                  <c:v>0.60740000000000005</c:v>
                </c:pt>
                <c:pt idx="409">
                  <c:v>0.60750000000000004</c:v>
                </c:pt>
                <c:pt idx="410">
                  <c:v>0.60760000000000014</c:v>
                </c:pt>
                <c:pt idx="411">
                  <c:v>0.60750000000000004</c:v>
                </c:pt>
                <c:pt idx="412">
                  <c:v>0.60760000000000014</c:v>
                </c:pt>
                <c:pt idx="413">
                  <c:v>0.60760000000000014</c:v>
                </c:pt>
                <c:pt idx="414">
                  <c:v>0.60780000000000012</c:v>
                </c:pt>
                <c:pt idx="415">
                  <c:v>0.60780000000000012</c:v>
                </c:pt>
                <c:pt idx="416">
                  <c:v>0.60790000000000011</c:v>
                </c:pt>
                <c:pt idx="417">
                  <c:v>0.60820000000000007</c:v>
                </c:pt>
                <c:pt idx="418">
                  <c:v>0.60850000000000004</c:v>
                </c:pt>
                <c:pt idx="419">
                  <c:v>0.60860000000000014</c:v>
                </c:pt>
                <c:pt idx="420">
                  <c:v>0.60890000000000011</c:v>
                </c:pt>
                <c:pt idx="421">
                  <c:v>0.6090000000000001</c:v>
                </c:pt>
                <c:pt idx="422">
                  <c:v>0.60910000000000009</c:v>
                </c:pt>
                <c:pt idx="423">
                  <c:v>0.60960000000000014</c:v>
                </c:pt>
                <c:pt idx="424">
                  <c:v>0.61060000000000014</c:v>
                </c:pt>
                <c:pt idx="425">
                  <c:v>0.61170000000000013</c:v>
                </c:pt>
                <c:pt idx="426">
                  <c:v>0.61190000000000011</c:v>
                </c:pt>
                <c:pt idx="427">
                  <c:v>0.61160000000000014</c:v>
                </c:pt>
                <c:pt idx="428">
                  <c:v>0.61090000000000011</c:v>
                </c:pt>
                <c:pt idx="429">
                  <c:v>0.61050000000000004</c:v>
                </c:pt>
                <c:pt idx="430">
                  <c:v>0.61050000000000004</c:v>
                </c:pt>
                <c:pt idx="431">
                  <c:v>0.61040000000000005</c:v>
                </c:pt>
                <c:pt idx="432">
                  <c:v>0.61040000000000005</c:v>
                </c:pt>
                <c:pt idx="433">
                  <c:v>0.61040000000000005</c:v>
                </c:pt>
                <c:pt idx="434">
                  <c:v>0.61020000000000008</c:v>
                </c:pt>
                <c:pt idx="435">
                  <c:v>0.61020000000000008</c:v>
                </c:pt>
                <c:pt idx="436">
                  <c:v>0.61020000000000008</c:v>
                </c:pt>
                <c:pt idx="437">
                  <c:v>0.61050000000000004</c:v>
                </c:pt>
                <c:pt idx="438">
                  <c:v>0.6110000000000001</c:v>
                </c:pt>
                <c:pt idx="439">
                  <c:v>0.61160000000000014</c:v>
                </c:pt>
                <c:pt idx="440">
                  <c:v>0.6120000000000001</c:v>
                </c:pt>
                <c:pt idx="441">
                  <c:v>0.61220000000000008</c:v>
                </c:pt>
                <c:pt idx="442">
                  <c:v>0.61210000000000009</c:v>
                </c:pt>
                <c:pt idx="443">
                  <c:v>0.61160000000000014</c:v>
                </c:pt>
                <c:pt idx="444">
                  <c:v>0.61090000000000011</c:v>
                </c:pt>
                <c:pt idx="445">
                  <c:v>0.61029999999999995</c:v>
                </c:pt>
                <c:pt idx="446">
                  <c:v>0.61029999999999995</c:v>
                </c:pt>
                <c:pt idx="447">
                  <c:v>0.60960000000000014</c:v>
                </c:pt>
                <c:pt idx="448">
                  <c:v>0.60920000000000007</c:v>
                </c:pt>
                <c:pt idx="449">
                  <c:v>0.60910000000000009</c:v>
                </c:pt>
                <c:pt idx="450">
                  <c:v>0.60920000000000007</c:v>
                </c:pt>
                <c:pt idx="451">
                  <c:v>0.61050000000000004</c:v>
                </c:pt>
                <c:pt idx="452">
                  <c:v>0.61080000000000012</c:v>
                </c:pt>
                <c:pt idx="453">
                  <c:v>0.61090000000000011</c:v>
                </c:pt>
                <c:pt idx="454">
                  <c:v>0.6110000000000001</c:v>
                </c:pt>
                <c:pt idx="455">
                  <c:v>0.61090000000000011</c:v>
                </c:pt>
                <c:pt idx="456">
                  <c:v>0.61020000000000008</c:v>
                </c:pt>
                <c:pt idx="457">
                  <c:v>0.61060000000000014</c:v>
                </c:pt>
                <c:pt idx="458">
                  <c:v>0.61150000000000004</c:v>
                </c:pt>
                <c:pt idx="459">
                  <c:v>0.61180000000000012</c:v>
                </c:pt>
                <c:pt idx="460">
                  <c:v>0.6120000000000001</c:v>
                </c:pt>
                <c:pt idx="461">
                  <c:v>0.61170000000000013</c:v>
                </c:pt>
                <c:pt idx="462">
                  <c:v>0.61140000000000005</c:v>
                </c:pt>
                <c:pt idx="463">
                  <c:v>0.61120000000000008</c:v>
                </c:pt>
                <c:pt idx="464">
                  <c:v>0.61120000000000008</c:v>
                </c:pt>
                <c:pt idx="465">
                  <c:v>0.61140000000000005</c:v>
                </c:pt>
                <c:pt idx="466">
                  <c:v>0.61150000000000004</c:v>
                </c:pt>
                <c:pt idx="467">
                  <c:v>0.61150000000000004</c:v>
                </c:pt>
                <c:pt idx="468">
                  <c:v>0.61140000000000005</c:v>
                </c:pt>
                <c:pt idx="469">
                  <c:v>0.61140000000000005</c:v>
                </c:pt>
                <c:pt idx="470">
                  <c:v>0.61140000000000005</c:v>
                </c:pt>
                <c:pt idx="471">
                  <c:v>0.61129999999999995</c:v>
                </c:pt>
                <c:pt idx="472">
                  <c:v>0.61110000000000009</c:v>
                </c:pt>
                <c:pt idx="473">
                  <c:v>0.61120000000000008</c:v>
                </c:pt>
                <c:pt idx="474">
                  <c:v>0.61170000000000013</c:v>
                </c:pt>
                <c:pt idx="475">
                  <c:v>0.61210000000000009</c:v>
                </c:pt>
                <c:pt idx="476">
                  <c:v>0.61220000000000008</c:v>
                </c:pt>
                <c:pt idx="477">
                  <c:v>0.61220000000000008</c:v>
                </c:pt>
                <c:pt idx="478">
                  <c:v>0.61190000000000011</c:v>
                </c:pt>
                <c:pt idx="479">
                  <c:v>0.61170000000000013</c:v>
                </c:pt>
                <c:pt idx="480">
                  <c:v>0.61120000000000008</c:v>
                </c:pt>
                <c:pt idx="481">
                  <c:v>0.61120000000000008</c:v>
                </c:pt>
                <c:pt idx="482">
                  <c:v>0.61150000000000004</c:v>
                </c:pt>
                <c:pt idx="483">
                  <c:v>0.61180000000000012</c:v>
                </c:pt>
                <c:pt idx="484">
                  <c:v>0.61210000000000009</c:v>
                </c:pt>
                <c:pt idx="485">
                  <c:v>0.61230000000000007</c:v>
                </c:pt>
                <c:pt idx="486">
                  <c:v>0.61250000000000004</c:v>
                </c:pt>
                <c:pt idx="487">
                  <c:v>0.61350000000000005</c:v>
                </c:pt>
                <c:pt idx="488">
                  <c:v>0.6150000000000001</c:v>
                </c:pt>
                <c:pt idx="489">
                  <c:v>0.61560000000000015</c:v>
                </c:pt>
                <c:pt idx="490">
                  <c:v>0.61580000000000013</c:v>
                </c:pt>
                <c:pt idx="491">
                  <c:v>0.61580000000000013</c:v>
                </c:pt>
                <c:pt idx="492">
                  <c:v>0.61570000000000014</c:v>
                </c:pt>
                <c:pt idx="493">
                  <c:v>0.61560000000000015</c:v>
                </c:pt>
                <c:pt idx="494">
                  <c:v>0.61520000000000008</c:v>
                </c:pt>
                <c:pt idx="495">
                  <c:v>0.61470000000000014</c:v>
                </c:pt>
                <c:pt idx="496">
                  <c:v>0.61410000000000009</c:v>
                </c:pt>
                <c:pt idx="497">
                  <c:v>0.61390000000000011</c:v>
                </c:pt>
                <c:pt idx="498">
                  <c:v>0.6140000000000001</c:v>
                </c:pt>
                <c:pt idx="499">
                  <c:v>0.61439999999999995</c:v>
                </c:pt>
                <c:pt idx="500">
                  <c:v>0.61490000000000011</c:v>
                </c:pt>
                <c:pt idx="501">
                  <c:v>0.61530000000000007</c:v>
                </c:pt>
                <c:pt idx="502">
                  <c:v>0.61539999999999995</c:v>
                </c:pt>
                <c:pt idx="503">
                  <c:v>0.61539999999999995</c:v>
                </c:pt>
                <c:pt idx="504">
                  <c:v>0.61550000000000005</c:v>
                </c:pt>
                <c:pt idx="505">
                  <c:v>0.61570000000000014</c:v>
                </c:pt>
                <c:pt idx="506">
                  <c:v>0.6160000000000001</c:v>
                </c:pt>
                <c:pt idx="507">
                  <c:v>0.61620000000000008</c:v>
                </c:pt>
                <c:pt idx="508">
                  <c:v>0.61620000000000008</c:v>
                </c:pt>
                <c:pt idx="509">
                  <c:v>0.61639999999999995</c:v>
                </c:pt>
                <c:pt idx="510">
                  <c:v>0.61650000000000005</c:v>
                </c:pt>
                <c:pt idx="511">
                  <c:v>0.61670000000000014</c:v>
                </c:pt>
                <c:pt idx="512">
                  <c:v>0.61660000000000015</c:v>
                </c:pt>
                <c:pt idx="513">
                  <c:v>0.61660000000000015</c:v>
                </c:pt>
                <c:pt idx="514">
                  <c:v>0.61650000000000005</c:v>
                </c:pt>
                <c:pt idx="515">
                  <c:v>0.61660000000000015</c:v>
                </c:pt>
                <c:pt idx="516">
                  <c:v>0.61680000000000013</c:v>
                </c:pt>
                <c:pt idx="517">
                  <c:v>0.61680000000000013</c:v>
                </c:pt>
                <c:pt idx="518">
                  <c:v>0.61680000000000013</c:v>
                </c:pt>
                <c:pt idx="519">
                  <c:v>0.61660000000000015</c:v>
                </c:pt>
                <c:pt idx="520">
                  <c:v>0.61639999999999995</c:v>
                </c:pt>
                <c:pt idx="521">
                  <c:v>0.61610000000000009</c:v>
                </c:pt>
                <c:pt idx="522">
                  <c:v>0.61570000000000014</c:v>
                </c:pt>
                <c:pt idx="523">
                  <c:v>0.61560000000000015</c:v>
                </c:pt>
                <c:pt idx="524">
                  <c:v>0.61570000000000014</c:v>
                </c:pt>
                <c:pt idx="525">
                  <c:v>0.61580000000000013</c:v>
                </c:pt>
                <c:pt idx="526">
                  <c:v>0.61570000000000014</c:v>
                </c:pt>
                <c:pt idx="527">
                  <c:v>0.61560000000000015</c:v>
                </c:pt>
                <c:pt idx="528">
                  <c:v>0.61550000000000005</c:v>
                </c:pt>
                <c:pt idx="529">
                  <c:v>0.61530000000000007</c:v>
                </c:pt>
                <c:pt idx="530">
                  <c:v>0.61450000000000005</c:v>
                </c:pt>
                <c:pt idx="531">
                  <c:v>0.61360000000000015</c:v>
                </c:pt>
                <c:pt idx="532">
                  <c:v>0.61280000000000012</c:v>
                </c:pt>
                <c:pt idx="533">
                  <c:v>0.61180000000000012</c:v>
                </c:pt>
                <c:pt idx="534">
                  <c:v>0.61110000000000009</c:v>
                </c:pt>
                <c:pt idx="535">
                  <c:v>0.61060000000000014</c:v>
                </c:pt>
                <c:pt idx="536">
                  <c:v>0.60970000000000013</c:v>
                </c:pt>
                <c:pt idx="537">
                  <c:v>0.60960000000000014</c:v>
                </c:pt>
                <c:pt idx="538">
                  <c:v>0.60970000000000013</c:v>
                </c:pt>
                <c:pt idx="539">
                  <c:v>0.60990000000000011</c:v>
                </c:pt>
                <c:pt idx="540">
                  <c:v>0.61029999999999995</c:v>
                </c:pt>
                <c:pt idx="541">
                  <c:v>0.6110000000000001</c:v>
                </c:pt>
                <c:pt idx="542">
                  <c:v>0.61129999999999995</c:v>
                </c:pt>
                <c:pt idx="543">
                  <c:v>0.61170000000000013</c:v>
                </c:pt>
                <c:pt idx="544">
                  <c:v>0.61110000000000009</c:v>
                </c:pt>
                <c:pt idx="545">
                  <c:v>0.61090000000000011</c:v>
                </c:pt>
                <c:pt idx="546">
                  <c:v>0.61080000000000012</c:v>
                </c:pt>
                <c:pt idx="547">
                  <c:v>0.61070000000000013</c:v>
                </c:pt>
                <c:pt idx="548">
                  <c:v>0.61040000000000005</c:v>
                </c:pt>
                <c:pt idx="549">
                  <c:v>0.61020000000000008</c:v>
                </c:pt>
                <c:pt idx="550">
                  <c:v>0.6100000000000001</c:v>
                </c:pt>
                <c:pt idx="551">
                  <c:v>0.6100000000000001</c:v>
                </c:pt>
                <c:pt idx="552">
                  <c:v>0.61020000000000008</c:v>
                </c:pt>
                <c:pt idx="553">
                  <c:v>0.61020000000000008</c:v>
                </c:pt>
                <c:pt idx="554">
                  <c:v>0.61010000000000009</c:v>
                </c:pt>
                <c:pt idx="555">
                  <c:v>0.61010000000000009</c:v>
                </c:pt>
                <c:pt idx="556">
                  <c:v>0.60990000000000011</c:v>
                </c:pt>
                <c:pt idx="557">
                  <c:v>0.61050000000000004</c:v>
                </c:pt>
                <c:pt idx="558">
                  <c:v>0.61170000000000013</c:v>
                </c:pt>
                <c:pt idx="559">
                  <c:v>0.6120000000000001</c:v>
                </c:pt>
                <c:pt idx="560">
                  <c:v>0.6120000000000001</c:v>
                </c:pt>
                <c:pt idx="561">
                  <c:v>0.61240000000000017</c:v>
                </c:pt>
                <c:pt idx="562">
                  <c:v>0.61240000000000017</c:v>
                </c:pt>
                <c:pt idx="563">
                  <c:v>0.61270000000000013</c:v>
                </c:pt>
                <c:pt idx="564">
                  <c:v>0.61280000000000012</c:v>
                </c:pt>
                <c:pt idx="565">
                  <c:v>0.61290000000000011</c:v>
                </c:pt>
                <c:pt idx="566">
                  <c:v>0.61290000000000011</c:v>
                </c:pt>
                <c:pt idx="567">
                  <c:v>0.6130000000000001</c:v>
                </c:pt>
                <c:pt idx="568">
                  <c:v>0.61290000000000011</c:v>
                </c:pt>
                <c:pt idx="569">
                  <c:v>0.6130000000000001</c:v>
                </c:pt>
                <c:pt idx="570">
                  <c:v>0.6130000000000001</c:v>
                </c:pt>
                <c:pt idx="571">
                  <c:v>0.61310000000000009</c:v>
                </c:pt>
                <c:pt idx="572">
                  <c:v>0.61320000000000008</c:v>
                </c:pt>
                <c:pt idx="573">
                  <c:v>0.61320000000000008</c:v>
                </c:pt>
                <c:pt idx="574">
                  <c:v>0.61330000000000007</c:v>
                </c:pt>
                <c:pt idx="575">
                  <c:v>0.61330000000000007</c:v>
                </c:pt>
                <c:pt idx="576">
                  <c:v>0.61330000000000007</c:v>
                </c:pt>
                <c:pt idx="577">
                  <c:v>0.61339999999999995</c:v>
                </c:pt>
                <c:pt idx="578">
                  <c:v>0.61350000000000005</c:v>
                </c:pt>
                <c:pt idx="579">
                  <c:v>0.61380000000000012</c:v>
                </c:pt>
                <c:pt idx="580">
                  <c:v>0.61390000000000011</c:v>
                </c:pt>
                <c:pt idx="581">
                  <c:v>0.61390000000000011</c:v>
                </c:pt>
                <c:pt idx="582">
                  <c:v>0.6140000000000001</c:v>
                </c:pt>
                <c:pt idx="583">
                  <c:v>0.61410000000000009</c:v>
                </c:pt>
                <c:pt idx="584">
                  <c:v>0.61420000000000008</c:v>
                </c:pt>
                <c:pt idx="585">
                  <c:v>0.61430000000000007</c:v>
                </c:pt>
                <c:pt idx="586">
                  <c:v>0.61410000000000009</c:v>
                </c:pt>
                <c:pt idx="587">
                  <c:v>0.61410000000000009</c:v>
                </c:pt>
                <c:pt idx="588">
                  <c:v>0.61510000000000009</c:v>
                </c:pt>
                <c:pt idx="589">
                  <c:v>0.61550000000000005</c:v>
                </c:pt>
                <c:pt idx="590">
                  <c:v>0.61580000000000013</c:v>
                </c:pt>
                <c:pt idx="591">
                  <c:v>0.6160000000000001</c:v>
                </c:pt>
                <c:pt idx="592">
                  <c:v>0.61590000000000011</c:v>
                </c:pt>
                <c:pt idx="593">
                  <c:v>0.61580000000000013</c:v>
                </c:pt>
                <c:pt idx="594">
                  <c:v>0.61570000000000014</c:v>
                </c:pt>
                <c:pt idx="595">
                  <c:v>0.61539999999999995</c:v>
                </c:pt>
                <c:pt idx="596">
                  <c:v>0.61520000000000008</c:v>
                </c:pt>
                <c:pt idx="597">
                  <c:v>0.61520000000000008</c:v>
                </c:pt>
                <c:pt idx="598">
                  <c:v>0.61539999999999995</c:v>
                </c:pt>
                <c:pt idx="599">
                  <c:v>0.61560000000000015</c:v>
                </c:pt>
                <c:pt idx="600">
                  <c:v>0.61580000000000013</c:v>
                </c:pt>
                <c:pt idx="601">
                  <c:v>0.6160000000000001</c:v>
                </c:pt>
                <c:pt idx="602">
                  <c:v>0.61610000000000009</c:v>
                </c:pt>
                <c:pt idx="603">
                  <c:v>0.61610000000000009</c:v>
                </c:pt>
                <c:pt idx="604">
                  <c:v>0.61580000000000013</c:v>
                </c:pt>
                <c:pt idx="605">
                  <c:v>0.61539999999999995</c:v>
                </c:pt>
                <c:pt idx="606">
                  <c:v>0.61520000000000008</c:v>
                </c:pt>
                <c:pt idx="607">
                  <c:v>0.61510000000000009</c:v>
                </c:pt>
                <c:pt idx="608">
                  <c:v>0.61510000000000009</c:v>
                </c:pt>
                <c:pt idx="609">
                  <c:v>0.61530000000000007</c:v>
                </c:pt>
                <c:pt idx="610">
                  <c:v>0.61539999999999995</c:v>
                </c:pt>
                <c:pt idx="611">
                  <c:v>0.61560000000000015</c:v>
                </c:pt>
                <c:pt idx="612">
                  <c:v>0.61580000000000013</c:v>
                </c:pt>
                <c:pt idx="613">
                  <c:v>0.61590000000000011</c:v>
                </c:pt>
                <c:pt idx="614">
                  <c:v>0.61639999999999995</c:v>
                </c:pt>
                <c:pt idx="615">
                  <c:v>0.61680000000000013</c:v>
                </c:pt>
                <c:pt idx="616">
                  <c:v>0.6170000000000001</c:v>
                </c:pt>
                <c:pt idx="617">
                  <c:v>0.61730000000000007</c:v>
                </c:pt>
                <c:pt idx="618">
                  <c:v>0.61750000000000005</c:v>
                </c:pt>
                <c:pt idx="619">
                  <c:v>0.61710000000000009</c:v>
                </c:pt>
                <c:pt idx="620">
                  <c:v>0.61690000000000011</c:v>
                </c:pt>
                <c:pt idx="621">
                  <c:v>0.61670000000000014</c:v>
                </c:pt>
                <c:pt idx="622">
                  <c:v>0.61620000000000008</c:v>
                </c:pt>
                <c:pt idx="623">
                  <c:v>0.61560000000000015</c:v>
                </c:pt>
                <c:pt idx="624">
                  <c:v>0.61530000000000007</c:v>
                </c:pt>
                <c:pt idx="625">
                  <c:v>0.61510000000000009</c:v>
                </c:pt>
                <c:pt idx="626">
                  <c:v>0.61539999999999995</c:v>
                </c:pt>
                <c:pt idx="627">
                  <c:v>0.61520000000000008</c:v>
                </c:pt>
                <c:pt idx="628">
                  <c:v>0.61470000000000014</c:v>
                </c:pt>
                <c:pt idx="629">
                  <c:v>0.61430000000000007</c:v>
                </c:pt>
                <c:pt idx="630">
                  <c:v>0.61430000000000007</c:v>
                </c:pt>
                <c:pt idx="631">
                  <c:v>0.61430000000000007</c:v>
                </c:pt>
                <c:pt idx="632">
                  <c:v>0.61430000000000007</c:v>
                </c:pt>
                <c:pt idx="633">
                  <c:v>0.61360000000000015</c:v>
                </c:pt>
                <c:pt idx="634">
                  <c:v>0.61230000000000007</c:v>
                </c:pt>
                <c:pt idx="635">
                  <c:v>0.61230000000000007</c:v>
                </c:pt>
                <c:pt idx="636">
                  <c:v>0.6130000000000001</c:v>
                </c:pt>
                <c:pt idx="637">
                  <c:v>0.61390000000000011</c:v>
                </c:pt>
                <c:pt idx="638">
                  <c:v>0.61460000000000015</c:v>
                </c:pt>
                <c:pt idx="639">
                  <c:v>0.61530000000000007</c:v>
                </c:pt>
                <c:pt idx="640">
                  <c:v>0.61560000000000015</c:v>
                </c:pt>
                <c:pt idx="641">
                  <c:v>0.61590000000000011</c:v>
                </c:pt>
                <c:pt idx="642">
                  <c:v>0.61580000000000013</c:v>
                </c:pt>
                <c:pt idx="643">
                  <c:v>0.61570000000000014</c:v>
                </c:pt>
                <c:pt idx="644">
                  <c:v>0.61550000000000005</c:v>
                </c:pt>
                <c:pt idx="645">
                  <c:v>0.61550000000000005</c:v>
                </c:pt>
                <c:pt idx="646">
                  <c:v>0.61570000000000014</c:v>
                </c:pt>
                <c:pt idx="647">
                  <c:v>0.61570000000000014</c:v>
                </c:pt>
                <c:pt idx="648">
                  <c:v>0.61560000000000015</c:v>
                </c:pt>
                <c:pt idx="649">
                  <c:v>0.61570000000000014</c:v>
                </c:pt>
                <c:pt idx="650">
                  <c:v>0.61580000000000013</c:v>
                </c:pt>
                <c:pt idx="651">
                  <c:v>0.61590000000000011</c:v>
                </c:pt>
                <c:pt idx="652">
                  <c:v>0.6160000000000001</c:v>
                </c:pt>
                <c:pt idx="655">
                  <c:v>0.61620000000000008</c:v>
                </c:pt>
                <c:pt idx="656">
                  <c:v>0.61620000000000008</c:v>
                </c:pt>
                <c:pt idx="657">
                  <c:v>0.61639999999999995</c:v>
                </c:pt>
                <c:pt idx="658">
                  <c:v>0.61630000000000007</c:v>
                </c:pt>
                <c:pt idx="659">
                  <c:v>0.61630000000000007</c:v>
                </c:pt>
                <c:pt idx="660">
                  <c:v>0.61639999999999995</c:v>
                </c:pt>
                <c:pt idx="661">
                  <c:v>0.61650000000000005</c:v>
                </c:pt>
                <c:pt idx="662">
                  <c:v>0.61660000000000015</c:v>
                </c:pt>
                <c:pt idx="663">
                  <c:v>0.61660000000000015</c:v>
                </c:pt>
                <c:pt idx="664">
                  <c:v>0.61660000000000015</c:v>
                </c:pt>
                <c:pt idx="665">
                  <c:v>0.61670000000000014</c:v>
                </c:pt>
                <c:pt idx="666">
                  <c:v>0.61690000000000011</c:v>
                </c:pt>
                <c:pt idx="667">
                  <c:v>0.61710000000000009</c:v>
                </c:pt>
                <c:pt idx="668">
                  <c:v>0.61720000000000008</c:v>
                </c:pt>
                <c:pt idx="669">
                  <c:v>0.61710000000000009</c:v>
                </c:pt>
                <c:pt idx="670">
                  <c:v>0.61450000000000005</c:v>
                </c:pt>
                <c:pt idx="671">
                  <c:v>0.61450000000000005</c:v>
                </c:pt>
                <c:pt idx="672">
                  <c:v>0.61460000000000015</c:v>
                </c:pt>
                <c:pt idx="673">
                  <c:v>0.61480000000000012</c:v>
                </c:pt>
                <c:pt idx="674">
                  <c:v>0.6150000000000001</c:v>
                </c:pt>
                <c:pt idx="675">
                  <c:v>0.61490000000000011</c:v>
                </c:pt>
                <c:pt idx="676">
                  <c:v>0.6150000000000001</c:v>
                </c:pt>
                <c:pt idx="677">
                  <c:v>0.61520000000000008</c:v>
                </c:pt>
                <c:pt idx="678">
                  <c:v>0.61550000000000005</c:v>
                </c:pt>
                <c:pt idx="679">
                  <c:v>0.61560000000000015</c:v>
                </c:pt>
                <c:pt idx="680">
                  <c:v>0.61550000000000005</c:v>
                </c:pt>
                <c:pt idx="681">
                  <c:v>0.61530000000000007</c:v>
                </c:pt>
                <c:pt idx="682">
                  <c:v>0.6150000000000001</c:v>
                </c:pt>
                <c:pt idx="683">
                  <c:v>0.61480000000000012</c:v>
                </c:pt>
                <c:pt idx="684">
                  <c:v>0.61450000000000005</c:v>
                </c:pt>
                <c:pt idx="685">
                  <c:v>0.6140000000000001</c:v>
                </c:pt>
                <c:pt idx="686">
                  <c:v>0.61370000000000013</c:v>
                </c:pt>
                <c:pt idx="687">
                  <c:v>0.61310000000000009</c:v>
                </c:pt>
                <c:pt idx="688">
                  <c:v>0.61250000000000004</c:v>
                </c:pt>
                <c:pt idx="689">
                  <c:v>0.61190000000000011</c:v>
                </c:pt>
                <c:pt idx="690">
                  <c:v>0.61140000000000005</c:v>
                </c:pt>
                <c:pt idx="691">
                  <c:v>0.61220000000000008</c:v>
                </c:pt>
                <c:pt idx="692">
                  <c:v>0.61260000000000014</c:v>
                </c:pt>
                <c:pt idx="693">
                  <c:v>0.61310000000000009</c:v>
                </c:pt>
                <c:pt idx="694">
                  <c:v>0.61350000000000005</c:v>
                </c:pt>
                <c:pt idx="695">
                  <c:v>0.61370000000000013</c:v>
                </c:pt>
                <c:pt idx="696">
                  <c:v>0.61360000000000015</c:v>
                </c:pt>
                <c:pt idx="697">
                  <c:v>0.61360000000000015</c:v>
                </c:pt>
                <c:pt idx="698">
                  <c:v>0.61370000000000013</c:v>
                </c:pt>
                <c:pt idx="699">
                  <c:v>0.61320000000000008</c:v>
                </c:pt>
                <c:pt idx="700">
                  <c:v>0.61280000000000012</c:v>
                </c:pt>
                <c:pt idx="701">
                  <c:v>0.61220000000000008</c:v>
                </c:pt>
                <c:pt idx="702">
                  <c:v>0.61230000000000007</c:v>
                </c:pt>
                <c:pt idx="703">
                  <c:v>0.61310000000000009</c:v>
                </c:pt>
                <c:pt idx="704">
                  <c:v>0.61330000000000007</c:v>
                </c:pt>
                <c:pt idx="705">
                  <c:v>0.61350000000000005</c:v>
                </c:pt>
                <c:pt idx="706">
                  <c:v>0.61390000000000011</c:v>
                </c:pt>
                <c:pt idx="707">
                  <c:v>0.61390000000000011</c:v>
                </c:pt>
                <c:pt idx="708">
                  <c:v>0.61370000000000013</c:v>
                </c:pt>
                <c:pt idx="709">
                  <c:v>0.61410000000000009</c:v>
                </c:pt>
                <c:pt idx="710">
                  <c:v>0.61460000000000015</c:v>
                </c:pt>
                <c:pt idx="711">
                  <c:v>0.61510000000000009</c:v>
                </c:pt>
                <c:pt idx="712">
                  <c:v>0.61510000000000009</c:v>
                </c:pt>
                <c:pt idx="713">
                  <c:v>0.61490000000000011</c:v>
                </c:pt>
                <c:pt idx="714">
                  <c:v>0.61480000000000012</c:v>
                </c:pt>
                <c:pt idx="715">
                  <c:v>0.61480000000000012</c:v>
                </c:pt>
                <c:pt idx="716">
                  <c:v>0.61490000000000011</c:v>
                </c:pt>
                <c:pt idx="717">
                  <c:v>0.6150000000000001</c:v>
                </c:pt>
                <c:pt idx="718">
                  <c:v>0.61520000000000008</c:v>
                </c:pt>
                <c:pt idx="719">
                  <c:v>0.61539999999999995</c:v>
                </c:pt>
                <c:pt idx="720">
                  <c:v>0.61580000000000013</c:v>
                </c:pt>
                <c:pt idx="721">
                  <c:v>0.61639999999999995</c:v>
                </c:pt>
                <c:pt idx="722">
                  <c:v>0.61710000000000009</c:v>
                </c:pt>
                <c:pt idx="723">
                  <c:v>0.61730000000000007</c:v>
                </c:pt>
                <c:pt idx="724">
                  <c:v>0.61720000000000008</c:v>
                </c:pt>
                <c:pt idx="725">
                  <c:v>0.61720000000000008</c:v>
                </c:pt>
                <c:pt idx="726">
                  <c:v>0.61710000000000009</c:v>
                </c:pt>
                <c:pt idx="727">
                  <c:v>0.61690000000000011</c:v>
                </c:pt>
                <c:pt idx="728">
                  <c:v>0.61670000000000014</c:v>
                </c:pt>
                <c:pt idx="729">
                  <c:v>0.61680000000000013</c:v>
                </c:pt>
                <c:pt idx="730">
                  <c:v>0.6170000000000001</c:v>
                </c:pt>
                <c:pt idx="731">
                  <c:v>0.61720000000000008</c:v>
                </c:pt>
                <c:pt idx="732">
                  <c:v>0.61730000000000007</c:v>
                </c:pt>
                <c:pt idx="733">
                  <c:v>0.61750000000000005</c:v>
                </c:pt>
                <c:pt idx="734">
                  <c:v>0.61770000000000014</c:v>
                </c:pt>
                <c:pt idx="735">
                  <c:v>0.6180000000000001</c:v>
                </c:pt>
                <c:pt idx="736">
                  <c:v>0.6180000000000001</c:v>
                </c:pt>
                <c:pt idx="737">
                  <c:v>0.6180000000000001</c:v>
                </c:pt>
                <c:pt idx="738">
                  <c:v>0.61780000000000013</c:v>
                </c:pt>
                <c:pt idx="739">
                  <c:v>0.61790000000000012</c:v>
                </c:pt>
                <c:pt idx="740">
                  <c:v>0.6180000000000001</c:v>
                </c:pt>
                <c:pt idx="741">
                  <c:v>0.6180000000000001</c:v>
                </c:pt>
                <c:pt idx="742">
                  <c:v>0.61780000000000013</c:v>
                </c:pt>
                <c:pt idx="743">
                  <c:v>0.61780000000000013</c:v>
                </c:pt>
                <c:pt idx="744">
                  <c:v>0.61770000000000014</c:v>
                </c:pt>
                <c:pt idx="745">
                  <c:v>0.61739999999999995</c:v>
                </c:pt>
                <c:pt idx="746">
                  <c:v>0.61710000000000009</c:v>
                </c:pt>
                <c:pt idx="747">
                  <c:v>0.61710000000000009</c:v>
                </c:pt>
                <c:pt idx="748">
                  <c:v>0.61739999999999995</c:v>
                </c:pt>
                <c:pt idx="749">
                  <c:v>0.61790000000000012</c:v>
                </c:pt>
                <c:pt idx="750">
                  <c:v>0.61830000000000007</c:v>
                </c:pt>
                <c:pt idx="751">
                  <c:v>0.61850000000000005</c:v>
                </c:pt>
                <c:pt idx="752">
                  <c:v>0.61890000000000012</c:v>
                </c:pt>
                <c:pt idx="753">
                  <c:v>0.61920000000000008</c:v>
                </c:pt>
                <c:pt idx="754">
                  <c:v>0.61950000000000005</c:v>
                </c:pt>
                <c:pt idx="755">
                  <c:v>0.61950000000000005</c:v>
                </c:pt>
                <c:pt idx="756">
                  <c:v>0.61950000000000005</c:v>
                </c:pt>
                <c:pt idx="757">
                  <c:v>0.61939999999999995</c:v>
                </c:pt>
                <c:pt idx="758">
                  <c:v>0.61930000000000007</c:v>
                </c:pt>
                <c:pt idx="759">
                  <c:v>0.61930000000000007</c:v>
                </c:pt>
                <c:pt idx="760">
                  <c:v>0.61930000000000007</c:v>
                </c:pt>
                <c:pt idx="761">
                  <c:v>0.61920000000000008</c:v>
                </c:pt>
                <c:pt idx="762">
                  <c:v>0.61910000000000009</c:v>
                </c:pt>
                <c:pt idx="763">
                  <c:v>0.61910000000000009</c:v>
                </c:pt>
                <c:pt idx="764">
                  <c:v>0.61870000000000014</c:v>
                </c:pt>
                <c:pt idx="765">
                  <c:v>0.61870000000000014</c:v>
                </c:pt>
                <c:pt idx="766">
                  <c:v>0.61880000000000013</c:v>
                </c:pt>
                <c:pt idx="767">
                  <c:v>0.61890000000000012</c:v>
                </c:pt>
                <c:pt idx="768">
                  <c:v>0.61910000000000009</c:v>
                </c:pt>
                <c:pt idx="769">
                  <c:v>0.61910000000000009</c:v>
                </c:pt>
                <c:pt idx="770">
                  <c:v>0.61920000000000008</c:v>
                </c:pt>
                <c:pt idx="771">
                  <c:v>0.61939999999999995</c:v>
                </c:pt>
                <c:pt idx="772">
                  <c:v>0.61950000000000005</c:v>
                </c:pt>
                <c:pt idx="773">
                  <c:v>0.61980000000000013</c:v>
                </c:pt>
                <c:pt idx="774">
                  <c:v>0.61990000000000012</c:v>
                </c:pt>
                <c:pt idx="775">
                  <c:v>0.61990000000000012</c:v>
                </c:pt>
                <c:pt idx="776">
                  <c:v>0.61990000000000012</c:v>
                </c:pt>
                <c:pt idx="777">
                  <c:v>0.62000000000000011</c:v>
                </c:pt>
                <c:pt idx="778">
                  <c:v>0.62000000000000011</c:v>
                </c:pt>
                <c:pt idx="779">
                  <c:v>0.6201000000000001</c:v>
                </c:pt>
                <c:pt idx="780">
                  <c:v>0.6201000000000001</c:v>
                </c:pt>
                <c:pt idx="781">
                  <c:v>0.61990000000000012</c:v>
                </c:pt>
                <c:pt idx="782">
                  <c:v>0.61970000000000014</c:v>
                </c:pt>
                <c:pt idx="783">
                  <c:v>0.61939999999999995</c:v>
                </c:pt>
                <c:pt idx="784">
                  <c:v>0.61910000000000009</c:v>
                </c:pt>
                <c:pt idx="785">
                  <c:v>0.61870000000000014</c:v>
                </c:pt>
                <c:pt idx="786">
                  <c:v>0.61860000000000015</c:v>
                </c:pt>
                <c:pt idx="787">
                  <c:v>0.61850000000000005</c:v>
                </c:pt>
                <c:pt idx="788">
                  <c:v>0.61850000000000005</c:v>
                </c:pt>
                <c:pt idx="789">
                  <c:v>0.61860000000000015</c:v>
                </c:pt>
                <c:pt idx="790">
                  <c:v>0.61910000000000009</c:v>
                </c:pt>
                <c:pt idx="791">
                  <c:v>0.61960000000000015</c:v>
                </c:pt>
                <c:pt idx="792">
                  <c:v>0.62000000000000011</c:v>
                </c:pt>
                <c:pt idx="793">
                  <c:v>0.62030000000000007</c:v>
                </c:pt>
                <c:pt idx="794">
                  <c:v>0.6201000000000001</c:v>
                </c:pt>
                <c:pt idx="795">
                  <c:v>0.61990000000000012</c:v>
                </c:pt>
                <c:pt idx="796">
                  <c:v>0.61970000000000014</c:v>
                </c:pt>
                <c:pt idx="797">
                  <c:v>0.61980000000000013</c:v>
                </c:pt>
                <c:pt idx="798">
                  <c:v>0.61960000000000015</c:v>
                </c:pt>
                <c:pt idx="799">
                  <c:v>0.61939999999999995</c:v>
                </c:pt>
                <c:pt idx="800">
                  <c:v>0.61920000000000008</c:v>
                </c:pt>
                <c:pt idx="801">
                  <c:v>0.61900000000000011</c:v>
                </c:pt>
                <c:pt idx="802">
                  <c:v>0.61890000000000012</c:v>
                </c:pt>
                <c:pt idx="803">
                  <c:v>0.61890000000000012</c:v>
                </c:pt>
                <c:pt idx="804">
                  <c:v>0.61900000000000011</c:v>
                </c:pt>
                <c:pt idx="805">
                  <c:v>0.61890000000000012</c:v>
                </c:pt>
                <c:pt idx="806">
                  <c:v>0.61890000000000012</c:v>
                </c:pt>
                <c:pt idx="807">
                  <c:v>0.61890000000000012</c:v>
                </c:pt>
                <c:pt idx="808">
                  <c:v>0.61900000000000011</c:v>
                </c:pt>
                <c:pt idx="809">
                  <c:v>0.61920000000000008</c:v>
                </c:pt>
                <c:pt idx="810">
                  <c:v>0.61939999999999995</c:v>
                </c:pt>
                <c:pt idx="811">
                  <c:v>0.61960000000000015</c:v>
                </c:pt>
                <c:pt idx="812">
                  <c:v>0.61970000000000014</c:v>
                </c:pt>
                <c:pt idx="813">
                  <c:v>0.61960000000000015</c:v>
                </c:pt>
                <c:pt idx="814">
                  <c:v>0.61990000000000012</c:v>
                </c:pt>
                <c:pt idx="815">
                  <c:v>0.62020000000000008</c:v>
                </c:pt>
                <c:pt idx="816">
                  <c:v>0.62030000000000007</c:v>
                </c:pt>
                <c:pt idx="817">
                  <c:v>0.62020000000000008</c:v>
                </c:pt>
                <c:pt idx="818">
                  <c:v>0.62020000000000008</c:v>
                </c:pt>
                <c:pt idx="819">
                  <c:v>0.6201000000000001</c:v>
                </c:pt>
                <c:pt idx="820">
                  <c:v>0.61990000000000012</c:v>
                </c:pt>
                <c:pt idx="821">
                  <c:v>0.62000000000000011</c:v>
                </c:pt>
                <c:pt idx="822">
                  <c:v>0.62030000000000007</c:v>
                </c:pt>
                <c:pt idx="823">
                  <c:v>0.62060000000000015</c:v>
                </c:pt>
                <c:pt idx="824">
                  <c:v>0.62080000000000013</c:v>
                </c:pt>
                <c:pt idx="825">
                  <c:v>0.6211000000000001</c:v>
                </c:pt>
                <c:pt idx="826">
                  <c:v>0.62150000000000005</c:v>
                </c:pt>
                <c:pt idx="827">
                  <c:v>0.62200000000000011</c:v>
                </c:pt>
                <c:pt idx="828">
                  <c:v>0.62230000000000008</c:v>
                </c:pt>
                <c:pt idx="829">
                  <c:v>0.62239999999999995</c:v>
                </c:pt>
                <c:pt idx="830">
                  <c:v>0.62239999999999995</c:v>
                </c:pt>
                <c:pt idx="831">
                  <c:v>0.62270000000000014</c:v>
                </c:pt>
                <c:pt idx="832">
                  <c:v>0.62280000000000013</c:v>
                </c:pt>
                <c:pt idx="833">
                  <c:v>0.62250000000000005</c:v>
                </c:pt>
                <c:pt idx="834">
                  <c:v>0.62239999999999995</c:v>
                </c:pt>
                <c:pt idx="835">
                  <c:v>0.62230000000000008</c:v>
                </c:pt>
                <c:pt idx="836">
                  <c:v>0.62190000000000012</c:v>
                </c:pt>
                <c:pt idx="837">
                  <c:v>0.62180000000000013</c:v>
                </c:pt>
                <c:pt idx="838">
                  <c:v>0.62160000000000015</c:v>
                </c:pt>
                <c:pt idx="839">
                  <c:v>0.62180000000000013</c:v>
                </c:pt>
                <c:pt idx="840">
                  <c:v>0.62190000000000012</c:v>
                </c:pt>
                <c:pt idx="841">
                  <c:v>0.62180000000000013</c:v>
                </c:pt>
                <c:pt idx="842">
                  <c:v>0.62190000000000012</c:v>
                </c:pt>
                <c:pt idx="843">
                  <c:v>0.62180000000000013</c:v>
                </c:pt>
                <c:pt idx="844">
                  <c:v>0.62160000000000015</c:v>
                </c:pt>
                <c:pt idx="845">
                  <c:v>0.62200000000000011</c:v>
                </c:pt>
                <c:pt idx="846">
                  <c:v>0.62239999999999995</c:v>
                </c:pt>
                <c:pt idx="847">
                  <c:v>0.62230000000000008</c:v>
                </c:pt>
                <c:pt idx="848">
                  <c:v>0.62200000000000011</c:v>
                </c:pt>
                <c:pt idx="849">
                  <c:v>0.6221000000000001</c:v>
                </c:pt>
                <c:pt idx="850">
                  <c:v>0.62230000000000008</c:v>
                </c:pt>
                <c:pt idx="851">
                  <c:v>0.62250000000000005</c:v>
                </c:pt>
                <c:pt idx="852">
                  <c:v>0.62260000000000015</c:v>
                </c:pt>
                <c:pt idx="853">
                  <c:v>0.62230000000000008</c:v>
                </c:pt>
                <c:pt idx="854">
                  <c:v>0.62180000000000013</c:v>
                </c:pt>
                <c:pt idx="855">
                  <c:v>0.62130000000000007</c:v>
                </c:pt>
                <c:pt idx="856">
                  <c:v>0.62060000000000015</c:v>
                </c:pt>
                <c:pt idx="857">
                  <c:v>0.62039999999999995</c:v>
                </c:pt>
                <c:pt idx="858">
                  <c:v>0.62030000000000007</c:v>
                </c:pt>
                <c:pt idx="859">
                  <c:v>0.62060000000000015</c:v>
                </c:pt>
                <c:pt idx="860">
                  <c:v>0.62100000000000011</c:v>
                </c:pt>
                <c:pt idx="861">
                  <c:v>0.62150000000000005</c:v>
                </c:pt>
                <c:pt idx="862">
                  <c:v>0.62220000000000009</c:v>
                </c:pt>
                <c:pt idx="863">
                  <c:v>0.62260000000000015</c:v>
                </c:pt>
                <c:pt idx="864">
                  <c:v>0.6231000000000001</c:v>
                </c:pt>
                <c:pt idx="865">
                  <c:v>0.62350000000000005</c:v>
                </c:pt>
                <c:pt idx="866">
                  <c:v>0.62370000000000014</c:v>
                </c:pt>
                <c:pt idx="867">
                  <c:v>0.62390000000000012</c:v>
                </c:pt>
                <c:pt idx="868">
                  <c:v>0.62370000000000014</c:v>
                </c:pt>
                <c:pt idx="869">
                  <c:v>0.62339999999999995</c:v>
                </c:pt>
                <c:pt idx="870">
                  <c:v>0.62290000000000012</c:v>
                </c:pt>
                <c:pt idx="871">
                  <c:v>0.62220000000000009</c:v>
                </c:pt>
                <c:pt idx="872">
                  <c:v>0.62100000000000011</c:v>
                </c:pt>
                <c:pt idx="873">
                  <c:v>0.6201000000000001</c:v>
                </c:pt>
                <c:pt idx="874">
                  <c:v>0.62250000000000005</c:v>
                </c:pt>
                <c:pt idx="875">
                  <c:v>0.62039999999999995</c:v>
                </c:pt>
                <c:pt idx="876">
                  <c:v>0.61920000000000008</c:v>
                </c:pt>
                <c:pt idx="877">
                  <c:v>0.61950000000000005</c:v>
                </c:pt>
                <c:pt idx="878">
                  <c:v>0.61980000000000013</c:v>
                </c:pt>
                <c:pt idx="879">
                  <c:v>0.62020000000000008</c:v>
                </c:pt>
                <c:pt idx="880">
                  <c:v>0.62050000000000005</c:v>
                </c:pt>
                <c:pt idx="881">
                  <c:v>0.62070000000000014</c:v>
                </c:pt>
                <c:pt idx="882">
                  <c:v>0.62100000000000011</c:v>
                </c:pt>
                <c:pt idx="883">
                  <c:v>0.6211000000000001</c:v>
                </c:pt>
                <c:pt idx="886">
                  <c:v>0.6211000000000001</c:v>
                </c:pt>
                <c:pt idx="887">
                  <c:v>0.62090000000000012</c:v>
                </c:pt>
                <c:pt idx="888">
                  <c:v>0.62070000000000014</c:v>
                </c:pt>
                <c:pt idx="889">
                  <c:v>0.62050000000000005</c:v>
                </c:pt>
                <c:pt idx="890">
                  <c:v>0.6201000000000001</c:v>
                </c:pt>
                <c:pt idx="891">
                  <c:v>0.61810000000000009</c:v>
                </c:pt>
                <c:pt idx="892">
                  <c:v>0.61580000000000013</c:v>
                </c:pt>
                <c:pt idx="893">
                  <c:v>0.61580000000000013</c:v>
                </c:pt>
                <c:pt idx="894">
                  <c:v>0.6160000000000001</c:v>
                </c:pt>
                <c:pt idx="895">
                  <c:v>0.6160000000000001</c:v>
                </c:pt>
                <c:pt idx="896">
                  <c:v>0.61590000000000011</c:v>
                </c:pt>
                <c:pt idx="897">
                  <c:v>0.61590000000000011</c:v>
                </c:pt>
                <c:pt idx="898">
                  <c:v>0.6160000000000001</c:v>
                </c:pt>
                <c:pt idx="899">
                  <c:v>0.61610000000000009</c:v>
                </c:pt>
                <c:pt idx="900">
                  <c:v>0.61590000000000011</c:v>
                </c:pt>
                <c:pt idx="901">
                  <c:v>0.61590000000000011</c:v>
                </c:pt>
                <c:pt idx="902">
                  <c:v>0.61590000000000011</c:v>
                </c:pt>
                <c:pt idx="903">
                  <c:v>0.6160000000000001</c:v>
                </c:pt>
                <c:pt idx="904">
                  <c:v>0.6150000000000001</c:v>
                </c:pt>
                <c:pt idx="905">
                  <c:v>0.61510000000000009</c:v>
                </c:pt>
                <c:pt idx="906">
                  <c:v>0.6150000000000001</c:v>
                </c:pt>
                <c:pt idx="907">
                  <c:v>0.61460000000000015</c:v>
                </c:pt>
                <c:pt idx="908">
                  <c:v>0.61370000000000013</c:v>
                </c:pt>
                <c:pt idx="909">
                  <c:v>0.61290000000000011</c:v>
                </c:pt>
                <c:pt idx="910">
                  <c:v>0.61190000000000011</c:v>
                </c:pt>
                <c:pt idx="911">
                  <c:v>0.61070000000000013</c:v>
                </c:pt>
                <c:pt idx="912">
                  <c:v>0.61010000000000009</c:v>
                </c:pt>
                <c:pt idx="913">
                  <c:v>0.61010000000000009</c:v>
                </c:pt>
                <c:pt idx="914">
                  <c:v>0.6100000000000001</c:v>
                </c:pt>
                <c:pt idx="915">
                  <c:v>0.61090000000000011</c:v>
                </c:pt>
                <c:pt idx="916">
                  <c:v>0.61180000000000012</c:v>
                </c:pt>
                <c:pt idx="917">
                  <c:v>0.61220000000000008</c:v>
                </c:pt>
                <c:pt idx="918">
                  <c:v>0.61190000000000011</c:v>
                </c:pt>
                <c:pt idx="919">
                  <c:v>0.61160000000000014</c:v>
                </c:pt>
                <c:pt idx="920">
                  <c:v>0.61110000000000009</c:v>
                </c:pt>
                <c:pt idx="921">
                  <c:v>0.61110000000000009</c:v>
                </c:pt>
                <c:pt idx="922">
                  <c:v>0.61120000000000008</c:v>
                </c:pt>
                <c:pt idx="923">
                  <c:v>0.61129999999999995</c:v>
                </c:pt>
                <c:pt idx="924">
                  <c:v>0.61129999999999995</c:v>
                </c:pt>
                <c:pt idx="925">
                  <c:v>0.61190000000000011</c:v>
                </c:pt>
                <c:pt idx="926">
                  <c:v>0.61240000000000017</c:v>
                </c:pt>
                <c:pt idx="927">
                  <c:v>0.6130000000000001</c:v>
                </c:pt>
                <c:pt idx="928">
                  <c:v>0.61380000000000012</c:v>
                </c:pt>
                <c:pt idx="929">
                  <c:v>0.61460000000000015</c:v>
                </c:pt>
                <c:pt idx="930">
                  <c:v>0.61570000000000014</c:v>
                </c:pt>
                <c:pt idx="931">
                  <c:v>0.61639999999999995</c:v>
                </c:pt>
                <c:pt idx="932">
                  <c:v>0.6170000000000001</c:v>
                </c:pt>
                <c:pt idx="933">
                  <c:v>0.61760000000000015</c:v>
                </c:pt>
                <c:pt idx="934">
                  <c:v>0.61780000000000013</c:v>
                </c:pt>
                <c:pt idx="935">
                  <c:v>0.61780000000000013</c:v>
                </c:pt>
                <c:pt idx="936">
                  <c:v>0.61780000000000013</c:v>
                </c:pt>
                <c:pt idx="937">
                  <c:v>0.6180000000000001</c:v>
                </c:pt>
                <c:pt idx="938">
                  <c:v>0.61810000000000009</c:v>
                </c:pt>
                <c:pt idx="939">
                  <c:v>0.6180000000000001</c:v>
                </c:pt>
                <c:pt idx="940">
                  <c:v>0.6170000000000001</c:v>
                </c:pt>
                <c:pt idx="941">
                  <c:v>0.61739999999999995</c:v>
                </c:pt>
                <c:pt idx="942">
                  <c:v>0.61730000000000007</c:v>
                </c:pt>
                <c:pt idx="943">
                  <c:v>0.61730000000000007</c:v>
                </c:pt>
                <c:pt idx="944">
                  <c:v>0.6170000000000001</c:v>
                </c:pt>
                <c:pt idx="945">
                  <c:v>0.61720000000000008</c:v>
                </c:pt>
                <c:pt idx="946">
                  <c:v>0.61739999999999995</c:v>
                </c:pt>
                <c:pt idx="947">
                  <c:v>0.61670000000000014</c:v>
                </c:pt>
                <c:pt idx="948">
                  <c:v>0.61590000000000011</c:v>
                </c:pt>
                <c:pt idx="949">
                  <c:v>0.61580000000000013</c:v>
                </c:pt>
                <c:pt idx="950">
                  <c:v>0.61590000000000011</c:v>
                </c:pt>
                <c:pt idx="951">
                  <c:v>0.61590000000000011</c:v>
                </c:pt>
                <c:pt idx="952">
                  <c:v>0.61590000000000011</c:v>
                </c:pt>
                <c:pt idx="953">
                  <c:v>0.61580000000000013</c:v>
                </c:pt>
                <c:pt idx="954">
                  <c:v>0.6160000000000001</c:v>
                </c:pt>
                <c:pt idx="955">
                  <c:v>0.61590000000000011</c:v>
                </c:pt>
                <c:pt idx="956">
                  <c:v>0.61620000000000008</c:v>
                </c:pt>
                <c:pt idx="957">
                  <c:v>0.61620000000000008</c:v>
                </c:pt>
                <c:pt idx="958">
                  <c:v>0.61639999999999995</c:v>
                </c:pt>
                <c:pt idx="959">
                  <c:v>0.61630000000000007</c:v>
                </c:pt>
                <c:pt idx="960">
                  <c:v>0.61620000000000008</c:v>
                </c:pt>
                <c:pt idx="961">
                  <c:v>0.61620000000000008</c:v>
                </c:pt>
                <c:pt idx="962">
                  <c:v>0.61620000000000008</c:v>
                </c:pt>
                <c:pt idx="963">
                  <c:v>0.61620000000000008</c:v>
                </c:pt>
                <c:pt idx="964">
                  <c:v>0.61620000000000008</c:v>
                </c:pt>
                <c:pt idx="965">
                  <c:v>0.61590000000000011</c:v>
                </c:pt>
                <c:pt idx="966">
                  <c:v>0.6160000000000001</c:v>
                </c:pt>
                <c:pt idx="967">
                  <c:v>0.6160000000000001</c:v>
                </c:pt>
                <c:pt idx="968">
                  <c:v>0.61590000000000011</c:v>
                </c:pt>
                <c:pt idx="969">
                  <c:v>0.61660000000000015</c:v>
                </c:pt>
                <c:pt idx="970">
                  <c:v>0.61690000000000011</c:v>
                </c:pt>
                <c:pt idx="971">
                  <c:v>0.6170000000000001</c:v>
                </c:pt>
                <c:pt idx="972">
                  <c:v>0.61710000000000009</c:v>
                </c:pt>
                <c:pt idx="973">
                  <c:v>0.61690000000000011</c:v>
                </c:pt>
                <c:pt idx="974">
                  <c:v>0.61690000000000011</c:v>
                </c:pt>
                <c:pt idx="975">
                  <c:v>0.61690000000000011</c:v>
                </c:pt>
                <c:pt idx="976">
                  <c:v>0.6170000000000001</c:v>
                </c:pt>
                <c:pt idx="977">
                  <c:v>0.61710000000000009</c:v>
                </c:pt>
                <c:pt idx="978">
                  <c:v>0.61850000000000005</c:v>
                </c:pt>
                <c:pt idx="979">
                  <c:v>0.61820000000000008</c:v>
                </c:pt>
                <c:pt idx="980">
                  <c:v>0.6180000000000001</c:v>
                </c:pt>
                <c:pt idx="981">
                  <c:v>0.61780000000000013</c:v>
                </c:pt>
                <c:pt idx="982">
                  <c:v>0.61770000000000014</c:v>
                </c:pt>
                <c:pt idx="983">
                  <c:v>0.61780000000000013</c:v>
                </c:pt>
                <c:pt idx="984">
                  <c:v>0.61750000000000005</c:v>
                </c:pt>
                <c:pt idx="985">
                  <c:v>0.61750000000000005</c:v>
                </c:pt>
                <c:pt idx="986">
                  <c:v>0.61770000000000014</c:v>
                </c:pt>
                <c:pt idx="987">
                  <c:v>0.61810000000000009</c:v>
                </c:pt>
                <c:pt idx="988">
                  <c:v>0.61810000000000009</c:v>
                </c:pt>
                <c:pt idx="989">
                  <c:v>0.61810000000000009</c:v>
                </c:pt>
                <c:pt idx="990">
                  <c:v>0.6180000000000001</c:v>
                </c:pt>
                <c:pt idx="991">
                  <c:v>0.61810000000000009</c:v>
                </c:pt>
                <c:pt idx="992">
                  <c:v>0.61960000000000015</c:v>
                </c:pt>
                <c:pt idx="993">
                  <c:v>0.61960000000000015</c:v>
                </c:pt>
                <c:pt idx="994">
                  <c:v>0.61970000000000014</c:v>
                </c:pt>
                <c:pt idx="995">
                  <c:v>0.61950000000000005</c:v>
                </c:pt>
                <c:pt idx="996">
                  <c:v>0.61930000000000007</c:v>
                </c:pt>
                <c:pt idx="997">
                  <c:v>0.61890000000000012</c:v>
                </c:pt>
                <c:pt idx="998">
                  <c:v>0.61880000000000013</c:v>
                </c:pt>
                <c:pt idx="999">
                  <c:v>0.61870000000000014</c:v>
                </c:pt>
                <c:pt idx="1000">
                  <c:v>0.61870000000000014</c:v>
                </c:pt>
                <c:pt idx="1001">
                  <c:v>0.61970000000000014</c:v>
                </c:pt>
                <c:pt idx="1002">
                  <c:v>0.61980000000000013</c:v>
                </c:pt>
                <c:pt idx="1003">
                  <c:v>0.61980000000000013</c:v>
                </c:pt>
                <c:pt idx="1004">
                  <c:v>0.61980000000000013</c:v>
                </c:pt>
                <c:pt idx="1005">
                  <c:v>0.62000000000000011</c:v>
                </c:pt>
                <c:pt idx="1006">
                  <c:v>0.62000000000000011</c:v>
                </c:pt>
                <c:pt idx="1007">
                  <c:v>0.62000000000000011</c:v>
                </c:pt>
                <c:pt idx="1008">
                  <c:v>0.62030000000000007</c:v>
                </c:pt>
                <c:pt idx="1009">
                  <c:v>0.62020000000000008</c:v>
                </c:pt>
                <c:pt idx="1010">
                  <c:v>0.62039999999999995</c:v>
                </c:pt>
                <c:pt idx="1011">
                  <c:v>0.62060000000000015</c:v>
                </c:pt>
                <c:pt idx="1012">
                  <c:v>0.62050000000000005</c:v>
                </c:pt>
                <c:pt idx="1013">
                  <c:v>0.62039999999999995</c:v>
                </c:pt>
                <c:pt idx="1014">
                  <c:v>0.62030000000000007</c:v>
                </c:pt>
                <c:pt idx="1015">
                  <c:v>0.62050000000000005</c:v>
                </c:pt>
                <c:pt idx="1016">
                  <c:v>0.62080000000000013</c:v>
                </c:pt>
                <c:pt idx="1017">
                  <c:v>0.62130000000000007</c:v>
                </c:pt>
                <c:pt idx="1018">
                  <c:v>0.62160000000000015</c:v>
                </c:pt>
                <c:pt idx="1019">
                  <c:v>0.62150000000000005</c:v>
                </c:pt>
                <c:pt idx="1020">
                  <c:v>0.62120000000000009</c:v>
                </c:pt>
                <c:pt idx="1021">
                  <c:v>0.62080000000000013</c:v>
                </c:pt>
                <c:pt idx="1022">
                  <c:v>0.62090000000000012</c:v>
                </c:pt>
                <c:pt idx="1023">
                  <c:v>0.62190000000000012</c:v>
                </c:pt>
                <c:pt idx="1024">
                  <c:v>0.62230000000000008</c:v>
                </c:pt>
                <c:pt idx="1025">
                  <c:v>0.62270000000000014</c:v>
                </c:pt>
                <c:pt idx="1026">
                  <c:v>0.62300000000000011</c:v>
                </c:pt>
                <c:pt idx="1027">
                  <c:v>0.62339999999999995</c:v>
                </c:pt>
                <c:pt idx="1028">
                  <c:v>0.62360000000000015</c:v>
                </c:pt>
                <c:pt idx="1029">
                  <c:v>0.62370000000000014</c:v>
                </c:pt>
                <c:pt idx="1030">
                  <c:v>0.62370000000000014</c:v>
                </c:pt>
                <c:pt idx="1031">
                  <c:v>0.62360000000000015</c:v>
                </c:pt>
                <c:pt idx="1032">
                  <c:v>0.62360000000000015</c:v>
                </c:pt>
                <c:pt idx="1033">
                  <c:v>0.62390000000000012</c:v>
                </c:pt>
                <c:pt idx="1034">
                  <c:v>0.62400000000000011</c:v>
                </c:pt>
                <c:pt idx="1035">
                  <c:v>0.62380000000000013</c:v>
                </c:pt>
                <c:pt idx="1036">
                  <c:v>0.62430000000000008</c:v>
                </c:pt>
                <c:pt idx="1037">
                  <c:v>0.62540000000000007</c:v>
                </c:pt>
                <c:pt idx="1038">
                  <c:v>0.62520000000000009</c:v>
                </c:pt>
                <c:pt idx="1039">
                  <c:v>0.6251000000000001</c:v>
                </c:pt>
                <c:pt idx="1040">
                  <c:v>0.62500000000000011</c:v>
                </c:pt>
                <c:pt idx="1041">
                  <c:v>0.62470000000000014</c:v>
                </c:pt>
                <c:pt idx="1042">
                  <c:v>0.62440000000000007</c:v>
                </c:pt>
                <c:pt idx="1043">
                  <c:v>0.62440000000000007</c:v>
                </c:pt>
                <c:pt idx="1044">
                  <c:v>0.62470000000000014</c:v>
                </c:pt>
                <c:pt idx="1045">
                  <c:v>0.62490000000000012</c:v>
                </c:pt>
                <c:pt idx="1046">
                  <c:v>0.6251000000000001</c:v>
                </c:pt>
                <c:pt idx="1047">
                  <c:v>0.62549999999999994</c:v>
                </c:pt>
                <c:pt idx="1048">
                  <c:v>0.62570000000000014</c:v>
                </c:pt>
                <c:pt idx="1049">
                  <c:v>0.6261000000000001</c:v>
                </c:pt>
                <c:pt idx="1050">
                  <c:v>0.6261000000000001</c:v>
                </c:pt>
                <c:pt idx="1051">
                  <c:v>0.62590000000000012</c:v>
                </c:pt>
                <c:pt idx="1052">
                  <c:v>0.62580000000000013</c:v>
                </c:pt>
                <c:pt idx="1053">
                  <c:v>0.62549999999999994</c:v>
                </c:pt>
                <c:pt idx="1054">
                  <c:v>0.62549999999999994</c:v>
                </c:pt>
                <c:pt idx="1055">
                  <c:v>0.62570000000000014</c:v>
                </c:pt>
                <c:pt idx="1056">
                  <c:v>0.62580000000000013</c:v>
                </c:pt>
                <c:pt idx="1057">
                  <c:v>0.62560000000000016</c:v>
                </c:pt>
                <c:pt idx="1058">
                  <c:v>0.62549999999999994</c:v>
                </c:pt>
                <c:pt idx="1059">
                  <c:v>0.62530000000000008</c:v>
                </c:pt>
                <c:pt idx="1060">
                  <c:v>0.62540000000000007</c:v>
                </c:pt>
                <c:pt idx="1061">
                  <c:v>0.62540000000000007</c:v>
                </c:pt>
                <c:pt idx="1062">
                  <c:v>0.62520000000000009</c:v>
                </c:pt>
                <c:pt idx="1063">
                  <c:v>0.62430000000000008</c:v>
                </c:pt>
                <c:pt idx="1064">
                  <c:v>0.62440000000000007</c:v>
                </c:pt>
                <c:pt idx="1065">
                  <c:v>0.62540000000000007</c:v>
                </c:pt>
                <c:pt idx="1066">
                  <c:v>0.62549999999999994</c:v>
                </c:pt>
                <c:pt idx="1067">
                  <c:v>0.62549999999999994</c:v>
                </c:pt>
                <c:pt idx="1068">
                  <c:v>0.62520000000000009</c:v>
                </c:pt>
                <c:pt idx="1069">
                  <c:v>0.6261000000000001</c:v>
                </c:pt>
                <c:pt idx="1070">
                  <c:v>0.62549999999999994</c:v>
                </c:pt>
                <c:pt idx="1071">
                  <c:v>0.62390000000000012</c:v>
                </c:pt>
                <c:pt idx="1072">
                  <c:v>0.62380000000000013</c:v>
                </c:pt>
                <c:pt idx="1073">
                  <c:v>0.62430000000000008</c:v>
                </c:pt>
                <c:pt idx="1074">
                  <c:v>0.62380000000000013</c:v>
                </c:pt>
                <c:pt idx="1075">
                  <c:v>0.62480000000000013</c:v>
                </c:pt>
                <c:pt idx="1076">
                  <c:v>0.62490000000000012</c:v>
                </c:pt>
                <c:pt idx="1077">
                  <c:v>0.62490000000000012</c:v>
                </c:pt>
                <c:pt idx="1078">
                  <c:v>0.62430000000000008</c:v>
                </c:pt>
                <c:pt idx="1079">
                  <c:v>0.62350000000000005</c:v>
                </c:pt>
                <c:pt idx="1080">
                  <c:v>0.62320000000000009</c:v>
                </c:pt>
                <c:pt idx="1081">
                  <c:v>0.62300000000000011</c:v>
                </c:pt>
                <c:pt idx="1082">
                  <c:v>0.62280000000000013</c:v>
                </c:pt>
                <c:pt idx="1083">
                  <c:v>0.62350000000000005</c:v>
                </c:pt>
                <c:pt idx="1084">
                  <c:v>0.62360000000000015</c:v>
                </c:pt>
                <c:pt idx="1085">
                  <c:v>0.62350000000000005</c:v>
                </c:pt>
                <c:pt idx="1086">
                  <c:v>0.62330000000000008</c:v>
                </c:pt>
                <c:pt idx="1087">
                  <c:v>0.62330000000000008</c:v>
                </c:pt>
                <c:pt idx="1088">
                  <c:v>0.62320000000000009</c:v>
                </c:pt>
                <c:pt idx="1089">
                  <c:v>0.62290000000000012</c:v>
                </c:pt>
                <c:pt idx="1090">
                  <c:v>0.62290000000000012</c:v>
                </c:pt>
                <c:pt idx="1091">
                  <c:v>0.62130000000000007</c:v>
                </c:pt>
                <c:pt idx="1092">
                  <c:v>0.62120000000000009</c:v>
                </c:pt>
                <c:pt idx="1093">
                  <c:v>0.62170000000000014</c:v>
                </c:pt>
                <c:pt idx="1094">
                  <c:v>0.62120000000000009</c:v>
                </c:pt>
                <c:pt idx="1095">
                  <c:v>0.6211000000000001</c:v>
                </c:pt>
                <c:pt idx="1096">
                  <c:v>0.62100000000000011</c:v>
                </c:pt>
                <c:pt idx="1097">
                  <c:v>0.6211000000000001</c:v>
                </c:pt>
                <c:pt idx="1098">
                  <c:v>0.62100000000000011</c:v>
                </c:pt>
                <c:pt idx="1099">
                  <c:v>0.62100000000000011</c:v>
                </c:pt>
                <c:pt idx="1100">
                  <c:v>0.62100000000000011</c:v>
                </c:pt>
                <c:pt idx="1101">
                  <c:v>0.6211000000000001</c:v>
                </c:pt>
                <c:pt idx="1102">
                  <c:v>0.62120000000000009</c:v>
                </c:pt>
                <c:pt idx="1103">
                  <c:v>0.62150000000000005</c:v>
                </c:pt>
                <c:pt idx="1104">
                  <c:v>0.62160000000000015</c:v>
                </c:pt>
                <c:pt idx="1105">
                  <c:v>0.62190000000000012</c:v>
                </c:pt>
                <c:pt idx="1106">
                  <c:v>0.62160000000000015</c:v>
                </c:pt>
                <c:pt idx="1107">
                  <c:v>0.62220000000000009</c:v>
                </c:pt>
                <c:pt idx="1108">
                  <c:v>0.62250000000000005</c:v>
                </c:pt>
                <c:pt idx="1109">
                  <c:v>0.6231000000000001</c:v>
                </c:pt>
                <c:pt idx="1110">
                  <c:v>0.62320000000000009</c:v>
                </c:pt>
                <c:pt idx="1111">
                  <c:v>0.62330000000000008</c:v>
                </c:pt>
                <c:pt idx="1112">
                  <c:v>0.62339999999999995</c:v>
                </c:pt>
                <c:pt idx="1113">
                  <c:v>0.62360000000000015</c:v>
                </c:pt>
                <c:pt idx="1114">
                  <c:v>0.62400000000000011</c:v>
                </c:pt>
                <c:pt idx="1115">
                  <c:v>0.6241000000000001</c:v>
                </c:pt>
                <c:pt idx="1116">
                  <c:v>0.6241000000000001</c:v>
                </c:pt>
                <c:pt idx="1117">
                  <c:v>0.62420000000000009</c:v>
                </c:pt>
                <c:pt idx="1118">
                  <c:v>0.62420000000000009</c:v>
                </c:pt>
                <c:pt idx="1119">
                  <c:v>0.6241000000000001</c:v>
                </c:pt>
                <c:pt idx="1120">
                  <c:v>0.62400000000000011</c:v>
                </c:pt>
                <c:pt idx="1121">
                  <c:v>0.62380000000000013</c:v>
                </c:pt>
                <c:pt idx="1122">
                  <c:v>0.62380000000000013</c:v>
                </c:pt>
                <c:pt idx="1123">
                  <c:v>0.62390000000000012</c:v>
                </c:pt>
                <c:pt idx="1124">
                  <c:v>0.62390000000000012</c:v>
                </c:pt>
                <c:pt idx="1125">
                  <c:v>0.62400000000000011</c:v>
                </c:pt>
                <c:pt idx="1126">
                  <c:v>0.62400000000000011</c:v>
                </c:pt>
                <c:pt idx="1127">
                  <c:v>0.62400000000000011</c:v>
                </c:pt>
                <c:pt idx="1128">
                  <c:v>0.62390000000000012</c:v>
                </c:pt>
                <c:pt idx="1129">
                  <c:v>0.62370000000000014</c:v>
                </c:pt>
                <c:pt idx="1130">
                  <c:v>0.62360000000000015</c:v>
                </c:pt>
                <c:pt idx="1131">
                  <c:v>0.62350000000000005</c:v>
                </c:pt>
                <c:pt idx="1132">
                  <c:v>0.62350000000000005</c:v>
                </c:pt>
                <c:pt idx="1133">
                  <c:v>0.62400000000000011</c:v>
                </c:pt>
                <c:pt idx="1134">
                  <c:v>0.62400000000000011</c:v>
                </c:pt>
                <c:pt idx="1135">
                  <c:v>0.62400000000000011</c:v>
                </c:pt>
                <c:pt idx="1136">
                  <c:v>0.62390000000000012</c:v>
                </c:pt>
                <c:pt idx="1137">
                  <c:v>0.62380000000000013</c:v>
                </c:pt>
                <c:pt idx="1138">
                  <c:v>0.62380000000000013</c:v>
                </c:pt>
                <c:pt idx="1139">
                  <c:v>0.62380000000000013</c:v>
                </c:pt>
                <c:pt idx="1140">
                  <c:v>0.62530000000000008</c:v>
                </c:pt>
                <c:pt idx="1141">
                  <c:v>0.62530000000000008</c:v>
                </c:pt>
                <c:pt idx="1142">
                  <c:v>0.62520000000000009</c:v>
                </c:pt>
                <c:pt idx="1143">
                  <c:v>0.62530000000000008</c:v>
                </c:pt>
                <c:pt idx="1144">
                  <c:v>0.6221000000000001</c:v>
                </c:pt>
                <c:pt idx="1145">
                  <c:v>0.62270000000000014</c:v>
                </c:pt>
                <c:pt idx="1146">
                  <c:v>0.62260000000000015</c:v>
                </c:pt>
                <c:pt idx="1147">
                  <c:v>0.62330000000000008</c:v>
                </c:pt>
                <c:pt idx="1148">
                  <c:v>0.62300000000000011</c:v>
                </c:pt>
                <c:pt idx="1149">
                  <c:v>0.6231000000000001</c:v>
                </c:pt>
                <c:pt idx="1150">
                  <c:v>0.6231000000000001</c:v>
                </c:pt>
                <c:pt idx="1151">
                  <c:v>0.62330000000000008</c:v>
                </c:pt>
                <c:pt idx="1152">
                  <c:v>0.62330000000000008</c:v>
                </c:pt>
                <c:pt idx="1153">
                  <c:v>0.62320000000000009</c:v>
                </c:pt>
                <c:pt idx="1154">
                  <c:v>0.62339999999999995</c:v>
                </c:pt>
                <c:pt idx="1155">
                  <c:v>0.62350000000000005</c:v>
                </c:pt>
                <c:pt idx="1156">
                  <c:v>0.62390000000000012</c:v>
                </c:pt>
                <c:pt idx="1157">
                  <c:v>0.62480000000000013</c:v>
                </c:pt>
                <c:pt idx="1158">
                  <c:v>0.62490000000000012</c:v>
                </c:pt>
                <c:pt idx="1159">
                  <c:v>0.62500000000000011</c:v>
                </c:pt>
                <c:pt idx="1160">
                  <c:v>0.62520000000000009</c:v>
                </c:pt>
                <c:pt idx="1161">
                  <c:v>0.62520000000000009</c:v>
                </c:pt>
                <c:pt idx="1162">
                  <c:v>0.6251000000000001</c:v>
                </c:pt>
                <c:pt idx="1163">
                  <c:v>0.62470000000000014</c:v>
                </c:pt>
                <c:pt idx="1164">
                  <c:v>0.62480000000000013</c:v>
                </c:pt>
                <c:pt idx="1165">
                  <c:v>0.62190000000000012</c:v>
                </c:pt>
                <c:pt idx="1166">
                  <c:v>0.62250000000000005</c:v>
                </c:pt>
                <c:pt idx="1167">
                  <c:v>0.62280000000000013</c:v>
                </c:pt>
                <c:pt idx="1168">
                  <c:v>0.62280000000000013</c:v>
                </c:pt>
                <c:pt idx="1169">
                  <c:v>0.62280000000000013</c:v>
                </c:pt>
                <c:pt idx="1170">
                  <c:v>0.62280000000000013</c:v>
                </c:pt>
                <c:pt idx="1171">
                  <c:v>0.6231000000000001</c:v>
                </c:pt>
                <c:pt idx="1172">
                  <c:v>0.62480000000000013</c:v>
                </c:pt>
                <c:pt idx="1173">
                  <c:v>0.62480000000000013</c:v>
                </c:pt>
                <c:pt idx="1174">
                  <c:v>0.62490000000000012</c:v>
                </c:pt>
                <c:pt idx="1175">
                  <c:v>0.62520000000000009</c:v>
                </c:pt>
                <c:pt idx="1176">
                  <c:v>0.62540000000000007</c:v>
                </c:pt>
                <c:pt idx="1177">
                  <c:v>0.62549999999999994</c:v>
                </c:pt>
                <c:pt idx="1178">
                  <c:v>0.62549999999999994</c:v>
                </c:pt>
                <c:pt idx="1179">
                  <c:v>0.6251000000000001</c:v>
                </c:pt>
                <c:pt idx="1180">
                  <c:v>0.62380000000000013</c:v>
                </c:pt>
                <c:pt idx="1181">
                  <c:v>0.62380000000000013</c:v>
                </c:pt>
                <c:pt idx="1182">
                  <c:v>0.62370000000000014</c:v>
                </c:pt>
                <c:pt idx="1183">
                  <c:v>0.62360000000000015</c:v>
                </c:pt>
                <c:pt idx="1184">
                  <c:v>0.62380000000000013</c:v>
                </c:pt>
                <c:pt idx="1185">
                  <c:v>0.62400000000000011</c:v>
                </c:pt>
                <c:pt idx="1186">
                  <c:v>0.6241000000000001</c:v>
                </c:pt>
                <c:pt idx="1187">
                  <c:v>0.62400000000000011</c:v>
                </c:pt>
                <c:pt idx="1188">
                  <c:v>0.62480000000000013</c:v>
                </c:pt>
                <c:pt idx="1189">
                  <c:v>0.62470000000000014</c:v>
                </c:pt>
                <c:pt idx="1190">
                  <c:v>0.62450000000000017</c:v>
                </c:pt>
                <c:pt idx="1191">
                  <c:v>0.62460000000000016</c:v>
                </c:pt>
                <c:pt idx="1192">
                  <c:v>0.62460000000000016</c:v>
                </c:pt>
                <c:pt idx="1193">
                  <c:v>0.62480000000000013</c:v>
                </c:pt>
                <c:pt idx="1194">
                  <c:v>0.62490000000000012</c:v>
                </c:pt>
                <c:pt idx="1195">
                  <c:v>0.62500000000000011</c:v>
                </c:pt>
                <c:pt idx="1196">
                  <c:v>0.6251000000000001</c:v>
                </c:pt>
                <c:pt idx="1197">
                  <c:v>0.6261000000000001</c:v>
                </c:pt>
                <c:pt idx="1198">
                  <c:v>0.62600000000000011</c:v>
                </c:pt>
                <c:pt idx="1199">
                  <c:v>0.62660000000000016</c:v>
                </c:pt>
                <c:pt idx="1200">
                  <c:v>0.62660000000000016</c:v>
                </c:pt>
                <c:pt idx="1201">
                  <c:v>0.62649999999999995</c:v>
                </c:pt>
                <c:pt idx="1202">
                  <c:v>0.62640000000000007</c:v>
                </c:pt>
                <c:pt idx="1203">
                  <c:v>0.6261000000000001</c:v>
                </c:pt>
                <c:pt idx="1204">
                  <c:v>0.62600000000000011</c:v>
                </c:pt>
                <c:pt idx="1205">
                  <c:v>0.62620000000000009</c:v>
                </c:pt>
                <c:pt idx="1206">
                  <c:v>0.62630000000000008</c:v>
                </c:pt>
                <c:pt idx="1207">
                  <c:v>0.62640000000000007</c:v>
                </c:pt>
                <c:pt idx="1208">
                  <c:v>0.62640000000000007</c:v>
                </c:pt>
                <c:pt idx="1209">
                  <c:v>0.62660000000000016</c:v>
                </c:pt>
                <c:pt idx="1210">
                  <c:v>0.62700000000000011</c:v>
                </c:pt>
                <c:pt idx="1211">
                  <c:v>0.6271000000000001</c:v>
                </c:pt>
                <c:pt idx="1212">
                  <c:v>0.6271000000000001</c:v>
                </c:pt>
                <c:pt idx="1213">
                  <c:v>0.62720000000000009</c:v>
                </c:pt>
                <c:pt idx="1214">
                  <c:v>0.6271000000000001</c:v>
                </c:pt>
                <c:pt idx="1215">
                  <c:v>0.62720000000000009</c:v>
                </c:pt>
                <c:pt idx="1216">
                  <c:v>0.62730000000000008</c:v>
                </c:pt>
                <c:pt idx="1217">
                  <c:v>0.62430000000000008</c:v>
                </c:pt>
                <c:pt idx="1218">
                  <c:v>0.62400000000000011</c:v>
                </c:pt>
                <c:pt idx="1219">
                  <c:v>0.62380000000000013</c:v>
                </c:pt>
                <c:pt idx="1220">
                  <c:v>0.62370000000000014</c:v>
                </c:pt>
                <c:pt idx="1221">
                  <c:v>0.62360000000000015</c:v>
                </c:pt>
                <c:pt idx="1222">
                  <c:v>0.62370000000000014</c:v>
                </c:pt>
                <c:pt idx="1223">
                  <c:v>0.62370000000000014</c:v>
                </c:pt>
                <c:pt idx="1224">
                  <c:v>0.62380000000000013</c:v>
                </c:pt>
                <c:pt idx="1225">
                  <c:v>0.62390000000000012</c:v>
                </c:pt>
                <c:pt idx="1226">
                  <c:v>0.62390000000000012</c:v>
                </c:pt>
                <c:pt idx="1227">
                  <c:v>0.62400000000000011</c:v>
                </c:pt>
                <c:pt idx="1228">
                  <c:v>0.62400000000000011</c:v>
                </c:pt>
                <c:pt idx="1229">
                  <c:v>0.62420000000000009</c:v>
                </c:pt>
                <c:pt idx="1230">
                  <c:v>0.6241000000000001</c:v>
                </c:pt>
                <c:pt idx="1231">
                  <c:v>0.62390000000000012</c:v>
                </c:pt>
                <c:pt idx="1232">
                  <c:v>0.62370000000000014</c:v>
                </c:pt>
                <c:pt idx="1233">
                  <c:v>0.62380000000000013</c:v>
                </c:pt>
                <c:pt idx="1234">
                  <c:v>0.62380000000000013</c:v>
                </c:pt>
                <c:pt idx="1235">
                  <c:v>0.62390000000000012</c:v>
                </c:pt>
                <c:pt idx="1236">
                  <c:v>0.62390000000000012</c:v>
                </c:pt>
                <c:pt idx="1237">
                  <c:v>0.62370000000000014</c:v>
                </c:pt>
                <c:pt idx="1238">
                  <c:v>0.62370000000000014</c:v>
                </c:pt>
                <c:pt idx="1239">
                  <c:v>0.62320000000000009</c:v>
                </c:pt>
                <c:pt idx="1240">
                  <c:v>0.6231000000000001</c:v>
                </c:pt>
                <c:pt idx="1241">
                  <c:v>0.6231000000000001</c:v>
                </c:pt>
                <c:pt idx="1242">
                  <c:v>0.62300000000000011</c:v>
                </c:pt>
                <c:pt idx="1243">
                  <c:v>0.62290000000000012</c:v>
                </c:pt>
                <c:pt idx="1244">
                  <c:v>0.62300000000000011</c:v>
                </c:pt>
                <c:pt idx="1245">
                  <c:v>0.62290000000000012</c:v>
                </c:pt>
                <c:pt idx="1246">
                  <c:v>0.6231000000000001</c:v>
                </c:pt>
                <c:pt idx="1247">
                  <c:v>0.62330000000000008</c:v>
                </c:pt>
                <c:pt idx="1248">
                  <c:v>0.62360000000000015</c:v>
                </c:pt>
                <c:pt idx="1249">
                  <c:v>0.62350000000000005</c:v>
                </c:pt>
                <c:pt idx="1250">
                  <c:v>0.62380000000000013</c:v>
                </c:pt>
                <c:pt idx="1251">
                  <c:v>0.62420000000000009</c:v>
                </c:pt>
                <c:pt idx="1252">
                  <c:v>0.62400000000000011</c:v>
                </c:pt>
                <c:pt idx="1253">
                  <c:v>0.62360000000000015</c:v>
                </c:pt>
                <c:pt idx="1254">
                  <c:v>0.6231000000000001</c:v>
                </c:pt>
                <c:pt idx="1255">
                  <c:v>0.62260000000000015</c:v>
                </c:pt>
                <c:pt idx="1256">
                  <c:v>0.62190000000000012</c:v>
                </c:pt>
                <c:pt idx="1257">
                  <c:v>0.62130000000000007</c:v>
                </c:pt>
                <c:pt idx="1258">
                  <c:v>0.62090000000000012</c:v>
                </c:pt>
                <c:pt idx="1259">
                  <c:v>0.62080000000000013</c:v>
                </c:pt>
                <c:pt idx="1260">
                  <c:v>0.62090000000000012</c:v>
                </c:pt>
                <c:pt idx="1261">
                  <c:v>0.62130000000000007</c:v>
                </c:pt>
                <c:pt idx="1262">
                  <c:v>0.62190000000000012</c:v>
                </c:pt>
                <c:pt idx="1263">
                  <c:v>0.62180000000000013</c:v>
                </c:pt>
                <c:pt idx="1264">
                  <c:v>0.6221000000000001</c:v>
                </c:pt>
                <c:pt idx="1265">
                  <c:v>0.62220000000000009</c:v>
                </c:pt>
                <c:pt idx="1266">
                  <c:v>0.6221000000000001</c:v>
                </c:pt>
                <c:pt idx="1267">
                  <c:v>0.62280000000000013</c:v>
                </c:pt>
                <c:pt idx="1268">
                  <c:v>0.62260000000000015</c:v>
                </c:pt>
                <c:pt idx="1269">
                  <c:v>0.62250000000000005</c:v>
                </c:pt>
                <c:pt idx="1270">
                  <c:v>0.62239999999999995</c:v>
                </c:pt>
                <c:pt idx="1271">
                  <c:v>0.6221000000000001</c:v>
                </c:pt>
                <c:pt idx="1272">
                  <c:v>0.62190000000000012</c:v>
                </c:pt>
                <c:pt idx="1273">
                  <c:v>0.62160000000000015</c:v>
                </c:pt>
                <c:pt idx="1274">
                  <c:v>0.62150000000000005</c:v>
                </c:pt>
                <c:pt idx="1275">
                  <c:v>0.62130000000000007</c:v>
                </c:pt>
                <c:pt idx="1276">
                  <c:v>0.62120000000000009</c:v>
                </c:pt>
                <c:pt idx="1277">
                  <c:v>0.62070000000000014</c:v>
                </c:pt>
                <c:pt idx="1278">
                  <c:v>0.62130000000000007</c:v>
                </c:pt>
                <c:pt idx="1279">
                  <c:v>0.6221000000000001</c:v>
                </c:pt>
                <c:pt idx="1280">
                  <c:v>0.62280000000000013</c:v>
                </c:pt>
                <c:pt idx="1281">
                  <c:v>0.62390000000000012</c:v>
                </c:pt>
                <c:pt idx="1282">
                  <c:v>0.62280000000000013</c:v>
                </c:pt>
                <c:pt idx="1283">
                  <c:v>0.62470000000000014</c:v>
                </c:pt>
                <c:pt idx="1284">
                  <c:v>0.6241000000000001</c:v>
                </c:pt>
                <c:pt idx="1285">
                  <c:v>0.62330000000000008</c:v>
                </c:pt>
                <c:pt idx="1286">
                  <c:v>0.62330000000000008</c:v>
                </c:pt>
                <c:pt idx="1287">
                  <c:v>0.62220000000000009</c:v>
                </c:pt>
                <c:pt idx="1288">
                  <c:v>0.62139999999999995</c:v>
                </c:pt>
                <c:pt idx="1289">
                  <c:v>0.62039999999999995</c:v>
                </c:pt>
                <c:pt idx="1290">
                  <c:v>0.6201000000000001</c:v>
                </c:pt>
                <c:pt idx="1291">
                  <c:v>0.6201000000000001</c:v>
                </c:pt>
                <c:pt idx="1292">
                  <c:v>0.62039999999999995</c:v>
                </c:pt>
                <c:pt idx="1293">
                  <c:v>0.6211000000000001</c:v>
                </c:pt>
                <c:pt idx="1294">
                  <c:v>0.62160000000000015</c:v>
                </c:pt>
                <c:pt idx="1295">
                  <c:v>0.62239999999999995</c:v>
                </c:pt>
                <c:pt idx="1296">
                  <c:v>0.62280000000000013</c:v>
                </c:pt>
                <c:pt idx="1297">
                  <c:v>0.62290000000000012</c:v>
                </c:pt>
                <c:pt idx="1298">
                  <c:v>0.62290000000000012</c:v>
                </c:pt>
                <c:pt idx="1299">
                  <c:v>0.62300000000000011</c:v>
                </c:pt>
                <c:pt idx="1300">
                  <c:v>0.62220000000000009</c:v>
                </c:pt>
                <c:pt idx="1301">
                  <c:v>0.62150000000000005</c:v>
                </c:pt>
                <c:pt idx="1302">
                  <c:v>0.62180000000000013</c:v>
                </c:pt>
                <c:pt idx="1303">
                  <c:v>0.6221000000000001</c:v>
                </c:pt>
                <c:pt idx="1304">
                  <c:v>0.62260000000000015</c:v>
                </c:pt>
                <c:pt idx="1305">
                  <c:v>0.62270000000000014</c:v>
                </c:pt>
                <c:pt idx="1306">
                  <c:v>0.62320000000000009</c:v>
                </c:pt>
                <c:pt idx="1307">
                  <c:v>0.62320000000000009</c:v>
                </c:pt>
                <c:pt idx="1308">
                  <c:v>0.62290000000000012</c:v>
                </c:pt>
                <c:pt idx="1309">
                  <c:v>0.62270000000000014</c:v>
                </c:pt>
                <c:pt idx="1310">
                  <c:v>0.62280000000000013</c:v>
                </c:pt>
                <c:pt idx="1311">
                  <c:v>0.62270000000000014</c:v>
                </c:pt>
                <c:pt idx="1312">
                  <c:v>0.62270000000000014</c:v>
                </c:pt>
                <c:pt idx="1313">
                  <c:v>0.62320000000000009</c:v>
                </c:pt>
                <c:pt idx="1314">
                  <c:v>0.6231000000000001</c:v>
                </c:pt>
                <c:pt idx="1315">
                  <c:v>0.62339999999999995</c:v>
                </c:pt>
                <c:pt idx="1316">
                  <c:v>0.62390000000000012</c:v>
                </c:pt>
                <c:pt idx="1317">
                  <c:v>0.62420000000000009</c:v>
                </c:pt>
                <c:pt idx="1318">
                  <c:v>0.62420000000000009</c:v>
                </c:pt>
                <c:pt idx="1319">
                  <c:v>0.62420000000000009</c:v>
                </c:pt>
                <c:pt idx="1320">
                  <c:v>0.62370000000000014</c:v>
                </c:pt>
                <c:pt idx="1321">
                  <c:v>0.62339999999999995</c:v>
                </c:pt>
                <c:pt idx="1322">
                  <c:v>0.62360000000000015</c:v>
                </c:pt>
                <c:pt idx="1323">
                  <c:v>0.62370000000000014</c:v>
                </c:pt>
                <c:pt idx="1324">
                  <c:v>0.6231000000000001</c:v>
                </c:pt>
                <c:pt idx="1325">
                  <c:v>0.62190000000000012</c:v>
                </c:pt>
                <c:pt idx="1326">
                  <c:v>0.62039999999999995</c:v>
                </c:pt>
                <c:pt idx="1327">
                  <c:v>0.61930000000000007</c:v>
                </c:pt>
                <c:pt idx="1328">
                  <c:v>0.61880000000000013</c:v>
                </c:pt>
                <c:pt idx="1329">
                  <c:v>0.61850000000000005</c:v>
                </c:pt>
                <c:pt idx="1330">
                  <c:v>0.61839999999999995</c:v>
                </c:pt>
                <c:pt idx="1331">
                  <c:v>0.61750000000000005</c:v>
                </c:pt>
                <c:pt idx="1332">
                  <c:v>0.61570000000000014</c:v>
                </c:pt>
                <c:pt idx="1333">
                  <c:v>0.61460000000000015</c:v>
                </c:pt>
                <c:pt idx="1334">
                  <c:v>0.61430000000000007</c:v>
                </c:pt>
                <c:pt idx="1335">
                  <c:v>0.61439999999999995</c:v>
                </c:pt>
                <c:pt idx="1336">
                  <c:v>0.61470000000000014</c:v>
                </c:pt>
                <c:pt idx="1337">
                  <c:v>0.61539999999999995</c:v>
                </c:pt>
                <c:pt idx="1338">
                  <c:v>0.61630000000000007</c:v>
                </c:pt>
                <c:pt idx="1339">
                  <c:v>0.61720000000000008</c:v>
                </c:pt>
                <c:pt idx="1340">
                  <c:v>0.61870000000000014</c:v>
                </c:pt>
                <c:pt idx="1341">
                  <c:v>0.61780000000000013</c:v>
                </c:pt>
                <c:pt idx="1342">
                  <c:v>0.61490000000000011</c:v>
                </c:pt>
                <c:pt idx="1343">
                  <c:v>0.61350000000000005</c:v>
                </c:pt>
                <c:pt idx="1344">
                  <c:v>0.61220000000000008</c:v>
                </c:pt>
                <c:pt idx="1345">
                  <c:v>0.61160000000000014</c:v>
                </c:pt>
                <c:pt idx="1346">
                  <c:v>0.61140000000000005</c:v>
                </c:pt>
                <c:pt idx="1347">
                  <c:v>0.61140000000000005</c:v>
                </c:pt>
                <c:pt idx="1348">
                  <c:v>0.6110000000000001</c:v>
                </c:pt>
                <c:pt idx="1349">
                  <c:v>0.61140000000000005</c:v>
                </c:pt>
                <c:pt idx="1350">
                  <c:v>0.61270000000000013</c:v>
                </c:pt>
                <c:pt idx="1351">
                  <c:v>0.6140000000000001</c:v>
                </c:pt>
                <c:pt idx="1352">
                  <c:v>0.61570000000000014</c:v>
                </c:pt>
                <c:pt idx="1353">
                  <c:v>0.61570000000000014</c:v>
                </c:pt>
                <c:pt idx="1354">
                  <c:v>0.61670000000000014</c:v>
                </c:pt>
                <c:pt idx="1355">
                  <c:v>0.61670000000000014</c:v>
                </c:pt>
                <c:pt idx="1356">
                  <c:v>0.6170000000000001</c:v>
                </c:pt>
                <c:pt idx="1357">
                  <c:v>0.61720000000000008</c:v>
                </c:pt>
                <c:pt idx="1358">
                  <c:v>0.61720000000000008</c:v>
                </c:pt>
                <c:pt idx="1359">
                  <c:v>0.61780000000000013</c:v>
                </c:pt>
                <c:pt idx="1360">
                  <c:v>0.61780000000000013</c:v>
                </c:pt>
                <c:pt idx="1361">
                  <c:v>0.61870000000000014</c:v>
                </c:pt>
                <c:pt idx="1362">
                  <c:v>0.61920000000000008</c:v>
                </c:pt>
                <c:pt idx="1363">
                  <c:v>0.61920000000000008</c:v>
                </c:pt>
                <c:pt idx="1364">
                  <c:v>0.61920000000000008</c:v>
                </c:pt>
                <c:pt idx="1365">
                  <c:v>0.61870000000000014</c:v>
                </c:pt>
                <c:pt idx="1366">
                  <c:v>0.61920000000000008</c:v>
                </c:pt>
                <c:pt idx="1367">
                  <c:v>0.61850000000000005</c:v>
                </c:pt>
                <c:pt idx="1368">
                  <c:v>0.61770000000000014</c:v>
                </c:pt>
                <c:pt idx="1369">
                  <c:v>0.61750000000000005</c:v>
                </c:pt>
                <c:pt idx="1370">
                  <c:v>0.61739999999999995</c:v>
                </c:pt>
                <c:pt idx="1371">
                  <c:v>0.61760000000000015</c:v>
                </c:pt>
                <c:pt idx="1372">
                  <c:v>0.61760000000000015</c:v>
                </c:pt>
                <c:pt idx="1373">
                  <c:v>0.61770000000000014</c:v>
                </c:pt>
                <c:pt idx="1374">
                  <c:v>0.61780000000000013</c:v>
                </c:pt>
                <c:pt idx="1375">
                  <c:v>0.61770000000000014</c:v>
                </c:pt>
                <c:pt idx="1376">
                  <c:v>0.61760000000000015</c:v>
                </c:pt>
                <c:pt idx="1377">
                  <c:v>0.61750000000000005</c:v>
                </c:pt>
                <c:pt idx="1378">
                  <c:v>0.61780000000000013</c:v>
                </c:pt>
                <c:pt idx="1379">
                  <c:v>0.61810000000000009</c:v>
                </c:pt>
                <c:pt idx="1380">
                  <c:v>0.61860000000000015</c:v>
                </c:pt>
                <c:pt idx="1381">
                  <c:v>0.61900000000000011</c:v>
                </c:pt>
                <c:pt idx="1382">
                  <c:v>0.61910000000000009</c:v>
                </c:pt>
                <c:pt idx="1383">
                  <c:v>0.61920000000000008</c:v>
                </c:pt>
                <c:pt idx="1384">
                  <c:v>0.61920000000000008</c:v>
                </c:pt>
                <c:pt idx="1385">
                  <c:v>0.61930000000000007</c:v>
                </c:pt>
                <c:pt idx="1386">
                  <c:v>0.61930000000000007</c:v>
                </c:pt>
                <c:pt idx="1387">
                  <c:v>0.61960000000000015</c:v>
                </c:pt>
                <c:pt idx="1388">
                  <c:v>0.61980000000000013</c:v>
                </c:pt>
                <c:pt idx="1389">
                  <c:v>0.62080000000000013</c:v>
                </c:pt>
                <c:pt idx="1390">
                  <c:v>0.62139999999999995</c:v>
                </c:pt>
                <c:pt idx="1391">
                  <c:v>0.62170000000000014</c:v>
                </c:pt>
                <c:pt idx="1392">
                  <c:v>0.62200000000000011</c:v>
                </c:pt>
                <c:pt idx="1393">
                  <c:v>0.62239999999999995</c:v>
                </c:pt>
                <c:pt idx="1394">
                  <c:v>0.62290000000000012</c:v>
                </c:pt>
                <c:pt idx="1395">
                  <c:v>0.6231000000000001</c:v>
                </c:pt>
                <c:pt idx="1396">
                  <c:v>0.6231000000000001</c:v>
                </c:pt>
                <c:pt idx="1397">
                  <c:v>0.62320000000000009</c:v>
                </c:pt>
                <c:pt idx="1398">
                  <c:v>0.62230000000000008</c:v>
                </c:pt>
                <c:pt idx="1399">
                  <c:v>0.62020000000000008</c:v>
                </c:pt>
                <c:pt idx="1400">
                  <c:v>0.6180000000000001</c:v>
                </c:pt>
                <c:pt idx="1401">
                  <c:v>0.61639999999999995</c:v>
                </c:pt>
                <c:pt idx="1402">
                  <c:v>0.61480000000000012</c:v>
                </c:pt>
                <c:pt idx="1403">
                  <c:v>0.61390000000000011</c:v>
                </c:pt>
                <c:pt idx="1404">
                  <c:v>0.61339999999999995</c:v>
                </c:pt>
                <c:pt idx="1405">
                  <c:v>0.61330000000000007</c:v>
                </c:pt>
                <c:pt idx="1406">
                  <c:v>0.61310000000000009</c:v>
                </c:pt>
                <c:pt idx="1407">
                  <c:v>0.61330000000000007</c:v>
                </c:pt>
                <c:pt idx="1408">
                  <c:v>0.61350000000000005</c:v>
                </c:pt>
                <c:pt idx="1409">
                  <c:v>0.61520000000000008</c:v>
                </c:pt>
                <c:pt idx="1410">
                  <c:v>0.61720000000000008</c:v>
                </c:pt>
                <c:pt idx="1411">
                  <c:v>0.61520000000000008</c:v>
                </c:pt>
                <c:pt idx="1412">
                  <c:v>0.61820000000000008</c:v>
                </c:pt>
                <c:pt idx="1413">
                  <c:v>0.61820000000000008</c:v>
                </c:pt>
                <c:pt idx="1414">
                  <c:v>0.61860000000000015</c:v>
                </c:pt>
                <c:pt idx="1415">
                  <c:v>0.61830000000000007</c:v>
                </c:pt>
                <c:pt idx="1416">
                  <c:v>0.61790000000000012</c:v>
                </c:pt>
                <c:pt idx="1417">
                  <c:v>0.61790000000000012</c:v>
                </c:pt>
                <c:pt idx="1418">
                  <c:v>0.61770000000000014</c:v>
                </c:pt>
                <c:pt idx="1419">
                  <c:v>0.61750000000000005</c:v>
                </c:pt>
                <c:pt idx="1420">
                  <c:v>0.61760000000000015</c:v>
                </c:pt>
                <c:pt idx="1421">
                  <c:v>0.61780000000000013</c:v>
                </c:pt>
                <c:pt idx="1422">
                  <c:v>0.61780000000000013</c:v>
                </c:pt>
                <c:pt idx="1423">
                  <c:v>0.61790000000000012</c:v>
                </c:pt>
                <c:pt idx="1424">
                  <c:v>0.61720000000000008</c:v>
                </c:pt>
                <c:pt idx="1425">
                  <c:v>0.61710000000000009</c:v>
                </c:pt>
                <c:pt idx="1426">
                  <c:v>0.61710000000000009</c:v>
                </c:pt>
                <c:pt idx="1427">
                  <c:v>0.61750000000000005</c:v>
                </c:pt>
                <c:pt idx="1428">
                  <c:v>0.6180000000000001</c:v>
                </c:pt>
                <c:pt idx="1429">
                  <c:v>0.61900000000000011</c:v>
                </c:pt>
                <c:pt idx="1430">
                  <c:v>0.61910000000000009</c:v>
                </c:pt>
                <c:pt idx="1431">
                  <c:v>0.61939999999999995</c:v>
                </c:pt>
                <c:pt idx="1432">
                  <c:v>0.61980000000000013</c:v>
                </c:pt>
                <c:pt idx="1433">
                  <c:v>0.62030000000000007</c:v>
                </c:pt>
                <c:pt idx="1434">
                  <c:v>0.62120000000000009</c:v>
                </c:pt>
                <c:pt idx="1435">
                  <c:v>0.62239999999999995</c:v>
                </c:pt>
                <c:pt idx="1436">
                  <c:v>0.62320000000000009</c:v>
                </c:pt>
                <c:pt idx="1437">
                  <c:v>0.62320000000000009</c:v>
                </c:pt>
                <c:pt idx="1438">
                  <c:v>0.62430000000000008</c:v>
                </c:pt>
                <c:pt idx="1439">
                  <c:v>0.6241000000000001</c:v>
                </c:pt>
                <c:pt idx="1440">
                  <c:v>0.62350000000000005</c:v>
                </c:pt>
                <c:pt idx="1441">
                  <c:v>0.62360000000000015</c:v>
                </c:pt>
                <c:pt idx="1442">
                  <c:v>0.62270000000000014</c:v>
                </c:pt>
                <c:pt idx="1443">
                  <c:v>0.62170000000000014</c:v>
                </c:pt>
                <c:pt idx="1444">
                  <c:v>0.62090000000000012</c:v>
                </c:pt>
                <c:pt idx="1445">
                  <c:v>0.62030000000000007</c:v>
                </c:pt>
                <c:pt idx="1446">
                  <c:v>0.61970000000000014</c:v>
                </c:pt>
                <c:pt idx="1447">
                  <c:v>0.61870000000000014</c:v>
                </c:pt>
                <c:pt idx="1448">
                  <c:v>0.61520000000000008</c:v>
                </c:pt>
                <c:pt idx="1449">
                  <c:v>0.61280000000000012</c:v>
                </c:pt>
                <c:pt idx="1450">
                  <c:v>0.61090000000000011</c:v>
                </c:pt>
                <c:pt idx="1451">
                  <c:v>0.60840000000000005</c:v>
                </c:pt>
                <c:pt idx="1452">
                  <c:v>0.60760000000000014</c:v>
                </c:pt>
                <c:pt idx="1453">
                  <c:v>0.60629999999999995</c:v>
                </c:pt>
                <c:pt idx="1454">
                  <c:v>0.60550000000000004</c:v>
                </c:pt>
                <c:pt idx="1455">
                  <c:v>0.60420000000000007</c:v>
                </c:pt>
                <c:pt idx="1456">
                  <c:v>0.60340000000000005</c:v>
                </c:pt>
                <c:pt idx="1457">
                  <c:v>0.60320000000000007</c:v>
                </c:pt>
                <c:pt idx="1458">
                  <c:v>0.60260000000000014</c:v>
                </c:pt>
                <c:pt idx="1459">
                  <c:v>0.6029000000000001</c:v>
                </c:pt>
                <c:pt idx="1460">
                  <c:v>0.60370000000000013</c:v>
                </c:pt>
                <c:pt idx="1461">
                  <c:v>0.60370000000000013</c:v>
                </c:pt>
                <c:pt idx="1462">
                  <c:v>0.60600000000000009</c:v>
                </c:pt>
                <c:pt idx="1463">
                  <c:v>0.60680000000000012</c:v>
                </c:pt>
                <c:pt idx="1464">
                  <c:v>0.60710000000000008</c:v>
                </c:pt>
                <c:pt idx="1465">
                  <c:v>0.60729999999999995</c:v>
                </c:pt>
                <c:pt idx="1466">
                  <c:v>0.60729999999999995</c:v>
                </c:pt>
                <c:pt idx="1467">
                  <c:v>0.60790000000000011</c:v>
                </c:pt>
                <c:pt idx="1468">
                  <c:v>0.60870000000000013</c:v>
                </c:pt>
                <c:pt idx="1469">
                  <c:v>0.60960000000000014</c:v>
                </c:pt>
                <c:pt idx="1470">
                  <c:v>0.61060000000000014</c:v>
                </c:pt>
                <c:pt idx="1471">
                  <c:v>0.61110000000000009</c:v>
                </c:pt>
                <c:pt idx="1472">
                  <c:v>0.61240000000000017</c:v>
                </c:pt>
                <c:pt idx="1473">
                  <c:v>0.61320000000000008</c:v>
                </c:pt>
                <c:pt idx="1474">
                  <c:v>0.6140000000000001</c:v>
                </c:pt>
                <c:pt idx="1475">
                  <c:v>0.6150000000000001</c:v>
                </c:pt>
                <c:pt idx="1476">
                  <c:v>0.61480000000000012</c:v>
                </c:pt>
                <c:pt idx="1477">
                  <c:v>0.61610000000000009</c:v>
                </c:pt>
                <c:pt idx="1478">
                  <c:v>0.6170000000000001</c:v>
                </c:pt>
                <c:pt idx="1479">
                  <c:v>0.61730000000000007</c:v>
                </c:pt>
                <c:pt idx="1480">
                  <c:v>0.61720000000000008</c:v>
                </c:pt>
                <c:pt idx="1481">
                  <c:v>0.61680000000000013</c:v>
                </c:pt>
                <c:pt idx="1482">
                  <c:v>0.61680000000000013</c:v>
                </c:pt>
                <c:pt idx="1483">
                  <c:v>0.61620000000000008</c:v>
                </c:pt>
                <c:pt idx="1484">
                  <c:v>0.61590000000000011</c:v>
                </c:pt>
                <c:pt idx="1485">
                  <c:v>0.61560000000000015</c:v>
                </c:pt>
                <c:pt idx="1486">
                  <c:v>0.61520000000000008</c:v>
                </c:pt>
                <c:pt idx="1487">
                  <c:v>0.61470000000000014</c:v>
                </c:pt>
                <c:pt idx="1488">
                  <c:v>0.61439999999999995</c:v>
                </c:pt>
                <c:pt idx="1489">
                  <c:v>0.61430000000000007</c:v>
                </c:pt>
                <c:pt idx="1490">
                  <c:v>0.61450000000000005</c:v>
                </c:pt>
                <c:pt idx="1491">
                  <c:v>0.61360000000000015</c:v>
                </c:pt>
                <c:pt idx="1492">
                  <c:v>0.61350000000000005</c:v>
                </c:pt>
                <c:pt idx="1493">
                  <c:v>0.61339999999999995</c:v>
                </c:pt>
                <c:pt idx="1494">
                  <c:v>0.61290000000000011</c:v>
                </c:pt>
                <c:pt idx="1495">
                  <c:v>0.61290000000000011</c:v>
                </c:pt>
                <c:pt idx="1496">
                  <c:v>0.61210000000000009</c:v>
                </c:pt>
                <c:pt idx="1497">
                  <c:v>0.61210000000000009</c:v>
                </c:pt>
                <c:pt idx="1498">
                  <c:v>0.6120000000000001</c:v>
                </c:pt>
                <c:pt idx="1499">
                  <c:v>0.61210000000000009</c:v>
                </c:pt>
                <c:pt idx="1500">
                  <c:v>0.61330000000000007</c:v>
                </c:pt>
                <c:pt idx="1501">
                  <c:v>0.61380000000000012</c:v>
                </c:pt>
                <c:pt idx="1502">
                  <c:v>0.61420000000000008</c:v>
                </c:pt>
                <c:pt idx="1503">
                  <c:v>0.61480000000000012</c:v>
                </c:pt>
                <c:pt idx="1504">
                  <c:v>0.61510000000000009</c:v>
                </c:pt>
                <c:pt idx="1505">
                  <c:v>0.61550000000000005</c:v>
                </c:pt>
                <c:pt idx="1506">
                  <c:v>0.61630000000000007</c:v>
                </c:pt>
                <c:pt idx="1507">
                  <c:v>0.61730000000000007</c:v>
                </c:pt>
                <c:pt idx="1508">
                  <c:v>0.61780000000000013</c:v>
                </c:pt>
                <c:pt idx="1509">
                  <c:v>0.61830000000000007</c:v>
                </c:pt>
                <c:pt idx="1510">
                  <c:v>0.61830000000000007</c:v>
                </c:pt>
                <c:pt idx="1511">
                  <c:v>0.61790000000000012</c:v>
                </c:pt>
                <c:pt idx="1512">
                  <c:v>0.61730000000000007</c:v>
                </c:pt>
                <c:pt idx="1513">
                  <c:v>0.61670000000000014</c:v>
                </c:pt>
                <c:pt idx="1514">
                  <c:v>0.61590000000000011</c:v>
                </c:pt>
                <c:pt idx="1515">
                  <c:v>0.61560000000000015</c:v>
                </c:pt>
                <c:pt idx="1516">
                  <c:v>0.61390000000000011</c:v>
                </c:pt>
                <c:pt idx="1517">
                  <c:v>0.61410000000000009</c:v>
                </c:pt>
                <c:pt idx="1518">
                  <c:v>0.61410000000000009</c:v>
                </c:pt>
                <c:pt idx="1519">
                  <c:v>0.6140000000000001</c:v>
                </c:pt>
                <c:pt idx="1520">
                  <c:v>0.61360000000000015</c:v>
                </c:pt>
                <c:pt idx="1521">
                  <c:v>0.61310000000000009</c:v>
                </c:pt>
                <c:pt idx="1522">
                  <c:v>0.61250000000000004</c:v>
                </c:pt>
                <c:pt idx="1523">
                  <c:v>0.61180000000000012</c:v>
                </c:pt>
                <c:pt idx="1524">
                  <c:v>0.61090000000000011</c:v>
                </c:pt>
                <c:pt idx="1525">
                  <c:v>0.60970000000000013</c:v>
                </c:pt>
                <c:pt idx="1526">
                  <c:v>0.60840000000000005</c:v>
                </c:pt>
                <c:pt idx="1527">
                  <c:v>0.60680000000000012</c:v>
                </c:pt>
                <c:pt idx="1528">
                  <c:v>0.60529999999999995</c:v>
                </c:pt>
                <c:pt idx="1529">
                  <c:v>0.60429999999999995</c:v>
                </c:pt>
                <c:pt idx="1530">
                  <c:v>0.60370000000000013</c:v>
                </c:pt>
                <c:pt idx="1531">
                  <c:v>0.60280000000000011</c:v>
                </c:pt>
                <c:pt idx="1532">
                  <c:v>0.60250000000000004</c:v>
                </c:pt>
                <c:pt idx="1533">
                  <c:v>0.60200000000000009</c:v>
                </c:pt>
                <c:pt idx="1534">
                  <c:v>0.6019000000000001</c:v>
                </c:pt>
                <c:pt idx="1535">
                  <c:v>0.60140000000000005</c:v>
                </c:pt>
                <c:pt idx="1536">
                  <c:v>0.60110000000000008</c:v>
                </c:pt>
                <c:pt idx="1537">
                  <c:v>0.60060000000000013</c:v>
                </c:pt>
                <c:pt idx="1538">
                  <c:v>0.60060000000000013</c:v>
                </c:pt>
                <c:pt idx="1539">
                  <c:v>0.60240000000000005</c:v>
                </c:pt>
                <c:pt idx="1540">
                  <c:v>0.60110000000000008</c:v>
                </c:pt>
                <c:pt idx="1541">
                  <c:v>0.60310000000000008</c:v>
                </c:pt>
                <c:pt idx="1542">
                  <c:v>0.60370000000000013</c:v>
                </c:pt>
                <c:pt idx="1543">
                  <c:v>0.60320000000000007</c:v>
                </c:pt>
                <c:pt idx="1544">
                  <c:v>0.60250000000000004</c:v>
                </c:pt>
                <c:pt idx="1545">
                  <c:v>0.60310000000000008</c:v>
                </c:pt>
                <c:pt idx="1546">
                  <c:v>0.60129999999999995</c:v>
                </c:pt>
                <c:pt idx="1547">
                  <c:v>0.6009000000000001</c:v>
                </c:pt>
                <c:pt idx="1548">
                  <c:v>0.60040000000000004</c:v>
                </c:pt>
                <c:pt idx="1549">
                  <c:v>0.59989999999999999</c:v>
                </c:pt>
                <c:pt idx="1550">
                  <c:v>0.60010000000000008</c:v>
                </c:pt>
                <c:pt idx="1551">
                  <c:v>0.60070000000000012</c:v>
                </c:pt>
                <c:pt idx="1552">
                  <c:v>0.60100000000000009</c:v>
                </c:pt>
                <c:pt idx="1553">
                  <c:v>0.60110000000000008</c:v>
                </c:pt>
                <c:pt idx="1554">
                  <c:v>0.60110000000000008</c:v>
                </c:pt>
                <c:pt idx="1555">
                  <c:v>0.60140000000000005</c:v>
                </c:pt>
                <c:pt idx="1556">
                  <c:v>0.60180000000000011</c:v>
                </c:pt>
                <c:pt idx="1557">
                  <c:v>0.60220000000000007</c:v>
                </c:pt>
                <c:pt idx="1558">
                  <c:v>0.60270000000000012</c:v>
                </c:pt>
                <c:pt idx="1559">
                  <c:v>0.60260000000000014</c:v>
                </c:pt>
                <c:pt idx="1560">
                  <c:v>0.60270000000000012</c:v>
                </c:pt>
                <c:pt idx="1561">
                  <c:v>0.6039000000000001</c:v>
                </c:pt>
                <c:pt idx="1562">
                  <c:v>0.60370000000000013</c:v>
                </c:pt>
                <c:pt idx="1563">
                  <c:v>0.60370000000000013</c:v>
                </c:pt>
                <c:pt idx="1564">
                  <c:v>0.60350000000000004</c:v>
                </c:pt>
                <c:pt idx="1565">
                  <c:v>0.60320000000000007</c:v>
                </c:pt>
                <c:pt idx="1566">
                  <c:v>0.60300000000000009</c:v>
                </c:pt>
                <c:pt idx="1567">
                  <c:v>0.60329999999999995</c:v>
                </c:pt>
                <c:pt idx="1568">
                  <c:v>0.60350000000000004</c:v>
                </c:pt>
                <c:pt idx="1569">
                  <c:v>0.60329999999999995</c:v>
                </c:pt>
                <c:pt idx="1570">
                  <c:v>0.60300000000000009</c:v>
                </c:pt>
                <c:pt idx="1571">
                  <c:v>0.60340000000000005</c:v>
                </c:pt>
                <c:pt idx="1572">
                  <c:v>0.60340000000000005</c:v>
                </c:pt>
                <c:pt idx="1573">
                  <c:v>0.60350000000000004</c:v>
                </c:pt>
                <c:pt idx="1574">
                  <c:v>0.60350000000000004</c:v>
                </c:pt>
                <c:pt idx="1575">
                  <c:v>0.60329999999999995</c:v>
                </c:pt>
                <c:pt idx="1576">
                  <c:v>0.60320000000000007</c:v>
                </c:pt>
                <c:pt idx="1577">
                  <c:v>0.60280000000000011</c:v>
                </c:pt>
                <c:pt idx="1578">
                  <c:v>0.60260000000000014</c:v>
                </c:pt>
                <c:pt idx="1579">
                  <c:v>0.60250000000000004</c:v>
                </c:pt>
                <c:pt idx="1580">
                  <c:v>0.60220000000000007</c:v>
                </c:pt>
                <c:pt idx="1581">
                  <c:v>0.60110000000000008</c:v>
                </c:pt>
                <c:pt idx="1582">
                  <c:v>0.6009000000000001</c:v>
                </c:pt>
                <c:pt idx="1583">
                  <c:v>0.60200000000000009</c:v>
                </c:pt>
                <c:pt idx="1584">
                  <c:v>0.60270000000000012</c:v>
                </c:pt>
                <c:pt idx="1585">
                  <c:v>0.60229999999999995</c:v>
                </c:pt>
                <c:pt idx="1586">
                  <c:v>0.60140000000000005</c:v>
                </c:pt>
                <c:pt idx="1587">
                  <c:v>0.60180000000000011</c:v>
                </c:pt>
                <c:pt idx="1588">
                  <c:v>0.60120000000000007</c:v>
                </c:pt>
                <c:pt idx="1589">
                  <c:v>0.6009000000000001</c:v>
                </c:pt>
                <c:pt idx="1590">
                  <c:v>0.60010000000000008</c:v>
                </c:pt>
                <c:pt idx="1591">
                  <c:v>0.59899999999999998</c:v>
                </c:pt>
                <c:pt idx="1592">
                  <c:v>0.59819999999999984</c:v>
                </c:pt>
                <c:pt idx="1593">
                  <c:v>0.59760000000000002</c:v>
                </c:pt>
                <c:pt idx="1594">
                  <c:v>0.59760000000000002</c:v>
                </c:pt>
                <c:pt idx="1595">
                  <c:v>0.59729999999999994</c:v>
                </c:pt>
                <c:pt idx="1596">
                  <c:v>0.59709999999999996</c:v>
                </c:pt>
                <c:pt idx="1597">
                  <c:v>0.59739999999999993</c:v>
                </c:pt>
                <c:pt idx="1598">
                  <c:v>0.59770000000000001</c:v>
                </c:pt>
                <c:pt idx="1599">
                  <c:v>0.59799999999999998</c:v>
                </c:pt>
                <c:pt idx="1600">
                  <c:v>0.59789999999999999</c:v>
                </c:pt>
                <c:pt idx="1601">
                  <c:v>0.59760000000000002</c:v>
                </c:pt>
                <c:pt idx="1602">
                  <c:v>0.59760000000000002</c:v>
                </c:pt>
                <c:pt idx="1603">
                  <c:v>0.59699999999999998</c:v>
                </c:pt>
                <c:pt idx="1604">
                  <c:v>0.59649999999999992</c:v>
                </c:pt>
                <c:pt idx="1605">
                  <c:v>0.59589999999999999</c:v>
                </c:pt>
                <c:pt idx="1606">
                  <c:v>0.59560000000000002</c:v>
                </c:pt>
                <c:pt idx="1607">
                  <c:v>0.59560000000000002</c:v>
                </c:pt>
                <c:pt idx="1608">
                  <c:v>0.59609999999999996</c:v>
                </c:pt>
                <c:pt idx="1609">
                  <c:v>0.59689999999999999</c:v>
                </c:pt>
                <c:pt idx="1610">
                  <c:v>0.5978</c:v>
                </c:pt>
                <c:pt idx="1611">
                  <c:v>0.59849999999999992</c:v>
                </c:pt>
                <c:pt idx="1612">
                  <c:v>0.59909999999999997</c:v>
                </c:pt>
                <c:pt idx="1613">
                  <c:v>0.59929999999999994</c:v>
                </c:pt>
                <c:pt idx="1614">
                  <c:v>0.59970000000000001</c:v>
                </c:pt>
                <c:pt idx="1615">
                  <c:v>0.59989999999999999</c:v>
                </c:pt>
                <c:pt idx="1616">
                  <c:v>0.60000000000000009</c:v>
                </c:pt>
                <c:pt idx="1617">
                  <c:v>0.60000000000000009</c:v>
                </c:pt>
                <c:pt idx="1618">
                  <c:v>0.60000000000000009</c:v>
                </c:pt>
                <c:pt idx="1619">
                  <c:v>0.60010000000000008</c:v>
                </c:pt>
                <c:pt idx="1620">
                  <c:v>0.60010000000000008</c:v>
                </c:pt>
                <c:pt idx="1621">
                  <c:v>0.60029999999999994</c:v>
                </c:pt>
                <c:pt idx="1622">
                  <c:v>0.60060000000000013</c:v>
                </c:pt>
                <c:pt idx="1623">
                  <c:v>0.60070000000000012</c:v>
                </c:pt>
                <c:pt idx="1624">
                  <c:v>0.60080000000000011</c:v>
                </c:pt>
                <c:pt idx="1625">
                  <c:v>0.60140000000000005</c:v>
                </c:pt>
                <c:pt idx="1626">
                  <c:v>0.60280000000000011</c:v>
                </c:pt>
                <c:pt idx="1627">
                  <c:v>0.60340000000000005</c:v>
                </c:pt>
                <c:pt idx="1628">
                  <c:v>0.6039000000000001</c:v>
                </c:pt>
                <c:pt idx="1629">
                  <c:v>0.60400000000000009</c:v>
                </c:pt>
                <c:pt idx="1630">
                  <c:v>0.60410000000000008</c:v>
                </c:pt>
                <c:pt idx="1631">
                  <c:v>0.60429999999999995</c:v>
                </c:pt>
                <c:pt idx="1632">
                  <c:v>0.60440000000000005</c:v>
                </c:pt>
                <c:pt idx="1633">
                  <c:v>0.60450000000000004</c:v>
                </c:pt>
                <c:pt idx="1634">
                  <c:v>0.60440000000000005</c:v>
                </c:pt>
                <c:pt idx="1635">
                  <c:v>0.60420000000000007</c:v>
                </c:pt>
                <c:pt idx="1636">
                  <c:v>0.60440000000000005</c:v>
                </c:pt>
                <c:pt idx="1637">
                  <c:v>0.60460000000000014</c:v>
                </c:pt>
                <c:pt idx="1638">
                  <c:v>0.60470000000000013</c:v>
                </c:pt>
                <c:pt idx="1639">
                  <c:v>0.60480000000000012</c:v>
                </c:pt>
                <c:pt idx="1640">
                  <c:v>0.60480000000000012</c:v>
                </c:pt>
                <c:pt idx="1641">
                  <c:v>0.60480000000000012</c:v>
                </c:pt>
                <c:pt idx="1642">
                  <c:v>0.60450000000000004</c:v>
                </c:pt>
                <c:pt idx="1643">
                  <c:v>0.60450000000000004</c:v>
                </c:pt>
                <c:pt idx="1644">
                  <c:v>0.60470000000000013</c:v>
                </c:pt>
                <c:pt idx="1645">
                  <c:v>0.60540000000000005</c:v>
                </c:pt>
                <c:pt idx="1646">
                  <c:v>0.60550000000000004</c:v>
                </c:pt>
                <c:pt idx="1647">
                  <c:v>0.60540000000000005</c:v>
                </c:pt>
                <c:pt idx="1648">
                  <c:v>0.60529999999999995</c:v>
                </c:pt>
                <c:pt idx="1649">
                  <c:v>0.60529999999999995</c:v>
                </c:pt>
                <c:pt idx="1650">
                  <c:v>0.60450000000000004</c:v>
                </c:pt>
                <c:pt idx="1651">
                  <c:v>0.60429999999999995</c:v>
                </c:pt>
                <c:pt idx="1652">
                  <c:v>0.60440000000000005</c:v>
                </c:pt>
                <c:pt idx="1653">
                  <c:v>0.60440000000000005</c:v>
                </c:pt>
                <c:pt idx="1654">
                  <c:v>0.60690000000000011</c:v>
                </c:pt>
                <c:pt idx="1655">
                  <c:v>0.60710000000000008</c:v>
                </c:pt>
                <c:pt idx="1656">
                  <c:v>0.60720000000000007</c:v>
                </c:pt>
                <c:pt idx="1657">
                  <c:v>0.60710000000000008</c:v>
                </c:pt>
                <c:pt idx="1658">
                  <c:v>0.60710000000000008</c:v>
                </c:pt>
                <c:pt idx="1659">
                  <c:v>0.60710000000000008</c:v>
                </c:pt>
                <c:pt idx="1660">
                  <c:v>0.60720000000000007</c:v>
                </c:pt>
                <c:pt idx="1661">
                  <c:v>0.60720000000000007</c:v>
                </c:pt>
                <c:pt idx="1662">
                  <c:v>0.60720000000000007</c:v>
                </c:pt>
                <c:pt idx="1663">
                  <c:v>0.6070000000000001</c:v>
                </c:pt>
                <c:pt idx="1664">
                  <c:v>0.60680000000000012</c:v>
                </c:pt>
                <c:pt idx="1665">
                  <c:v>0.6070000000000001</c:v>
                </c:pt>
                <c:pt idx="1666">
                  <c:v>0.60690000000000011</c:v>
                </c:pt>
                <c:pt idx="1667">
                  <c:v>0.60750000000000004</c:v>
                </c:pt>
                <c:pt idx="1668">
                  <c:v>0.60770000000000013</c:v>
                </c:pt>
                <c:pt idx="1669">
                  <c:v>0.60790000000000011</c:v>
                </c:pt>
                <c:pt idx="1670">
                  <c:v>0.60880000000000012</c:v>
                </c:pt>
                <c:pt idx="1671">
                  <c:v>0.60929999999999995</c:v>
                </c:pt>
                <c:pt idx="1672">
                  <c:v>0.60970000000000013</c:v>
                </c:pt>
                <c:pt idx="1673">
                  <c:v>0.60950000000000004</c:v>
                </c:pt>
                <c:pt idx="1674">
                  <c:v>0.60929999999999995</c:v>
                </c:pt>
                <c:pt idx="1675">
                  <c:v>0.60929999999999995</c:v>
                </c:pt>
                <c:pt idx="1676">
                  <c:v>0.60940000000000005</c:v>
                </c:pt>
                <c:pt idx="1677">
                  <c:v>0.60929999999999995</c:v>
                </c:pt>
                <c:pt idx="1678">
                  <c:v>0.60929999999999995</c:v>
                </c:pt>
                <c:pt idx="1679">
                  <c:v>0.60929999999999995</c:v>
                </c:pt>
                <c:pt idx="1680">
                  <c:v>0.60929999999999995</c:v>
                </c:pt>
                <c:pt idx="1681">
                  <c:v>0.60929999999999995</c:v>
                </c:pt>
                <c:pt idx="1682">
                  <c:v>0.60960000000000014</c:v>
                </c:pt>
                <c:pt idx="1683">
                  <c:v>0.60990000000000011</c:v>
                </c:pt>
                <c:pt idx="1684">
                  <c:v>0.60990000000000011</c:v>
                </c:pt>
                <c:pt idx="1685">
                  <c:v>0.61020000000000008</c:v>
                </c:pt>
                <c:pt idx="1686">
                  <c:v>0.61029999999999995</c:v>
                </c:pt>
                <c:pt idx="1687">
                  <c:v>0.61050000000000004</c:v>
                </c:pt>
                <c:pt idx="1688">
                  <c:v>0.6110000000000001</c:v>
                </c:pt>
                <c:pt idx="1689">
                  <c:v>0.61110000000000009</c:v>
                </c:pt>
                <c:pt idx="1690">
                  <c:v>0.61120000000000008</c:v>
                </c:pt>
                <c:pt idx="1691">
                  <c:v>0.61190000000000011</c:v>
                </c:pt>
                <c:pt idx="1692">
                  <c:v>0.61190000000000011</c:v>
                </c:pt>
                <c:pt idx="1693">
                  <c:v>0.61210000000000009</c:v>
                </c:pt>
                <c:pt idx="1694">
                  <c:v>0.61230000000000007</c:v>
                </c:pt>
                <c:pt idx="1695">
                  <c:v>0.61270000000000013</c:v>
                </c:pt>
                <c:pt idx="1696">
                  <c:v>0.61270000000000013</c:v>
                </c:pt>
                <c:pt idx="1697">
                  <c:v>0.61320000000000008</c:v>
                </c:pt>
                <c:pt idx="1698">
                  <c:v>0.61330000000000007</c:v>
                </c:pt>
                <c:pt idx="1699">
                  <c:v>0.61370000000000013</c:v>
                </c:pt>
                <c:pt idx="1700">
                  <c:v>0.6140000000000001</c:v>
                </c:pt>
                <c:pt idx="1701">
                  <c:v>0.61430000000000007</c:v>
                </c:pt>
                <c:pt idx="1702">
                  <c:v>0.61439999999999995</c:v>
                </c:pt>
                <c:pt idx="1703">
                  <c:v>0.61439999999999995</c:v>
                </c:pt>
                <c:pt idx="1704">
                  <c:v>0.61470000000000014</c:v>
                </c:pt>
                <c:pt idx="1705">
                  <c:v>0.61490000000000011</c:v>
                </c:pt>
                <c:pt idx="1706">
                  <c:v>0.61480000000000012</c:v>
                </c:pt>
                <c:pt idx="1707">
                  <c:v>0.61470000000000014</c:v>
                </c:pt>
                <c:pt idx="1708">
                  <c:v>0.61450000000000005</c:v>
                </c:pt>
                <c:pt idx="1709">
                  <c:v>0.61450000000000005</c:v>
                </c:pt>
                <c:pt idx="1710">
                  <c:v>0.61480000000000012</c:v>
                </c:pt>
                <c:pt idx="1711">
                  <c:v>0.6150000000000001</c:v>
                </c:pt>
                <c:pt idx="1712">
                  <c:v>0.61539999999999995</c:v>
                </c:pt>
                <c:pt idx="1713">
                  <c:v>0.61610000000000009</c:v>
                </c:pt>
                <c:pt idx="1714">
                  <c:v>0.61670000000000014</c:v>
                </c:pt>
                <c:pt idx="1715">
                  <c:v>0.61720000000000008</c:v>
                </c:pt>
                <c:pt idx="1716">
                  <c:v>0.61730000000000007</c:v>
                </c:pt>
                <c:pt idx="1717">
                  <c:v>0.61720000000000008</c:v>
                </c:pt>
                <c:pt idx="1718">
                  <c:v>0.61690000000000011</c:v>
                </c:pt>
                <c:pt idx="1719">
                  <c:v>0.61690000000000011</c:v>
                </c:pt>
                <c:pt idx="1720">
                  <c:v>0.6170000000000001</c:v>
                </c:pt>
                <c:pt idx="1721">
                  <c:v>0.6170000000000001</c:v>
                </c:pt>
                <c:pt idx="1722">
                  <c:v>0.61710000000000009</c:v>
                </c:pt>
                <c:pt idx="1723">
                  <c:v>0.61680000000000013</c:v>
                </c:pt>
                <c:pt idx="1724">
                  <c:v>0.61660000000000015</c:v>
                </c:pt>
                <c:pt idx="1725">
                  <c:v>0.61670000000000014</c:v>
                </c:pt>
                <c:pt idx="1726">
                  <c:v>0.61770000000000014</c:v>
                </c:pt>
                <c:pt idx="1727">
                  <c:v>0.61780000000000013</c:v>
                </c:pt>
                <c:pt idx="1728">
                  <c:v>0.61810000000000009</c:v>
                </c:pt>
                <c:pt idx="1729">
                  <c:v>0.6180000000000001</c:v>
                </c:pt>
                <c:pt idx="1730">
                  <c:v>0.61839999999999995</c:v>
                </c:pt>
                <c:pt idx="1731">
                  <c:v>0.61850000000000005</c:v>
                </c:pt>
                <c:pt idx="1732">
                  <c:v>0.61850000000000005</c:v>
                </c:pt>
                <c:pt idx="1733">
                  <c:v>0.61830000000000007</c:v>
                </c:pt>
                <c:pt idx="1734">
                  <c:v>0.61490000000000011</c:v>
                </c:pt>
                <c:pt idx="1735">
                  <c:v>0.61439999999999995</c:v>
                </c:pt>
                <c:pt idx="1736">
                  <c:v>0.61420000000000008</c:v>
                </c:pt>
                <c:pt idx="1737">
                  <c:v>0.61410000000000009</c:v>
                </c:pt>
                <c:pt idx="1740">
                  <c:v>0.6140000000000001</c:v>
                </c:pt>
                <c:pt idx="1741">
                  <c:v>0.6140000000000001</c:v>
                </c:pt>
                <c:pt idx="1742">
                  <c:v>0.61380000000000012</c:v>
                </c:pt>
                <c:pt idx="1743">
                  <c:v>0.61390000000000011</c:v>
                </c:pt>
                <c:pt idx="1744">
                  <c:v>0.61390000000000011</c:v>
                </c:pt>
                <c:pt idx="1745">
                  <c:v>0.61390000000000011</c:v>
                </c:pt>
                <c:pt idx="1746">
                  <c:v>0.6140000000000001</c:v>
                </c:pt>
                <c:pt idx="1747">
                  <c:v>0.61390000000000011</c:v>
                </c:pt>
                <c:pt idx="1748">
                  <c:v>0.6140000000000001</c:v>
                </c:pt>
                <c:pt idx="1749">
                  <c:v>0.61390000000000011</c:v>
                </c:pt>
                <c:pt idx="1750">
                  <c:v>0.6140000000000001</c:v>
                </c:pt>
                <c:pt idx="1751">
                  <c:v>0.6140000000000001</c:v>
                </c:pt>
                <c:pt idx="1752">
                  <c:v>0.61360000000000015</c:v>
                </c:pt>
                <c:pt idx="1753">
                  <c:v>0.61360000000000015</c:v>
                </c:pt>
                <c:pt idx="1754">
                  <c:v>0.61380000000000012</c:v>
                </c:pt>
                <c:pt idx="1755">
                  <c:v>0.61370000000000013</c:v>
                </c:pt>
                <c:pt idx="1756">
                  <c:v>0.61370000000000013</c:v>
                </c:pt>
                <c:pt idx="1757">
                  <c:v>0.61350000000000005</c:v>
                </c:pt>
                <c:pt idx="1758">
                  <c:v>0.61350000000000005</c:v>
                </c:pt>
                <c:pt idx="1759">
                  <c:v>0.61320000000000008</c:v>
                </c:pt>
                <c:pt idx="1760">
                  <c:v>0.61320000000000008</c:v>
                </c:pt>
                <c:pt idx="1761">
                  <c:v>0.61280000000000012</c:v>
                </c:pt>
                <c:pt idx="1762">
                  <c:v>0.61270000000000013</c:v>
                </c:pt>
                <c:pt idx="1763">
                  <c:v>0.61240000000000017</c:v>
                </c:pt>
                <c:pt idx="1764">
                  <c:v>0.6120000000000001</c:v>
                </c:pt>
                <c:pt idx="1765">
                  <c:v>0.61190000000000011</c:v>
                </c:pt>
                <c:pt idx="1766">
                  <c:v>0.61190000000000011</c:v>
                </c:pt>
                <c:pt idx="1767">
                  <c:v>0.61210000000000009</c:v>
                </c:pt>
                <c:pt idx="1768">
                  <c:v>0.61250000000000004</c:v>
                </c:pt>
                <c:pt idx="1769">
                  <c:v>0.61330000000000007</c:v>
                </c:pt>
                <c:pt idx="1770">
                  <c:v>0.61410000000000009</c:v>
                </c:pt>
                <c:pt idx="1771">
                  <c:v>0.61510000000000009</c:v>
                </c:pt>
                <c:pt idx="1772">
                  <c:v>0.61650000000000005</c:v>
                </c:pt>
                <c:pt idx="1773">
                  <c:v>0.61830000000000007</c:v>
                </c:pt>
                <c:pt idx="1774">
                  <c:v>0.62000000000000011</c:v>
                </c:pt>
                <c:pt idx="1775">
                  <c:v>0.62139999999999995</c:v>
                </c:pt>
                <c:pt idx="1776">
                  <c:v>0.6231000000000001</c:v>
                </c:pt>
                <c:pt idx="1777">
                  <c:v>0.62430000000000008</c:v>
                </c:pt>
                <c:pt idx="1778">
                  <c:v>0.62520000000000009</c:v>
                </c:pt>
                <c:pt idx="1779">
                  <c:v>0.62670000000000015</c:v>
                </c:pt>
                <c:pt idx="1780">
                  <c:v>0.62820000000000009</c:v>
                </c:pt>
                <c:pt idx="1781">
                  <c:v>0.62780000000000014</c:v>
                </c:pt>
                <c:pt idx="1782">
                  <c:v>0.6261000000000001</c:v>
                </c:pt>
                <c:pt idx="1783">
                  <c:v>0.62360000000000015</c:v>
                </c:pt>
                <c:pt idx="1784">
                  <c:v>0.62020000000000008</c:v>
                </c:pt>
                <c:pt idx="1785">
                  <c:v>0.61810000000000009</c:v>
                </c:pt>
                <c:pt idx="1786">
                  <c:v>0.61620000000000008</c:v>
                </c:pt>
                <c:pt idx="1787">
                  <c:v>0.61620000000000008</c:v>
                </c:pt>
                <c:pt idx="1788">
                  <c:v>0.61620000000000008</c:v>
                </c:pt>
                <c:pt idx="1789">
                  <c:v>0.61040000000000005</c:v>
                </c:pt>
                <c:pt idx="1790">
                  <c:v>0.60810000000000008</c:v>
                </c:pt>
                <c:pt idx="1791">
                  <c:v>0.60529999999999995</c:v>
                </c:pt>
                <c:pt idx="1792">
                  <c:v>0.6039000000000001</c:v>
                </c:pt>
                <c:pt idx="1793">
                  <c:v>0.60340000000000005</c:v>
                </c:pt>
                <c:pt idx="1794">
                  <c:v>0.60340000000000005</c:v>
                </c:pt>
                <c:pt idx="1795">
                  <c:v>0.60410000000000008</c:v>
                </c:pt>
                <c:pt idx="1796">
                  <c:v>0.60640000000000005</c:v>
                </c:pt>
                <c:pt idx="1797">
                  <c:v>0.60820000000000007</c:v>
                </c:pt>
                <c:pt idx="1798">
                  <c:v>0.61010000000000009</c:v>
                </c:pt>
                <c:pt idx="1799">
                  <c:v>0.61150000000000004</c:v>
                </c:pt>
                <c:pt idx="1800">
                  <c:v>0.61280000000000012</c:v>
                </c:pt>
                <c:pt idx="1801">
                  <c:v>0.61350000000000005</c:v>
                </c:pt>
                <c:pt idx="1802">
                  <c:v>0.61310000000000009</c:v>
                </c:pt>
                <c:pt idx="1803">
                  <c:v>0.61350000000000005</c:v>
                </c:pt>
                <c:pt idx="1804">
                  <c:v>0.60990000000000011</c:v>
                </c:pt>
                <c:pt idx="1805">
                  <c:v>0.60710000000000008</c:v>
                </c:pt>
                <c:pt idx="1806">
                  <c:v>0.60440000000000005</c:v>
                </c:pt>
                <c:pt idx="1807">
                  <c:v>0.6019000000000001</c:v>
                </c:pt>
                <c:pt idx="1808">
                  <c:v>0.59989999999999999</c:v>
                </c:pt>
                <c:pt idx="1809">
                  <c:v>0.5978</c:v>
                </c:pt>
                <c:pt idx="1810">
                  <c:v>0.5968</c:v>
                </c:pt>
                <c:pt idx="1811">
                  <c:v>0.59570000000000001</c:v>
                </c:pt>
                <c:pt idx="1812">
                  <c:v>0.5948</c:v>
                </c:pt>
                <c:pt idx="1813">
                  <c:v>0.59339999999999993</c:v>
                </c:pt>
                <c:pt idx="1814">
                  <c:v>0.59229999999999994</c:v>
                </c:pt>
                <c:pt idx="1815">
                  <c:v>0.5907</c:v>
                </c:pt>
                <c:pt idx="1816">
                  <c:v>0.58819999999999983</c:v>
                </c:pt>
                <c:pt idx="1817">
                  <c:v>0.5847</c:v>
                </c:pt>
                <c:pt idx="1818">
                  <c:v>0.58009999999999984</c:v>
                </c:pt>
                <c:pt idx="1819">
                  <c:v>0.57440000000000002</c:v>
                </c:pt>
                <c:pt idx="1820">
                  <c:v>0.56890000000000007</c:v>
                </c:pt>
                <c:pt idx="1821">
                  <c:v>0.55930000000000002</c:v>
                </c:pt>
                <c:pt idx="1822">
                  <c:v>0.55630000000000002</c:v>
                </c:pt>
                <c:pt idx="1823">
                  <c:v>0.55420000000000003</c:v>
                </c:pt>
                <c:pt idx="1824">
                  <c:v>0.55270000000000008</c:v>
                </c:pt>
                <c:pt idx="1825">
                  <c:v>0.55000000000000004</c:v>
                </c:pt>
                <c:pt idx="1826">
                  <c:v>0.5474</c:v>
                </c:pt>
                <c:pt idx="1827">
                  <c:v>0.5474</c:v>
                </c:pt>
                <c:pt idx="1828">
                  <c:v>0.54559999999999997</c:v>
                </c:pt>
                <c:pt idx="1829">
                  <c:v>0.54459999999999997</c:v>
                </c:pt>
                <c:pt idx="1830">
                  <c:v>0.54410000000000003</c:v>
                </c:pt>
                <c:pt idx="1831">
                  <c:v>0.54590000000000005</c:v>
                </c:pt>
                <c:pt idx="1832">
                  <c:v>0.54779999999999995</c:v>
                </c:pt>
                <c:pt idx="1833">
                  <c:v>0.54920000000000002</c:v>
                </c:pt>
                <c:pt idx="1834">
                  <c:v>0.55049999999999999</c:v>
                </c:pt>
                <c:pt idx="1835">
                  <c:v>0.55189999999999995</c:v>
                </c:pt>
                <c:pt idx="1836">
                  <c:v>0.5534</c:v>
                </c:pt>
                <c:pt idx="1837">
                  <c:v>0.55470000000000008</c:v>
                </c:pt>
                <c:pt idx="1838">
                  <c:v>0.55610000000000004</c:v>
                </c:pt>
                <c:pt idx="1839">
                  <c:v>0.55640000000000001</c:v>
                </c:pt>
                <c:pt idx="1840">
                  <c:v>0.55640000000000001</c:v>
                </c:pt>
                <c:pt idx="1841">
                  <c:v>0.55640000000000001</c:v>
                </c:pt>
                <c:pt idx="1842">
                  <c:v>0.55570000000000008</c:v>
                </c:pt>
                <c:pt idx="1843">
                  <c:v>0.55459999999999998</c:v>
                </c:pt>
                <c:pt idx="1844">
                  <c:v>0.55310000000000004</c:v>
                </c:pt>
                <c:pt idx="1845">
                  <c:v>0.55180000000000007</c:v>
                </c:pt>
                <c:pt idx="1846">
                  <c:v>0.55100000000000005</c:v>
                </c:pt>
                <c:pt idx="1847">
                  <c:v>0.55110000000000003</c:v>
                </c:pt>
                <c:pt idx="1848">
                  <c:v>0.55159999999999998</c:v>
                </c:pt>
                <c:pt idx="1849">
                  <c:v>0.55230000000000001</c:v>
                </c:pt>
                <c:pt idx="1850">
                  <c:v>0.55280000000000007</c:v>
                </c:pt>
                <c:pt idx="1851">
                  <c:v>0.55330000000000001</c:v>
                </c:pt>
                <c:pt idx="1852">
                  <c:v>0.55500000000000005</c:v>
                </c:pt>
                <c:pt idx="1853">
                  <c:v>0.55470000000000008</c:v>
                </c:pt>
                <c:pt idx="1854">
                  <c:v>0.55430000000000001</c:v>
                </c:pt>
                <c:pt idx="1855">
                  <c:v>0.55430000000000001</c:v>
                </c:pt>
                <c:pt idx="1856">
                  <c:v>0.55410000000000004</c:v>
                </c:pt>
                <c:pt idx="1857">
                  <c:v>0.55389999999999995</c:v>
                </c:pt>
                <c:pt idx="1858">
                  <c:v>0.55389999999999995</c:v>
                </c:pt>
                <c:pt idx="1859">
                  <c:v>0.55389999999999995</c:v>
                </c:pt>
                <c:pt idx="1860">
                  <c:v>0.55400000000000005</c:v>
                </c:pt>
                <c:pt idx="1861">
                  <c:v>0.55400000000000005</c:v>
                </c:pt>
                <c:pt idx="1862">
                  <c:v>0.55389999999999995</c:v>
                </c:pt>
                <c:pt idx="1863">
                  <c:v>0.55370000000000008</c:v>
                </c:pt>
                <c:pt idx="1864">
                  <c:v>0.55389999999999995</c:v>
                </c:pt>
                <c:pt idx="1865">
                  <c:v>0.55430000000000001</c:v>
                </c:pt>
                <c:pt idx="1866">
                  <c:v>0.55520000000000003</c:v>
                </c:pt>
                <c:pt idx="1867">
                  <c:v>0.55630000000000002</c:v>
                </c:pt>
                <c:pt idx="1868">
                  <c:v>0.5575</c:v>
                </c:pt>
                <c:pt idx="1869">
                  <c:v>0.56000000000000005</c:v>
                </c:pt>
                <c:pt idx="1870">
                  <c:v>0.56100000000000005</c:v>
                </c:pt>
                <c:pt idx="1871">
                  <c:v>0.56159999999999999</c:v>
                </c:pt>
                <c:pt idx="1872">
                  <c:v>0.56230000000000002</c:v>
                </c:pt>
                <c:pt idx="1873">
                  <c:v>0.56290000000000007</c:v>
                </c:pt>
                <c:pt idx="1874">
                  <c:v>0.56340000000000001</c:v>
                </c:pt>
                <c:pt idx="1875">
                  <c:v>0.56390000000000007</c:v>
                </c:pt>
                <c:pt idx="1876">
                  <c:v>0.56440000000000001</c:v>
                </c:pt>
                <c:pt idx="1877">
                  <c:v>0.56480000000000008</c:v>
                </c:pt>
                <c:pt idx="1878">
                  <c:v>0.56559999999999999</c:v>
                </c:pt>
                <c:pt idx="1879">
                  <c:v>0.56630000000000003</c:v>
                </c:pt>
                <c:pt idx="1880">
                  <c:v>0.56670000000000009</c:v>
                </c:pt>
                <c:pt idx="1881">
                  <c:v>0.56659999999999999</c:v>
                </c:pt>
                <c:pt idx="1882">
                  <c:v>0.5665</c:v>
                </c:pt>
                <c:pt idx="1883">
                  <c:v>0.56610000000000005</c:v>
                </c:pt>
                <c:pt idx="1884">
                  <c:v>0.56610000000000005</c:v>
                </c:pt>
                <c:pt idx="1885">
                  <c:v>0.56320000000000003</c:v>
                </c:pt>
                <c:pt idx="1886">
                  <c:v>0.56280000000000008</c:v>
                </c:pt>
                <c:pt idx="1887">
                  <c:v>0.5625</c:v>
                </c:pt>
                <c:pt idx="1888">
                  <c:v>0.56240000000000001</c:v>
                </c:pt>
                <c:pt idx="1889">
                  <c:v>0.5625</c:v>
                </c:pt>
                <c:pt idx="1890">
                  <c:v>0.56270000000000009</c:v>
                </c:pt>
                <c:pt idx="1891">
                  <c:v>0.56259999999999999</c:v>
                </c:pt>
                <c:pt idx="1892">
                  <c:v>0.56259999999999999</c:v>
                </c:pt>
                <c:pt idx="1893">
                  <c:v>0.56259999999999999</c:v>
                </c:pt>
                <c:pt idx="1894">
                  <c:v>0.56340000000000001</c:v>
                </c:pt>
                <c:pt idx="1895">
                  <c:v>0.56359999999999999</c:v>
                </c:pt>
                <c:pt idx="1896">
                  <c:v>0.56380000000000008</c:v>
                </c:pt>
                <c:pt idx="1897">
                  <c:v>0.56420000000000003</c:v>
                </c:pt>
                <c:pt idx="1898">
                  <c:v>0.56440000000000001</c:v>
                </c:pt>
                <c:pt idx="1899">
                  <c:v>0.56440000000000001</c:v>
                </c:pt>
                <c:pt idx="1900">
                  <c:v>0.56430000000000002</c:v>
                </c:pt>
                <c:pt idx="1901">
                  <c:v>0.56410000000000005</c:v>
                </c:pt>
                <c:pt idx="1902">
                  <c:v>0.56410000000000005</c:v>
                </c:pt>
                <c:pt idx="1903">
                  <c:v>0.56410000000000005</c:v>
                </c:pt>
                <c:pt idx="1904">
                  <c:v>0.56380000000000008</c:v>
                </c:pt>
                <c:pt idx="1905">
                  <c:v>0.56270000000000009</c:v>
                </c:pt>
                <c:pt idx="1906">
                  <c:v>0.5605</c:v>
                </c:pt>
                <c:pt idx="1907">
                  <c:v>0.55859999999999999</c:v>
                </c:pt>
                <c:pt idx="1908">
                  <c:v>0.55830000000000002</c:v>
                </c:pt>
                <c:pt idx="1909">
                  <c:v>0.5595</c:v>
                </c:pt>
                <c:pt idx="1910">
                  <c:v>0.56130000000000002</c:v>
                </c:pt>
                <c:pt idx="1911">
                  <c:v>0.56280000000000008</c:v>
                </c:pt>
                <c:pt idx="1912">
                  <c:v>0.56330000000000002</c:v>
                </c:pt>
                <c:pt idx="1913">
                  <c:v>0.56330000000000002</c:v>
                </c:pt>
                <c:pt idx="1914">
                  <c:v>0.56310000000000004</c:v>
                </c:pt>
                <c:pt idx="1915">
                  <c:v>0.56290000000000007</c:v>
                </c:pt>
                <c:pt idx="1916">
                  <c:v>0.56270000000000009</c:v>
                </c:pt>
                <c:pt idx="1917">
                  <c:v>0.56230000000000002</c:v>
                </c:pt>
                <c:pt idx="1918">
                  <c:v>0.56190000000000007</c:v>
                </c:pt>
                <c:pt idx="1919">
                  <c:v>0.56170000000000009</c:v>
                </c:pt>
                <c:pt idx="1920">
                  <c:v>0.56159999999999999</c:v>
                </c:pt>
                <c:pt idx="1921">
                  <c:v>0.5615</c:v>
                </c:pt>
                <c:pt idx="1922">
                  <c:v>0.56159999999999999</c:v>
                </c:pt>
                <c:pt idx="1923">
                  <c:v>0.56200000000000017</c:v>
                </c:pt>
                <c:pt idx="1924">
                  <c:v>0.56240000000000001</c:v>
                </c:pt>
                <c:pt idx="1925">
                  <c:v>0.56270000000000009</c:v>
                </c:pt>
                <c:pt idx="1926">
                  <c:v>0.56290000000000007</c:v>
                </c:pt>
                <c:pt idx="1927">
                  <c:v>0.56299999999999994</c:v>
                </c:pt>
                <c:pt idx="1928">
                  <c:v>0.56299999999999994</c:v>
                </c:pt>
                <c:pt idx="1929">
                  <c:v>0.56340000000000001</c:v>
                </c:pt>
                <c:pt idx="1930">
                  <c:v>0.5635</c:v>
                </c:pt>
                <c:pt idx="1931">
                  <c:v>0.5635</c:v>
                </c:pt>
                <c:pt idx="1932">
                  <c:v>0.56420000000000003</c:v>
                </c:pt>
                <c:pt idx="1933">
                  <c:v>0.56440000000000001</c:v>
                </c:pt>
                <c:pt idx="1934">
                  <c:v>0.56480000000000008</c:v>
                </c:pt>
                <c:pt idx="1935">
                  <c:v>0.56480000000000008</c:v>
                </c:pt>
                <c:pt idx="1936">
                  <c:v>0.56470000000000009</c:v>
                </c:pt>
                <c:pt idx="1937">
                  <c:v>0.56440000000000001</c:v>
                </c:pt>
                <c:pt idx="1938">
                  <c:v>0.56410000000000005</c:v>
                </c:pt>
                <c:pt idx="1939">
                  <c:v>0.56390000000000007</c:v>
                </c:pt>
                <c:pt idx="1940">
                  <c:v>0.56390000000000007</c:v>
                </c:pt>
                <c:pt idx="1941">
                  <c:v>0.56390000000000007</c:v>
                </c:pt>
                <c:pt idx="1942">
                  <c:v>0.56440000000000001</c:v>
                </c:pt>
                <c:pt idx="1943">
                  <c:v>0.5645</c:v>
                </c:pt>
                <c:pt idx="1944">
                  <c:v>0.56490000000000007</c:v>
                </c:pt>
                <c:pt idx="1945">
                  <c:v>0.56520000000000004</c:v>
                </c:pt>
                <c:pt idx="1946">
                  <c:v>0.56540000000000001</c:v>
                </c:pt>
                <c:pt idx="1947">
                  <c:v>0.56540000000000001</c:v>
                </c:pt>
                <c:pt idx="1948">
                  <c:v>0.56540000000000001</c:v>
                </c:pt>
                <c:pt idx="1949">
                  <c:v>0.56640000000000001</c:v>
                </c:pt>
                <c:pt idx="1950">
                  <c:v>0.56640000000000001</c:v>
                </c:pt>
                <c:pt idx="1951">
                  <c:v>0.56620000000000004</c:v>
                </c:pt>
                <c:pt idx="1952">
                  <c:v>0.56599999999999995</c:v>
                </c:pt>
                <c:pt idx="1953">
                  <c:v>0.56570000000000009</c:v>
                </c:pt>
                <c:pt idx="1954">
                  <c:v>0.5655</c:v>
                </c:pt>
                <c:pt idx="1955">
                  <c:v>0.56570000000000009</c:v>
                </c:pt>
                <c:pt idx="1956">
                  <c:v>0.56570000000000009</c:v>
                </c:pt>
                <c:pt idx="1957">
                  <c:v>0.56580000000000008</c:v>
                </c:pt>
                <c:pt idx="1958">
                  <c:v>0.56590000000000007</c:v>
                </c:pt>
                <c:pt idx="1959">
                  <c:v>0.56630000000000003</c:v>
                </c:pt>
                <c:pt idx="1960">
                  <c:v>0.56680000000000008</c:v>
                </c:pt>
                <c:pt idx="1961">
                  <c:v>0.56680000000000008</c:v>
                </c:pt>
                <c:pt idx="1962">
                  <c:v>0.56780000000000008</c:v>
                </c:pt>
                <c:pt idx="1963">
                  <c:v>0.56799999999999995</c:v>
                </c:pt>
                <c:pt idx="1964">
                  <c:v>0.56799999999999995</c:v>
                </c:pt>
                <c:pt idx="1965">
                  <c:v>0.56799999999999995</c:v>
                </c:pt>
                <c:pt idx="1966">
                  <c:v>0.56799999999999995</c:v>
                </c:pt>
                <c:pt idx="1967">
                  <c:v>0.56759999999999999</c:v>
                </c:pt>
                <c:pt idx="1968">
                  <c:v>0.56740000000000002</c:v>
                </c:pt>
                <c:pt idx="1969">
                  <c:v>0.56740000000000002</c:v>
                </c:pt>
                <c:pt idx="1970">
                  <c:v>0.56740000000000002</c:v>
                </c:pt>
                <c:pt idx="1971">
                  <c:v>0.56730000000000003</c:v>
                </c:pt>
                <c:pt idx="1972">
                  <c:v>0.56699999999999995</c:v>
                </c:pt>
                <c:pt idx="1973">
                  <c:v>0.56680000000000008</c:v>
                </c:pt>
                <c:pt idx="1974">
                  <c:v>0.56670000000000009</c:v>
                </c:pt>
                <c:pt idx="1975">
                  <c:v>0.56670000000000009</c:v>
                </c:pt>
                <c:pt idx="1976">
                  <c:v>0.56680000000000008</c:v>
                </c:pt>
                <c:pt idx="1977">
                  <c:v>0.56720000000000004</c:v>
                </c:pt>
                <c:pt idx="1978">
                  <c:v>0.5675</c:v>
                </c:pt>
                <c:pt idx="1979">
                  <c:v>0.56780000000000008</c:v>
                </c:pt>
                <c:pt idx="1980">
                  <c:v>0.56780000000000008</c:v>
                </c:pt>
                <c:pt idx="1981">
                  <c:v>0.56780000000000008</c:v>
                </c:pt>
                <c:pt idx="1982">
                  <c:v>0.56799999999999995</c:v>
                </c:pt>
                <c:pt idx="1983">
                  <c:v>0.56840000000000002</c:v>
                </c:pt>
                <c:pt idx="1984">
                  <c:v>0.56850000000000001</c:v>
                </c:pt>
                <c:pt idx="1985">
                  <c:v>0.56840000000000002</c:v>
                </c:pt>
                <c:pt idx="1986">
                  <c:v>0.56820000000000004</c:v>
                </c:pt>
                <c:pt idx="1987">
                  <c:v>0.56810000000000005</c:v>
                </c:pt>
                <c:pt idx="1988">
                  <c:v>0.56810000000000005</c:v>
                </c:pt>
                <c:pt idx="1989">
                  <c:v>0.56810000000000005</c:v>
                </c:pt>
                <c:pt idx="1990">
                  <c:v>0.56820000000000004</c:v>
                </c:pt>
                <c:pt idx="1991">
                  <c:v>0.56840000000000002</c:v>
                </c:pt>
                <c:pt idx="1992">
                  <c:v>0.56830000000000003</c:v>
                </c:pt>
                <c:pt idx="1993">
                  <c:v>0.56780000000000008</c:v>
                </c:pt>
                <c:pt idx="1994">
                  <c:v>0.56599999999999995</c:v>
                </c:pt>
                <c:pt idx="1995">
                  <c:v>0.56640000000000001</c:v>
                </c:pt>
                <c:pt idx="1996">
                  <c:v>0.56640000000000001</c:v>
                </c:pt>
                <c:pt idx="1997">
                  <c:v>0.56640000000000001</c:v>
                </c:pt>
                <c:pt idx="1998">
                  <c:v>0.56640000000000001</c:v>
                </c:pt>
                <c:pt idx="1999">
                  <c:v>0.56470000000000009</c:v>
                </c:pt>
                <c:pt idx="2000">
                  <c:v>0.56410000000000005</c:v>
                </c:pt>
                <c:pt idx="2001">
                  <c:v>0.56440000000000001</c:v>
                </c:pt>
                <c:pt idx="2002">
                  <c:v>0.56430000000000002</c:v>
                </c:pt>
                <c:pt idx="2003">
                  <c:v>0.56420000000000003</c:v>
                </c:pt>
                <c:pt idx="2004">
                  <c:v>0.56440000000000001</c:v>
                </c:pt>
                <c:pt idx="2005">
                  <c:v>0.56440000000000001</c:v>
                </c:pt>
                <c:pt idx="2006">
                  <c:v>0.56530000000000002</c:v>
                </c:pt>
                <c:pt idx="2007">
                  <c:v>0.56620000000000004</c:v>
                </c:pt>
                <c:pt idx="2008">
                  <c:v>0.56630000000000003</c:v>
                </c:pt>
                <c:pt idx="2009">
                  <c:v>0.5665</c:v>
                </c:pt>
                <c:pt idx="2010">
                  <c:v>0.5665</c:v>
                </c:pt>
                <c:pt idx="2011">
                  <c:v>0.5665</c:v>
                </c:pt>
                <c:pt idx="2012">
                  <c:v>0.5665</c:v>
                </c:pt>
                <c:pt idx="2013">
                  <c:v>0.56620000000000004</c:v>
                </c:pt>
                <c:pt idx="2014">
                  <c:v>0.56610000000000005</c:v>
                </c:pt>
                <c:pt idx="2015">
                  <c:v>0.56570000000000009</c:v>
                </c:pt>
                <c:pt idx="2016">
                  <c:v>0.56570000000000009</c:v>
                </c:pt>
                <c:pt idx="2017">
                  <c:v>0.56570000000000009</c:v>
                </c:pt>
                <c:pt idx="2018">
                  <c:v>0.56540000000000001</c:v>
                </c:pt>
                <c:pt idx="2019">
                  <c:v>0.56520000000000004</c:v>
                </c:pt>
                <c:pt idx="2020">
                  <c:v>0.5645</c:v>
                </c:pt>
                <c:pt idx="2021">
                  <c:v>0.56470000000000009</c:v>
                </c:pt>
                <c:pt idx="2022">
                  <c:v>0.56480000000000008</c:v>
                </c:pt>
                <c:pt idx="2023">
                  <c:v>0.56520000000000004</c:v>
                </c:pt>
                <c:pt idx="2024">
                  <c:v>0.56540000000000001</c:v>
                </c:pt>
                <c:pt idx="2025">
                  <c:v>0.56559999999999999</c:v>
                </c:pt>
                <c:pt idx="2026">
                  <c:v>0.56580000000000008</c:v>
                </c:pt>
                <c:pt idx="2027">
                  <c:v>0.56590000000000007</c:v>
                </c:pt>
                <c:pt idx="2028">
                  <c:v>0.56559999999999999</c:v>
                </c:pt>
                <c:pt idx="2029">
                  <c:v>0.56530000000000002</c:v>
                </c:pt>
                <c:pt idx="2030">
                  <c:v>0.56510000000000005</c:v>
                </c:pt>
                <c:pt idx="2031">
                  <c:v>0.56540000000000001</c:v>
                </c:pt>
                <c:pt idx="2032">
                  <c:v>0.56599999999999995</c:v>
                </c:pt>
                <c:pt idx="2033">
                  <c:v>0.56580000000000008</c:v>
                </c:pt>
                <c:pt idx="2034">
                  <c:v>0.56590000000000007</c:v>
                </c:pt>
                <c:pt idx="2035">
                  <c:v>0.56580000000000008</c:v>
                </c:pt>
                <c:pt idx="2036">
                  <c:v>0.56590000000000007</c:v>
                </c:pt>
                <c:pt idx="2037">
                  <c:v>0.56610000000000005</c:v>
                </c:pt>
                <c:pt idx="2038">
                  <c:v>0.56670000000000009</c:v>
                </c:pt>
                <c:pt idx="2039">
                  <c:v>0.56670000000000009</c:v>
                </c:pt>
                <c:pt idx="2040">
                  <c:v>0.5665</c:v>
                </c:pt>
                <c:pt idx="2041">
                  <c:v>0.56659999999999999</c:v>
                </c:pt>
                <c:pt idx="2042">
                  <c:v>0.56659999999999999</c:v>
                </c:pt>
                <c:pt idx="2043">
                  <c:v>0.56690000000000007</c:v>
                </c:pt>
                <c:pt idx="2044">
                  <c:v>0.56720000000000004</c:v>
                </c:pt>
                <c:pt idx="2045">
                  <c:v>0.56740000000000002</c:v>
                </c:pt>
                <c:pt idx="2046">
                  <c:v>0.56740000000000002</c:v>
                </c:pt>
                <c:pt idx="2047">
                  <c:v>0.5675</c:v>
                </c:pt>
                <c:pt idx="2048">
                  <c:v>0.56759999999999999</c:v>
                </c:pt>
                <c:pt idx="2049">
                  <c:v>0.56770000000000009</c:v>
                </c:pt>
                <c:pt idx="2050">
                  <c:v>0.56770000000000009</c:v>
                </c:pt>
                <c:pt idx="2051">
                  <c:v>0.56780000000000008</c:v>
                </c:pt>
                <c:pt idx="2052">
                  <c:v>0.56759999999999999</c:v>
                </c:pt>
                <c:pt idx="2053">
                  <c:v>0.56770000000000009</c:v>
                </c:pt>
                <c:pt idx="2054">
                  <c:v>0.56790000000000007</c:v>
                </c:pt>
                <c:pt idx="2055">
                  <c:v>0.56790000000000007</c:v>
                </c:pt>
                <c:pt idx="2056">
                  <c:v>0.56799999999999995</c:v>
                </c:pt>
                <c:pt idx="2057">
                  <c:v>0.56810000000000005</c:v>
                </c:pt>
                <c:pt idx="2058">
                  <c:v>0.56830000000000003</c:v>
                </c:pt>
                <c:pt idx="2059">
                  <c:v>0.56850000000000001</c:v>
                </c:pt>
                <c:pt idx="2060">
                  <c:v>0.56870000000000009</c:v>
                </c:pt>
                <c:pt idx="2061">
                  <c:v>0.56859999999999999</c:v>
                </c:pt>
                <c:pt idx="2062">
                  <c:v>0.56850000000000001</c:v>
                </c:pt>
                <c:pt idx="2063">
                  <c:v>0.56850000000000001</c:v>
                </c:pt>
                <c:pt idx="2064">
                  <c:v>0.56840000000000002</c:v>
                </c:pt>
                <c:pt idx="2065">
                  <c:v>0.56859999999999999</c:v>
                </c:pt>
                <c:pt idx="2066">
                  <c:v>0.56870000000000009</c:v>
                </c:pt>
                <c:pt idx="2067">
                  <c:v>0.56859999999999999</c:v>
                </c:pt>
                <c:pt idx="2068">
                  <c:v>0.56840000000000002</c:v>
                </c:pt>
                <c:pt idx="2069">
                  <c:v>0.56840000000000002</c:v>
                </c:pt>
                <c:pt idx="2070">
                  <c:v>0.56810000000000005</c:v>
                </c:pt>
                <c:pt idx="2071">
                  <c:v>0.56810000000000005</c:v>
                </c:pt>
                <c:pt idx="2072">
                  <c:v>0.56820000000000004</c:v>
                </c:pt>
                <c:pt idx="2073">
                  <c:v>0.56840000000000002</c:v>
                </c:pt>
                <c:pt idx="2074">
                  <c:v>0.56840000000000002</c:v>
                </c:pt>
                <c:pt idx="2075">
                  <c:v>0.56840000000000002</c:v>
                </c:pt>
                <c:pt idx="2076">
                  <c:v>0.56859999999999999</c:v>
                </c:pt>
                <c:pt idx="2077">
                  <c:v>0.56890000000000007</c:v>
                </c:pt>
                <c:pt idx="2078">
                  <c:v>0.56940000000000002</c:v>
                </c:pt>
                <c:pt idx="2079">
                  <c:v>0.5697000000000001</c:v>
                </c:pt>
                <c:pt idx="2080">
                  <c:v>0.57060000000000011</c:v>
                </c:pt>
                <c:pt idx="2081">
                  <c:v>0.5707000000000001</c:v>
                </c:pt>
                <c:pt idx="2082">
                  <c:v>0.57090000000000007</c:v>
                </c:pt>
                <c:pt idx="2083">
                  <c:v>0.57099999999999995</c:v>
                </c:pt>
                <c:pt idx="2084">
                  <c:v>0.57099999999999995</c:v>
                </c:pt>
                <c:pt idx="2085">
                  <c:v>0.57090000000000007</c:v>
                </c:pt>
                <c:pt idx="2086">
                  <c:v>0.57090000000000007</c:v>
                </c:pt>
                <c:pt idx="2087">
                  <c:v>0.5707000000000001</c:v>
                </c:pt>
                <c:pt idx="2088">
                  <c:v>0.57050000000000001</c:v>
                </c:pt>
                <c:pt idx="2089">
                  <c:v>0.57050000000000001</c:v>
                </c:pt>
                <c:pt idx="2090">
                  <c:v>0.57050000000000001</c:v>
                </c:pt>
                <c:pt idx="2091">
                  <c:v>0.57040000000000002</c:v>
                </c:pt>
                <c:pt idx="2092">
                  <c:v>0.57050000000000001</c:v>
                </c:pt>
                <c:pt idx="2093">
                  <c:v>0.57060000000000011</c:v>
                </c:pt>
                <c:pt idx="2094">
                  <c:v>0.57090000000000007</c:v>
                </c:pt>
                <c:pt idx="2095">
                  <c:v>0.57099999999999995</c:v>
                </c:pt>
                <c:pt idx="2096">
                  <c:v>0.57099999999999995</c:v>
                </c:pt>
                <c:pt idx="2097">
                  <c:v>0.57099999999999995</c:v>
                </c:pt>
                <c:pt idx="2098">
                  <c:v>0.57110000000000005</c:v>
                </c:pt>
                <c:pt idx="2099">
                  <c:v>0.57130000000000003</c:v>
                </c:pt>
                <c:pt idx="2100">
                  <c:v>0.57160000000000011</c:v>
                </c:pt>
                <c:pt idx="2101">
                  <c:v>0.57150000000000001</c:v>
                </c:pt>
                <c:pt idx="2102">
                  <c:v>0.57160000000000011</c:v>
                </c:pt>
                <c:pt idx="2103">
                  <c:v>0.57140000000000002</c:v>
                </c:pt>
                <c:pt idx="2104">
                  <c:v>0.57160000000000011</c:v>
                </c:pt>
                <c:pt idx="2105">
                  <c:v>0.57150000000000001</c:v>
                </c:pt>
                <c:pt idx="2106">
                  <c:v>0.57150000000000001</c:v>
                </c:pt>
                <c:pt idx="2107">
                  <c:v>0.57160000000000011</c:v>
                </c:pt>
                <c:pt idx="2108">
                  <c:v>0.5717000000000001</c:v>
                </c:pt>
                <c:pt idx="2109">
                  <c:v>0.5717000000000001</c:v>
                </c:pt>
                <c:pt idx="2110">
                  <c:v>0.5717000000000001</c:v>
                </c:pt>
                <c:pt idx="2111">
                  <c:v>0.57190000000000007</c:v>
                </c:pt>
                <c:pt idx="2112">
                  <c:v>0.57210000000000005</c:v>
                </c:pt>
                <c:pt idx="2113">
                  <c:v>0.57240000000000002</c:v>
                </c:pt>
                <c:pt idx="2114">
                  <c:v>0.57240000000000002</c:v>
                </c:pt>
                <c:pt idx="2115">
                  <c:v>0.57240000000000002</c:v>
                </c:pt>
                <c:pt idx="2116">
                  <c:v>0.57250000000000001</c:v>
                </c:pt>
                <c:pt idx="2117">
                  <c:v>0.57260000000000011</c:v>
                </c:pt>
                <c:pt idx="2118">
                  <c:v>0.5727000000000001</c:v>
                </c:pt>
                <c:pt idx="2119">
                  <c:v>0.57280000000000009</c:v>
                </c:pt>
                <c:pt idx="2120">
                  <c:v>0.5727000000000001</c:v>
                </c:pt>
                <c:pt idx="2121">
                  <c:v>0.57260000000000011</c:v>
                </c:pt>
                <c:pt idx="2122">
                  <c:v>0.57230000000000003</c:v>
                </c:pt>
                <c:pt idx="2123">
                  <c:v>0.57180000000000009</c:v>
                </c:pt>
                <c:pt idx="2124">
                  <c:v>0.5717000000000001</c:v>
                </c:pt>
                <c:pt idx="2125">
                  <c:v>0.5717000000000001</c:v>
                </c:pt>
                <c:pt idx="2126">
                  <c:v>0.57180000000000009</c:v>
                </c:pt>
                <c:pt idx="2127">
                  <c:v>0.57180000000000009</c:v>
                </c:pt>
                <c:pt idx="2128">
                  <c:v>0.57180000000000009</c:v>
                </c:pt>
                <c:pt idx="2129">
                  <c:v>0.57190000000000007</c:v>
                </c:pt>
                <c:pt idx="2130">
                  <c:v>0.57199999999999995</c:v>
                </c:pt>
                <c:pt idx="2131">
                  <c:v>0.57199999999999995</c:v>
                </c:pt>
                <c:pt idx="2132">
                  <c:v>0.5717000000000001</c:v>
                </c:pt>
                <c:pt idx="2133">
                  <c:v>0.57160000000000011</c:v>
                </c:pt>
                <c:pt idx="2134">
                  <c:v>0.57150000000000001</c:v>
                </c:pt>
                <c:pt idx="2135">
                  <c:v>0.57140000000000002</c:v>
                </c:pt>
                <c:pt idx="2136">
                  <c:v>0.57130000000000003</c:v>
                </c:pt>
                <c:pt idx="2137">
                  <c:v>0.57130000000000003</c:v>
                </c:pt>
                <c:pt idx="2138">
                  <c:v>0.57150000000000001</c:v>
                </c:pt>
                <c:pt idx="2139">
                  <c:v>0.5717000000000001</c:v>
                </c:pt>
                <c:pt idx="2140">
                  <c:v>0.5717000000000001</c:v>
                </c:pt>
                <c:pt idx="2141">
                  <c:v>0.5717000000000001</c:v>
                </c:pt>
                <c:pt idx="2142">
                  <c:v>0.57180000000000009</c:v>
                </c:pt>
                <c:pt idx="2143">
                  <c:v>0.57210000000000005</c:v>
                </c:pt>
                <c:pt idx="2144">
                  <c:v>0.57210000000000005</c:v>
                </c:pt>
                <c:pt idx="2145">
                  <c:v>0.57210000000000005</c:v>
                </c:pt>
                <c:pt idx="2146">
                  <c:v>0.57210000000000005</c:v>
                </c:pt>
                <c:pt idx="2147">
                  <c:v>0.57230000000000003</c:v>
                </c:pt>
                <c:pt idx="2148">
                  <c:v>0.57240000000000002</c:v>
                </c:pt>
                <c:pt idx="2149">
                  <c:v>0.5727000000000001</c:v>
                </c:pt>
                <c:pt idx="2150">
                  <c:v>0.5747000000000001</c:v>
                </c:pt>
                <c:pt idx="2151">
                  <c:v>0.57460000000000011</c:v>
                </c:pt>
                <c:pt idx="2152">
                  <c:v>0.5747000000000001</c:v>
                </c:pt>
                <c:pt idx="2153">
                  <c:v>0.57490000000000008</c:v>
                </c:pt>
                <c:pt idx="2154">
                  <c:v>0.57520000000000004</c:v>
                </c:pt>
                <c:pt idx="2155">
                  <c:v>0.57540000000000002</c:v>
                </c:pt>
                <c:pt idx="2156">
                  <c:v>0.57520000000000004</c:v>
                </c:pt>
                <c:pt idx="2157">
                  <c:v>0.57509999999999994</c:v>
                </c:pt>
                <c:pt idx="2158">
                  <c:v>0.57490000000000008</c:v>
                </c:pt>
                <c:pt idx="2159">
                  <c:v>0.57480000000000009</c:v>
                </c:pt>
                <c:pt idx="2160">
                  <c:v>0.57480000000000009</c:v>
                </c:pt>
                <c:pt idx="2161">
                  <c:v>0.57490000000000008</c:v>
                </c:pt>
                <c:pt idx="2162">
                  <c:v>0.57490000000000008</c:v>
                </c:pt>
                <c:pt idx="2163">
                  <c:v>0.57500000000000007</c:v>
                </c:pt>
                <c:pt idx="2164">
                  <c:v>0.57500000000000007</c:v>
                </c:pt>
                <c:pt idx="2165">
                  <c:v>0.57509999999999994</c:v>
                </c:pt>
                <c:pt idx="2166">
                  <c:v>0.57540000000000002</c:v>
                </c:pt>
                <c:pt idx="2167">
                  <c:v>0.57560000000000011</c:v>
                </c:pt>
                <c:pt idx="2168">
                  <c:v>0.57560000000000011</c:v>
                </c:pt>
                <c:pt idx="2169">
                  <c:v>0.57560000000000011</c:v>
                </c:pt>
                <c:pt idx="2170">
                  <c:v>0.57550000000000001</c:v>
                </c:pt>
                <c:pt idx="2171">
                  <c:v>0.5757000000000001</c:v>
                </c:pt>
                <c:pt idx="2172">
                  <c:v>0.57580000000000009</c:v>
                </c:pt>
                <c:pt idx="2173">
                  <c:v>0.57590000000000008</c:v>
                </c:pt>
                <c:pt idx="2174">
                  <c:v>0.57590000000000008</c:v>
                </c:pt>
                <c:pt idx="2175">
                  <c:v>0.57590000000000008</c:v>
                </c:pt>
                <c:pt idx="2176">
                  <c:v>0.5757000000000001</c:v>
                </c:pt>
                <c:pt idx="2177">
                  <c:v>0.57560000000000011</c:v>
                </c:pt>
                <c:pt idx="2178">
                  <c:v>0.57560000000000011</c:v>
                </c:pt>
                <c:pt idx="2179">
                  <c:v>0.57560000000000011</c:v>
                </c:pt>
                <c:pt idx="2180">
                  <c:v>0.57530000000000003</c:v>
                </c:pt>
                <c:pt idx="2181">
                  <c:v>0.57520000000000004</c:v>
                </c:pt>
                <c:pt idx="2182">
                  <c:v>0.57509999999999994</c:v>
                </c:pt>
                <c:pt idx="2183">
                  <c:v>0.57490000000000008</c:v>
                </c:pt>
                <c:pt idx="2184">
                  <c:v>0.57500000000000007</c:v>
                </c:pt>
                <c:pt idx="2185">
                  <c:v>0.57450000000000001</c:v>
                </c:pt>
                <c:pt idx="2186">
                  <c:v>0.5697000000000001</c:v>
                </c:pt>
                <c:pt idx="2187">
                  <c:v>0.56960000000000011</c:v>
                </c:pt>
                <c:pt idx="2188">
                  <c:v>0.5697000000000001</c:v>
                </c:pt>
                <c:pt idx="2189">
                  <c:v>0.5697000000000001</c:v>
                </c:pt>
                <c:pt idx="2190">
                  <c:v>0.5697000000000001</c:v>
                </c:pt>
                <c:pt idx="2191">
                  <c:v>0.56960000000000011</c:v>
                </c:pt>
                <c:pt idx="2192">
                  <c:v>0.5697000000000001</c:v>
                </c:pt>
                <c:pt idx="2193">
                  <c:v>0.56980000000000008</c:v>
                </c:pt>
                <c:pt idx="2194">
                  <c:v>0.5697000000000001</c:v>
                </c:pt>
                <c:pt idx="2195">
                  <c:v>0.56999999999999995</c:v>
                </c:pt>
                <c:pt idx="2196">
                  <c:v>0.57010000000000005</c:v>
                </c:pt>
                <c:pt idx="2197">
                  <c:v>0.57040000000000002</c:v>
                </c:pt>
                <c:pt idx="2198">
                  <c:v>0.57050000000000001</c:v>
                </c:pt>
                <c:pt idx="2199">
                  <c:v>0.57020000000000004</c:v>
                </c:pt>
                <c:pt idx="2200">
                  <c:v>0.57020000000000004</c:v>
                </c:pt>
                <c:pt idx="2201">
                  <c:v>0.57020000000000004</c:v>
                </c:pt>
                <c:pt idx="2202">
                  <c:v>0.57010000000000005</c:v>
                </c:pt>
                <c:pt idx="2203">
                  <c:v>0.56990000000000007</c:v>
                </c:pt>
                <c:pt idx="2204">
                  <c:v>0.56990000000000007</c:v>
                </c:pt>
                <c:pt idx="2205">
                  <c:v>0.5697000000000001</c:v>
                </c:pt>
                <c:pt idx="2206">
                  <c:v>0.56920000000000004</c:v>
                </c:pt>
                <c:pt idx="2207">
                  <c:v>0.56820000000000004</c:v>
                </c:pt>
                <c:pt idx="2208">
                  <c:v>0.56659999999999999</c:v>
                </c:pt>
                <c:pt idx="2209">
                  <c:v>0.56510000000000005</c:v>
                </c:pt>
                <c:pt idx="2210">
                  <c:v>0.56510000000000005</c:v>
                </c:pt>
                <c:pt idx="2211">
                  <c:v>0.56510000000000005</c:v>
                </c:pt>
                <c:pt idx="2212">
                  <c:v>0.56510000000000005</c:v>
                </c:pt>
                <c:pt idx="2213">
                  <c:v>0.55640000000000001</c:v>
                </c:pt>
                <c:pt idx="2214">
                  <c:v>0.55610000000000004</c:v>
                </c:pt>
                <c:pt idx="2215">
                  <c:v>0.55640000000000001</c:v>
                </c:pt>
                <c:pt idx="2216">
                  <c:v>0.55680000000000007</c:v>
                </c:pt>
                <c:pt idx="2217">
                  <c:v>0.55740000000000001</c:v>
                </c:pt>
                <c:pt idx="2218">
                  <c:v>0.55810000000000004</c:v>
                </c:pt>
                <c:pt idx="2219">
                  <c:v>0.55870000000000009</c:v>
                </c:pt>
                <c:pt idx="2220">
                  <c:v>0.55789999999999995</c:v>
                </c:pt>
                <c:pt idx="2221">
                  <c:v>0.55689999999999995</c:v>
                </c:pt>
                <c:pt idx="2222">
                  <c:v>0.55649999999999999</c:v>
                </c:pt>
                <c:pt idx="2223">
                  <c:v>0.55689999999999995</c:v>
                </c:pt>
                <c:pt idx="2224">
                  <c:v>0.55789999999999995</c:v>
                </c:pt>
                <c:pt idx="2225">
                  <c:v>0.55900000000000005</c:v>
                </c:pt>
                <c:pt idx="2226">
                  <c:v>0.55689999999999995</c:v>
                </c:pt>
                <c:pt idx="2227">
                  <c:v>0.56059999999999999</c:v>
                </c:pt>
                <c:pt idx="2228">
                  <c:v>0.56059999999999999</c:v>
                </c:pt>
                <c:pt idx="2229">
                  <c:v>0.56000000000000005</c:v>
                </c:pt>
                <c:pt idx="2230">
                  <c:v>0.55920000000000003</c:v>
                </c:pt>
                <c:pt idx="2231">
                  <c:v>0.55870000000000009</c:v>
                </c:pt>
                <c:pt idx="2232">
                  <c:v>0.55889999999999995</c:v>
                </c:pt>
                <c:pt idx="2233">
                  <c:v>0.55800000000000005</c:v>
                </c:pt>
                <c:pt idx="2234">
                  <c:v>0.55730000000000002</c:v>
                </c:pt>
                <c:pt idx="2235">
                  <c:v>0.55659999999999998</c:v>
                </c:pt>
                <c:pt idx="2236">
                  <c:v>0.55549999999999999</c:v>
                </c:pt>
                <c:pt idx="2237">
                  <c:v>0.55430000000000001</c:v>
                </c:pt>
                <c:pt idx="2238">
                  <c:v>0.55380000000000007</c:v>
                </c:pt>
                <c:pt idx="2239">
                  <c:v>0.5524</c:v>
                </c:pt>
                <c:pt idx="2240">
                  <c:v>0.55230000000000001</c:v>
                </c:pt>
                <c:pt idx="2241">
                  <c:v>0.55189999999999995</c:v>
                </c:pt>
                <c:pt idx="2242">
                  <c:v>0.55080000000000007</c:v>
                </c:pt>
                <c:pt idx="2243">
                  <c:v>0.55049999999999999</c:v>
                </c:pt>
                <c:pt idx="2244">
                  <c:v>0.55059999999999998</c:v>
                </c:pt>
                <c:pt idx="2245">
                  <c:v>0.55100000000000005</c:v>
                </c:pt>
                <c:pt idx="2246">
                  <c:v>0.55349999999999999</c:v>
                </c:pt>
                <c:pt idx="2247">
                  <c:v>0.55370000000000008</c:v>
                </c:pt>
                <c:pt idx="2248">
                  <c:v>0.55330000000000001</c:v>
                </c:pt>
                <c:pt idx="2249">
                  <c:v>0.55270000000000008</c:v>
                </c:pt>
                <c:pt idx="2250">
                  <c:v>0.55230000000000001</c:v>
                </c:pt>
                <c:pt idx="2251">
                  <c:v>0.55180000000000007</c:v>
                </c:pt>
                <c:pt idx="2252">
                  <c:v>0.5514</c:v>
                </c:pt>
                <c:pt idx="2253">
                  <c:v>0.55149999999999999</c:v>
                </c:pt>
                <c:pt idx="2254">
                  <c:v>0.55149999999999999</c:v>
                </c:pt>
                <c:pt idx="2255">
                  <c:v>0.55130000000000001</c:v>
                </c:pt>
                <c:pt idx="2256">
                  <c:v>0.5514</c:v>
                </c:pt>
                <c:pt idx="2257">
                  <c:v>0.55159999999999998</c:v>
                </c:pt>
                <c:pt idx="2258">
                  <c:v>0.55210000000000004</c:v>
                </c:pt>
                <c:pt idx="2259">
                  <c:v>0.55249999999999999</c:v>
                </c:pt>
                <c:pt idx="2260">
                  <c:v>0.55289999999999995</c:v>
                </c:pt>
                <c:pt idx="2261">
                  <c:v>0.55289999999999995</c:v>
                </c:pt>
                <c:pt idx="2262">
                  <c:v>0.55280000000000007</c:v>
                </c:pt>
                <c:pt idx="2263">
                  <c:v>0.55220000000000002</c:v>
                </c:pt>
                <c:pt idx="2264">
                  <c:v>0.55180000000000007</c:v>
                </c:pt>
                <c:pt idx="2265">
                  <c:v>0.55130000000000001</c:v>
                </c:pt>
                <c:pt idx="2266">
                  <c:v>0.55089999999999995</c:v>
                </c:pt>
                <c:pt idx="2267">
                  <c:v>0.55070000000000008</c:v>
                </c:pt>
                <c:pt idx="2268">
                  <c:v>0.55100000000000005</c:v>
                </c:pt>
                <c:pt idx="2269">
                  <c:v>0.5514</c:v>
                </c:pt>
                <c:pt idx="2270">
                  <c:v>0.55189999999999995</c:v>
                </c:pt>
                <c:pt idx="2271">
                  <c:v>0.55210000000000004</c:v>
                </c:pt>
                <c:pt idx="2272">
                  <c:v>0.5524</c:v>
                </c:pt>
                <c:pt idx="2273">
                  <c:v>0.55289999999999995</c:v>
                </c:pt>
                <c:pt idx="2274">
                  <c:v>0.55320000000000003</c:v>
                </c:pt>
                <c:pt idx="2275">
                  <c:v>0.55380000000000007</c:v>
                </c:pt>
                <c:pt idx="2276">
                  <c:v>0.55380000000000007</c:v>
                </c:pt>
                <c:pt idx="2277">
                  <c:v>0.55349999999999999</c:v>
                </c:pt>
                <c:pt idx="2278">
                  <c:v>0.55330000000000001</c:v>
                </c:pt>
                <c:pt idx="2279">
                  <c:v>0.55320000000000003</c:v>
                </c:pt>
                <c:pt idx="2280">
                  <c:v>0.5534</c:v>
                </c:pt>
                <c:pt idx="2281">
                  <c:v>0.5544</c:v>
                </c:pt>
                <c:pt idx="2282">
                  <c:v>0.5544</c:v>
                </c:pt>
                <c:pt idx="2283">
                  <c:v>0.55410000000000004</c:v>
                </c:pt>
                <c:pt idx="2284">
                  <c:v>0.55410000000000004</c:v>
                </c:pt>
                <c:pt idx="2285">
                  <c:v>0.55330000000000001</c:v>
                </c:pt>
                <c:pt idx="2286">
                  <c:v>0.55089999999999995</c:v>
                </c:pt>
                <c:pt idx="2287">
                  <c:v>0.5484</c:v>
                </c:pt>
                <c:pt idx="2288">
                  <c:v>0.54710000000000003</c:v>
                </c:pt>
                <c:pt idx="2289">
                  <c:v>0.54559999999999997</c:v>
                </c:pt>
                <c:pt idx="2290">
                  <c:v>0.54339999999999999</c:v>
                </c:pt>
                <c:pt idx="2291">
                  <c:v>0.54059999999999997</c:v>
                </c:pt>
                <c:pt idx="2292">
                  <c:v>0.53680000000000005</c:v>
                </c:pt>
                <c:pt idx="2293">
                  <c:v>0.5323</c:v>
                </c:pt>
                <c:pt idx="2294">
                  <c:v>0.52759999999999996</c:v>
                </c:pt>
                <c:pt idx="2295">
                  <c:v>0.52290000000000003</c:v>
                </c:pt>
                <c:pt idx="2296">
                  <c:v>0.5181</c:v>
                </c:pt>
                <c:pt idx="2297">
                  <c:v>0.51319999999999999</c:v>
                </c:pt>
                <c:pt idx="2298">
                  <c:v>0.50870000000000004</c:v>
                </c:pt>
                <c:pt idx="2299">
                  <c:v>0.50509999999999999</c:v>
                </c:pt>
                <c:pt idx="2300">
                  <c:v>0.50249999999999984</c:v>
                </c:pt>
                <c:pt idx="2301">
                  <c:v>0.50170000000000003</c:v>
                </c:pt>
                <c:pt idx="2302">
                  <c:v>0.50029999999999997</c:v>
                </c:pt>
                <c:pt idx="2303">
                  <c:v>0.49880000000000008</c:v>
                </c:pt>
                <c:pt idx="2304">
                  <c:v>0.49770000000000003</c:v>
                </c:pt>
                <c:pt idx="2305">
                  <c:v>0.49750000000000005</c:v>
                </c:pt>
                <c:pt idx="2306">
                  <c:v>0.49830000000000008</c:v>
                </c:pt>
                <c:pt idx="2307">
                  <c:v>0.5</c:v>
                </c:pt>
                <c:pt idx="2308">
                  <c:v>0.50229999999999997</c:v>
                </c:pt>
                <c:pt idx="2309">
                  <c:v>0.50490000000000002</c:v>
                </c:pt>
                <c:pt idx="2310">
                  <c:v>0.50739999999999996</c:v>
                </c:pt>
                <c:pt idx="2311">
                  <c:v>0.50919999999999999</c:v>
                </c:pt>
                <c:pt idx="2312">
                  <c:v>0.51</c:v>
                </c:pt>
                <c:pt idx="2313">
                  <c:v>0.50990000000000002</c:v>
                </c:pt>
                <c:pt idx="2314">
                  <c:v>0.50929999999999997</c:v>
                </c:pt>
                <c:pt idx="2315">
                  <c:v>0.50870000000000004</c:v>
                </c:pt>
                <c:pt idx="2316">
                  <c:v>0.50870000000000004</c:v>
                </c:pt>
                <c:pt idx="2317">
                  <c:v>0.50800000000000001</c:v>
                </c:pt>
                <c:pt idx="2318">
                  <c:v>0.50770000000000004</c:v>
                </c:pt>
                <c:pt idx="2319">
                  <c:v>0.50739999999999996</c:v>
                </c:pt>
                <c:pt idx="2320">
                  <c:v>0.5071</c:v>
                </c:pt>
                <c:pt idx="2321">
                  <c:v>0.50700000000000001</c:v>
                </c:pt>
                <c:pt idx="2322">
                  <c:v>0.50700000000000001</c:v>
                </c:pt>
                <c:pt idx="2323">
                  <c:v>0.50739999999999996</c:v>
                </c:pt>
                <c:pt idx="2324">
                  <c:v>0.50800000000000001</c:v>
                </c:pt>
                <c:pt idx="2325">
                  <c:v>0.50890000000000002</c:v>
                </c:pt>
                <c:pt idx="2326">
                  <c:v>0.51</c:v>
                </c:pt>
                <c:pt idx="2327">
                  <c:v>0.51139999999999997</c:v>
                </c:pt>
                <c:pt idx="2328">
                  <c:v>0.51219999999999999</c:v>
                </c:pt>
                <c:pt idx="2329">
                  <c:v>0.51290000000000002</c:v>
                </c:pt>
                <c:pt idx="2330">
                  <c:v>0.51329999999999998</c:v>
                </c:pt>
                <c:pt idx="2331">
                  <c:v>0.51390000000000002</c:v>
                </c:pt>
                <c:pt idx="2332">
                  <c:v>0.51439999999999997</c:v>
                </c:pt>
                <c:pt idx="2333">
                  <c:v>0.51500000000000001</c:v>
                </c:pt>
                <c:pt idx="2334">
                  <c:v>0.51570000000000005</c:v>
                </c:pt>
                <c:pt idx="2335">
                  <c:v>0.51639999999999997</c:v>
                </c:pt>
                <c:pt idx="2336">
                  <c:v>0.51670000000000005</c:v>
                </c:pt>
                <c:pt idx="2337">
                  <c:v>0.51690000000000003</c:v>
                </c:pt>
                <c:pt idx="2338">
                  <c:v>0.51719999999999999</c:v>
                </c:pt>
                <c:pt idx="2339">
                  <c:v>0.51800000000000002</c:v>
                </c:pt>
                <c:pt idx="2340">
                  <c:v>0.51910000000000001</c:v>
                </c:pt>
                <c:pt idx="2341">
                  <c:v>0.52080000000000004</c:v>
                </c:pt>
                <c:pt idx="2342">
                  <c:v>0.52170000000000005</c:v>
                </c:pt>
                <c:pt idx="2343">
                  <c:v>0.52229999999999999</c:v>
                </c:pt>
                <c:pt idx="2344">
                  <c:v>0.52300000000000002</c:v>
                </c:pt>
                <c:pt idx="2345">
                  <c:v>0.52370000000000005</c:v>
                </c:pt>
                <c:pt idx="2346">
                  <c:v>0.52429999999999999</c:v>
                </c:pt>
                <c:pt idx="2347">
                  <c:v>0.52459999999999996</c:v>
                </c:pt>
                <c:pt idx="2348">
                  <c:v>0.52500000000000002</c:v>
                </c:pt>
                <c:pt idx="2349">
                  <c:v>0.52500000000000002</c:v>
                </c:pt>
                <c:pt idx="2350">
                  <c:v>0.52500000000000002</c:v>
                </c:pt>
                <c:pt idx="2351">
                  <c:v>0.52549999999999997</c:v>
                </c:pt>
                <c:pt idx="2352">
                  <c:v>0.52569999999999995</c:v>
                </c:pt>
                <c:pt idx="2353">
                  <c:v>0.52580000000000005</c:v>
                </c:pt>
                <c:pt idx="2354">
                  <c:v>0.52590000000000003</c:v>
                </c:pt>
                <c:pt idx="2355">
                  <c:v>0.5262</c:v>
                </c:pt>
                <c:pt idx="2356">
                  <c:v>0.52669999999999995</c:v>
                </c:pt>
                <c:pt idx="2357">
                  <c:v>0.52710000000000001</c:v>
                </c:pt>
                <c:pt idx="2358">
                  <c:v>0.52769999999999995</c:v>
                </c:pt>
                <c:pt idx="2359">
                  <c:v>0.5282</c:v>
                </c:pt>
                <c:pt idx="2360">
                  <c:v>0.52880000000000005</c:v>
                </c:pt>
                <c:pt idx="2361">
                  <c:v>0.52829999999999999</c:v>
                </c:pt>
                <c:pt idx="2362">
                  <c:v>0.52849999999999997</c:v>
                </c:pt>
                <c:pt idx="2363">
                  <c:v>0.52869999999999995</c:v>
                </c:pt>
                <c:pt idx="2364">
                  <c:v>0.52869999999999995</c:v>
                </c:pt>
                <c:pt idx="2365">
                  <c:v>0.52849999999999997</c:v>
                </c:pt>
                <c:pt idx="2366">
                  <c:v>0.52759999999999996</c:v>
                </c:pt>
                <c:pt idx="2367">
                  <c:v>0.52680000000000005</c:v>
                </c:pt>
                <c:pt idx="2368">
                  <c:v>0.52690000000000003</c:v>
                </c:pt>
                <c:pt idx="2369">
                  <c:v>0.52729999999999999</c:v>
                </c:pt>
                <c:pt idx="2370">
                  <c:v>0.52749999999999997</c:v>
                </c:pt>
                <c:pt idx="2371">
                  <c:v>0.52739999999999998</c:v>
                </c:pt>
                <c:pt idx="2372">
                  <c:v>0.52739999999999998</c:v>
                </c:pt>
                <c:pt idx="2373">
                  <c:v>0.52769999999999995</c:v>
                </c:pt>
                <c:pt idx="2374">
                  <c:v>0.52810000000000001</c:v>
                </c:pt>
                <c:pt idx="2375">
                  <c:v>0.52849999999999997</c:v>
                </c:pt>
                <c:pt idx="2376">
                  <c:v>0.52769999999999995</c:v>
                </c:pt>
                <c:pt idx="2377">
                  <c:v>0.52890000000000004</c:v>
                </c:pt>
                <c:pt idx="2378">
                  <c:v>0.52980000000000005</c:v>
                </c:pt>
                <c:pt idx="2379">
                  <c:v>0.53069999999999995</c:v>
                </c:pt>
                <c:pt idx="2380">
                  <c:v>0.53110000000000002</c:v>
                </c:pt>
                <c:pt idx="2381">
                  <c:v>0.53110000000000002</c:v>
                </c:pt>
                <c:pt idx="2382">
                  <c:v>0.53090000000000004</c:v>
                </c:pt>
                <c:pt idx="2383">
                  <c:v>0.53069999999999995</c:v>
                </c:pt>
                <c:pt idx="2384">
                  <c:v>0.53039999999999998</c:v>
                </c:pt>
                <c:pt idx="2385">
                  <c:v>0.53010000000000002</c:v>
                </c:pt>
                <c:pt idx="2386">
                  <c:v>0.53</c:v>
                </c:pt>
                <c:pt idx="2387">
                  <c:v>0.52990000000000004</c:v>
                </c:pt>
                <c:pt idx="2388">
                  <c:v>0.52980000000000005</c:v>
                </c:pt>
                <c:pt idx="2389">
                  <c:v>0.52939999999999998</c:v>
                </c:pt>
                <c:pt idx="2390">
                  <c:v>0.52900000000000003</c:v>
                </c:pt>
                <c:pt idx="2391">
                  <c:v>0.52859999999999996</c:v>
                </c:pt>
                <c:pt idx="2392">
                  <c:v>0.52829999999999999</c:v>
                </c:pt>
                <c:pt idx="2393">
                  <c:v>0.52759999999999996</c:v>
                </c:pt>
                <c:pt idx="2394">
                  <c:v>0.52710000000000001</c:v>
                </c:pt>
                <c:pt idx="2395">
                  <c:v>0.52590000000000003</c:v>
                </c:pt>
                <c:pt idx="2396">
                  <c:v>0.52449999999999997</c:v>
                </c:pt>
                <c:pt idx="2397">
                  <c:v>0.52359999999999984</c:v>
                </c:pt>
                <c:pt idx="2398">
                  <c:v>0.52290000000000003</c:v>
                </c:pt>
                <c:pt idx="2399">
                  <c:v>0.52190000000000003</c:v>
                </c:pt>
                <c:pt idx="2400">
                  <c:v>0.52080000000000004</c:v>
                </c:pt>
                <c:pt idx="2401">
                  <c:v>0.51980000000000004</c:v>
                </c:pt>
                <c:pt idx="2402">
                  <c:v>0.51980000000000004</c:v>
                </c:pt>
                <c:pt idx="2403">
                  <c:v>0.51880000000000004</c:v>
                </c:pt>
                <c:pt idx="2404">
                  <c:v>0.51880000000000004</c:v>
                </c:pt>
                <c:pt idx="2405">
                  <c:v>0.51859999999999984</c:v>
                </c:pt>
                <c:pt idx="2406">
                  <c:v>0.51839999999999997</c:v>
                </c:pt>
                <c:pt idx="2407">
                  <c:v>0.51880000000000004</c:v>
                </c:pt>
                <c:pt idx="2408">
                  <c:v>0.52139999999999997</c:v>
                </c:pt>
                <c:pt idx="2409">
                  <c:v>0.52139999999999997</c:v>
                </c:pt>
                <c:pt idx="2410">
                  <c:v>0.51890000000000003</c:v>
                </c:pt>
                <c:pt idx="2411">
                  <c:v>0.51829999999999998</c:v>
                </c:pt>
                <c:pt idx="2412">
                  <c:v>0.51880000000000004</c:v>
                </c:pt>
                <c:pt idx="2413">
                  <c:v>0.51980000000000004</c:v>
                </c:pt>
                <c:pt idx="2414">
                  <c:v>0.51980000000000004</c:v>
                </c:pt>
                <c:pt idx="2415">
                  <c:v>0.52010000000000001</c:v>
                </c:pt>
                <c:pt idx="2416">
                  <c:v>0.51980000000000004</c:v>
                </c:pt>
                <c:pt idx="2417">
                  <c:v>0.51990000000000003</c:v>
                </c:pt>
                <c:pt idx="2418">
                  <c:v>0.51970000000000005</c:v>
                </c:pt>
                <c:pt idx="2419">
                  <c:v>0.51970000000000005</c:v>
                </c:pt>
                <c:pt idx="2420">
                  <c:v>0.51970000000000005</c:v>
                </c:pt>
                <c:pt idx="2421">
                  <c:v>0.51990000000000003</c:v>
                </c:pt>
                <c:pt idx="2422">
                  <c:v>0.52</c:v>
                </c:pt>
                <c:pt idx="2423">
                  <c:v>0.5202</c:v>
                </c:pt>
                <c:pt idx="2424">
                  <c:v>0.52049999999999996</c:v>
                </c:pt>
                <c:pt idx="2425">
                  <c:v>0.52070000000000005</c:v>
                </c:pt>
                <c:pt idx="2426">
                  <c:v>0.52080000000000004</c:v>
                </c:pt>
                <c:pt idx="2427">
                  <c:v>0.52139999999999997</c:v>
                </c:pt>
                <c:pt idx="2428">
                  <c:v>0.52210000000000001</c:v>
                </c:pt>
                <c:pt idx="2429">
                  <c:v>0.52300000000000002</c:v>
                </c:pt>
                <c:pt idx="2430">
                  <c:v>0.52439999999999998</c:v>
                </c:pt>
                <c:pt idx="2431">
                  <c:v>0.52569999999999995</c:v>
                </c:pt>
                <c:pt idx="2432">
                  <c:v>0.52759999999999996</c:v>
                </c:pt>
                <c:pt idx="2433">
                  <c:v>0.52759999999999996</c:v>
                </c:pt>
                <c:pt idx="2434">
                  <c:v>0.52759999999999996</c:v>
                </c:pt>
                <c:pt idx="2435">
                  <c:v>0.52759999999999996</c:v>
                </c:pt>
                <c:pt idx="2436">
                  <c:v>0.52759999999999996</c:v>
                </c:pt>
                <c:pt idx="2437">
                  <c:v>0.52400000000000002</c:v>
                </c:pt>
                <c:pt idx="2438">
                  <c:v>0.52310000000000001</c:v>
                </c:pt>
                <c:pt idx="2439">
                  <c:v>0.52249999999999996</c:v>
                </c:pt>
                <c:pt idx="2440">
                  <c:v>0.52190000000000003</c:v>
                </c:pt>
                <c:pt idx="2441">
                  <c:v>0.52210000000000001</c:v>
                </c:pt>
                <c:pt idx="2442">
                  <c:v>0.52280000000000004</c:v>
                </c:pt>
                <c:pt idx="2443">
                  <c:v>0.52370000000000005</c:v>
                </c:pt>
                <c:pt idx="2444">
                  <c:v>0.52370000000000005</c:v>
                </c:pt>
                <c:pt idx="2445">
                  <c:v>0.52459999999999996</c:v>
                </c:pt>
                <c:pt idx="2446">
                  <c:v>0.52669999999999995</c:v>
                </c:pt>
                <c:pt idx="2447">
                  <c:v>0.5282</c:v>
                </c:pt>
                <c:pt idx="2448">
                  <c:v>0.52980000000000005</c:v>
                </c:pt>
                <c:pt idx="2449">
                  <c:v>0.53029999999999999</c:v>
                </c:pt>
                <c:pt idx="2450">
                  <c:v>0.53100000000000003</c:v>
                </c:pt>
                <c:pt idx="2451">
                  <c:v>0.53169999999999995</c:v>
                </c:pt>
                <c:pt idx="2452">
                  <c:v>0.53180000000000005</c:v>
                </c:pt>
                <c:pt idx="2453">
                  <c:v>0.53180000000000005</c:v>
                </c:pt>
                <c:pt idx="2454">
                  <c:v>0.53169999999999995</c:v>
                </c:pt>
                <c:pt idx="2455">
                  <c:v>0.53159999999999996</c:v>
                </c:pt>
                <c:pt idx="2456">
                  <c:v>0.53159999999999996</c:v>
                </c:pt>
                <c:pt idx="2457">
                  <c:v>0.53169999999999995</c:v>
                </c:pt>
                <c:pt idx="2458">
                  <c:v>0.53190000000000004</c:v>
                </c:pt>
                <c:pt idx="2459">
                  <c:v>0.53220000000000001</c:v>
                </c:pt>
                <c:pt idx="2460">
                  <c:v>0.53249999999999997</c:v>
                </c:pt>
                <c:pt idx="2461">
                  <c:v>0.53300000000000003</c:v>
                </c:pt>
                <c:pt idx="2462">
                  <c:v>0.53349999999999997</c:v>
                </c:pt>
                <c:pt idx="2463">
                  <c:v>0.53400000000000003</c:v>
                </c:pt>
                <c:pt idx="2464">
                  <c:v>0.53410000000000002</c:v>
                </c:pt>
                <c:pt idx="2465">
                  <c:v>0.53400000000000003</c:v>
                </c:pt>
                <c:pt idx="2466">
                  <c:v>0.53400000000000003</c:v>
                </c:pt>
                <c:pt idx="2467">
                  <c:v>0.53320000000000001</c:v>
                </c:pt>
                <c:pt idx="2468">
                  <c:v>0.53249999999999997</c:v>
                </c:pt>
                <c:pt idx="2469">
                  <c:v>0.5323</c:v>
                </c:pt>
                <c:pt idx="2470">
                  <c:v>0.53180000000000005</c:v>
                </c:pt>
                <c:pt idx="2471">
                  <c:v>0.53149999999999997</c:v>
                </c:pt>
                <c:pt idx="2472">
                  <c:v>0.53149999999999997</c:v>
                </c:pt>
                <c:pt idx="2473">
                  <c:v>0.53110000000000002</c:v>
                </c:pt>
                <c:pt idx="2474">
                  <c:v>0.53029999999999999</c:v>
                </c:pt>
                <c:pt idx="2475">
                  <c:v>0.53049999999999997</c:v>
                </c:pt>
                <c:pt idx="2476">
                  <c:v>0.53059999999999996</c:v>
                </c:pt>
                <c:pt idx="2477">
                  <c:v>0.53080000000000005</c:v>
                </c:pt>
                <c:pt idx="2478">
                  <c:v>0.53110000000000002</c:v>
                </c:pt>
                <c:pt idx="2479">
                  <c:v>0.53129999999999999</c:v>
                </c:pt>
                <c:pt idx="2480">
                  <c:v>0.53110000000000002</c:v>
                </c:pt>
                <c:pt idx="2481">
                  <c:v>0.53090000000000004</c:v>
                </c:pt>
                <c:pt idx="2482">
                  <c:v>0.53039999999999998</c:v>
                </c:pt>
                <c:pt idx="2483">
                  <c:v>0.53039999999999998</c:v>
                </c:pt>
                <c:pt idx="2484">
                  <c:v>0.53049999999999997</c:v>
                </c:pt>
                <c:pt idx="2485">
                  <c:v>0.53069999999999995</c:v>
                </c:pt>
                <c:pt idx="2486">
                  <c:v>0.53090000000000004</c:v>
                </c:pt>
                <c:pt idx="2487">
                  <c:v>0.53110000000000002</c:v>
                </c:pt>
                <c:pt idx="2488">
                  <c:v>0.53090000000000004</c:v>
                </c:pt>
                <c:pt idx="2489">
                  <c:v>0.53059999999999996</c:v>
                </c:pt>
                <c:pt idx="2490">
                  <c:v>0.53039999999999998</c:v>
                </c:pt>
                <c:pt idx="2491">
                  <c:v>0.5302</c:v>
                </c:pt>
                <c:pt idx="2492">
                  <c:v>0.53059999999999996</c:v>
                </c:pt>
                <c:pt idx="2493">
                  <c:v>0.53049999999999997</c:v>
                </c:pt>
                <c:pt idx="2494">
                  <c:v>0.53049999999999997</c:v>
                </c:pt>
                <c:pt idx="2495">
                  <c:v>0.53090000000000004</c:v>
                </c:pt>
                <c:pt idx="2496">
                  <c:v>0.53120000000000001</c:v>
                </c:pt>
                <c:pt idx="2497">
                  <c:v>0.53159999999999996</c:v>
                </c:pt>
                <c:pt idx="2498">
                  <c:v>0.53159999999999996</c:v>
                </c:pt>
                <c:pt idx="2499">
                  <c:v>0.53220000000000001</c:v>
                </c:pt>
                <c:pt idx="2500">
                  <c:v>0.53239999999999998</c:v>
                </c:pt>
                <c:pt idx="2501">
                  <c:v>0.53249999999999997</c:v>
                </c:pt>
                <c:pt idx="2502">
                  <c:v>0.53269999999999995</c:v>
                </c:pt>
                <c:pt idx="2503">
                  <c:v>0.53280000000000005</c:v>
                </c:pt>
                <c:pt idx="2504">
                  <c:v>0.53280000000000005</c:v>
                </c:pt>
                <c:pt idx="2505">
                  <c:v>0.53269999999999995</c:v>
                </c:pt>
                <c:pt idx="2506">
                  <c:v>0.53239999999999998</c:v>
                </c:pt>
                <c:pt idx="2507">
                  <c:v>0.53249999999999997</c:v>
                </c:pt>
                <c:pt idx="2508">
                  <c:v>0.53239999999999998</c:v>
                </c:pt>
                <c:pt idx="2509">
                  <c:v>0.53220000000000001</c:v>
                </c:pt>
                <c:pt idx="2510">
                  <c:v>0.53220000000000001</c:v>
                </c:pt>
                <c:pt idx="2511">
                  <c:v>0.5323</c:v>
                </c:pt>
                <c:pt idx="2512">
                  <c:v>0.5323</c:v>
                </c:pt>
                <c:pt idx="2513">
                  <c:v>0.53239999999999998</c:v>
                </c:pt>
                <c:pt idx="2514">
                  <c:v>0.53249999999999997</c:v>
                </c:pt>
                <c:pt idx="2515">
                  <c:v>0.53239999999999998</c:v>
                </c:pt>
                <c:pt idx="2516">
                  <c:v>0.53239999999999998</c:v>
                </c:pt>
                <c:pt idx="2517">
                  <c:v>0.53239999999999998</c:v>
                </c:pt>
                <c:pt idx="2518">
                  <c:v>0.53259999999999996</c:v>
                </c:pt>
                <c:pt idx="2519">
                  <c:v>0.53290000000000004</c:v>
                </c:pt>
                <c:pt idx="2520">
                  <c:v>0.53290000000000004</c:v>
                </c:pt>
                <c:pt idx="2521">
                  <c:v>0.53290000000000004</c:v>
                </c:pt>
                <c:pt idx="2522">
                  <c:v>0.53290000000000004</c:v>
                </c:pt>
                <c:pt idx="2523">
                  <c:v>0.53300000000000003</c:v>
                </c:pt>
                <c:pt idx="2524">
                  <c:v>0.53310000000000002</c:v>
                </c:pt>
                <c:pt idx="2525">
                  <c:v>0.53300000000000003</c:v>
                </c:pt>
                <c:pt idx="2526">
                  <c:v>0.53310000000000002</c:v>
                </c:pt>
                <c:pt idx="2527">
                  <c:v>0.53300000000000003</c:v>
                </c:pt>
                <c:pt idx="2528">
                  <c:v>0.53310000000000002</c:v>
                </c:pt>
                <c:pt idx="2529">
                  <c:v>0.53320000000000001</c:v>
                </c:pt>
                <c:pt idx="2530">
                  <c:v>0.53339999999999999</c:v>
                </c:pt>
                <c:pt idx="2531">
                  <c:v>0.53339999999999999</c:v>
                </c:pt>
                <c:pt idx="2532">
                  <c:v>0.5333</c:v>
                </c:pt>
                <c:pt idx="2533">
                  <c:v>0.5333</c:v>
                </c:pt>
                <c:pt idx="2534">
                  <c:v>0.53349999999999997</c:v>
                </c:pt>
                <c:pt idx="2535">
                  <c:v>0.53359999999999996</c:v>
                </c:pt>
                <c:pt idx="2536">
                  <c:v>0.53349999999999997</c:v>
                </c:pt>
                <c:pt idx="2537">
                  <c:v>0.53339999999999999</c:v>
                </c:pt>
                <c:pt idx="2538">
                  <c:v>0.53310000000000002</c:v>
                </c:pt>
                <c:pt idx="2539">
                  <c:v>0.53269999999999995</c:v>
                </c:pt>
                <c:pt idx="2540">
                  <c:v>0.53220000000000001</c:v>
                </c:pt>
                <c:pt idx="2541">
                  <c:v>0.53210000000000002</c:v>
                </c:pt>
                <c:pt idx="2542">
                  <c:v>0.53220000000000001</c:v>
                </c:pt>
                <c:pt idx="2543">
                  <c:v>0.53220000000000001</c:v>
                </c:pt>
                <c:pt idx="2544">
                  <c:v>0.53239999999999998</c:v>
                </c:pt>
                <c:pt idx="2545">
                  <c:v>0.53259999999999996</c:v>
                </c:pt>
                <c:pt idx="2546">
                  <c:v>0.53320000000000001</c:v>
                </c:pt>
                <c:pt idx="2547">
                  <c:v>0.53359999999999996</c:v>
                </c:pt>
                <c:pt idx="2548">
                  <c:v>0.53410000000000002</c:v>
                </c:pt>
                <c:pt idx="2549">
                  <c:v>0.53439999999999999</c:v>
                </c:pt>
                <c:pt idx="2550">
                  <c:v>0.53469999999999995</c:v>
                </c:pt>
                <c:pt idx="2551">
                  <c:v>0.53290000000000004</c:v>
                </c:pt>
                <c:pt idx="2552">
                  <c:v>0.53359999999999996</c:v>
                </c:pt>
                <c:pt idx="2553">
                  <c:v>0.53369999999999995</c:v>
                </c:pt>
                <c:pt idx="2554">
                  <c:v>0.53369999999999995</c:v>
                </c:pt>
                <c:pt idx="2555">
                  <c:v>0.53369999999999995</c:v>
                </c:pt>
                <c:pt idx="2556">
                  <c:v>0.53359999999999996</c:v>
                </c:pt>
                <c:pt idx="2557">
                  <c:v>0.53380000000000005</c:v>
                </c:pt>
                <c:pt idx="2558">
                  <c:v>0.53390000000000004</c:v>
                </c:pt>
                <c:pt idx="2559">
                  <c:v>0.53420000000000001</c:v>
                </c:pt>
                <c:pt idx="2560">
                  <c:v>0.53459999999999996</c:v>
                </c:pt>
                <c:pt idx="2561">
                  <c:v>0.53490000000000004</c:v>
                </c:pt>
                <c:pt idx="2562">
                  <c:v>0.5353</c:v>
                </c:pt>
                <c:pt idx="2563">
                  <c:v>0.53569999999999995</c:v>
                </c:pt>
                <c:pt idx="2564">
                  <c:v>0.53610000000000002</c:v>
                </c:pt>
                <c:pt idx="2565">
                  <c:v>0.53610000000000002</c:v>
                </c:pt>
                <c:pt idx="2566">
                  <c:v>0.5363</c:v>
                </c:pt>
                <c:pt idx="2567">
                  <c:v>0.53620000000000001</c:v>
                </c:pt>
                <c:pt idx="2568">
                  <c:v>0.53600000000000003</c:v>
                </c:pt>
                <c:pt idx="2569">
                  <c:v>0.53600000000000003</c:v>
                </c:pt>
                <c:pt idx="2570">
                  <c:v>0.53580000000000005</c:v>
                </c:pt>
                <c:pt idx="2571">
                  <c:v>0.53569999999999995</c:v>
                </c:pt>
                <c:pt idx="2572">
                  <c:v>0.53549999999999998</c:v>
                </c:pt>
                <c:pt idx="2573">
                  <c:v>0.5353</c:v>
                </c:pt>
                <c:pt idx="2574">
                  <c:v>0.53569999999999995</c:v>
                </c:pt>
                <c:pt idx="2575">
                  <c:v>0.53649999999999998</c:v>
                </c:pt>
                <c:pt idx="2576">
                  <c:v>0.53659999999999997</c:v>
                </c:pt>
                <c:pt idx="2577">
                  <c:v>0.53669999999999995</c:v>
                </c:pt>
                <c:pt idx="2578">
                  <c:v>0.53680000000000005</c:v>
                </c:pt>
                <c:pt idx="2579">
                  <c:v>0.53700000000000003</c:v>
                </c:pt>
                <c:pt idx="2580">
                  <c:v>0.53720000000000001</c:v>
                </c:pt>
                <c:pt idx="2581">
                  <c:v>0.53749999999999998</c:v>
                </c:pt>
                <c:pt idx="2582">
                  <c:v>0.53790000000000004</c:v>
                </c:pt>
                <c:pt idx="2583">
                  <c:v>0.53810000000000002</c:v>
                </c:pt>
                <c:pt idx="2584">
                  <c:v>0.5383</c:v>
                </c:pt>
                <c:pt idx="2585">
                  <c:v>0.53849999999999998</c:v>
                </c:pt>
                <c:pt idx="2586">
                  <c:v>0.53859999999999997</c:v>
                </c:pt>
                <c:pt idx="2587">
                  <c:v>0.53859999999999997</c:v>
                </c:pt>
                <c:pt idx="2588">
                  <c:v>0.53849999999999998</c:v>
                </c:pt>
                <c:pt idx="2589">
                  <c:v>0.5383</c:v>
                </c:pt>
                <c:pt idx="2590">
                  <c:v>0.53810000000000002</c:v>
                </c:pt>
                <c:pt idx="2591">
                  <c:v>0.53779999999999994</c:v>
                </c:pt>
                <c:pt idx="2592">
                  <c:v>0.53710000000000002</c:v>
                </c:pt>
                <c:pt idx="2593">
                  <c:v>0.53820000000000001</c:v>
                </c:pt>
                <c:pt idx="2594">
                  <c:v>0.53810000000000002</c:v>
                </c:pt>
                <c:pt idx="2595">
                  <c:v>0.53859999999999997</c:v>
                </c:pt>
                <c:pt idx="2596">
                  <c:v>0.53890000000000005</c:v>
                </c:pt>
                <c:pt idx="2597">
                  <c:v>0.5393</c:v>
                </c:pt>
                <c:pt idx="2598">
                  <c:v>0.53970000000000007</c:v>
                </c:pt>
                <c:pt idx="2599">
                  <c:v>0.53990000000000005</c:v>
                </c:pt>
                <c:pt idx="2600">
                  <c:v>0.54010000000000002</c:v>
                </c:pt>
                <c:pt idx="2601">
                  <c:v>0.54020000000000001</c:v>
                </c:pt>
                <c:pt idx="2602">
                  <c:v>0.54020000000000001</c:v>
                </c:pt>
                <c:pt idx="2603">
                  <c:v>0.54039999999999999</c:v>
                </c:pt>
                <c:pt idx="2604">
                  <c:v>0.54049999999999998</c:v>
                </c:pt>
                <c:pt idx="2605">
                  <c:v>0.54049999999999998</c:v>
                </c:pt>
                <c:pt idx="2606">
                  <c:v>0.54039999999999999</c:v>
                </c:pt>
                <c:pt idx="2607">
                  <c:v>0.5403</c:v>
                </c:pt>
                <c:pt idx="2608">
                  <c:v>0.5403</c:v>
                </c:pt>
                <c:pt idx="2609">
                  <c:v>0.54</c:v>
                </c:pt>
                <c:pt idx="2610">
                  <c:v>0.54</c:v>
                </c:pt>
                <c:pt idx="2611">
                  <c:v>0.54</c:v>
                </c:pt>
                <c:pt idx="2612">
                  <c:v>0.54</c:v>
                </c:pt>
                <c:pt idx="2613">
                  <c:v>0.53990000000000005</c:v>
                </c:pt>
                <c:pt idx="2614">
                  <c:v>0.53890000000000005</c:v>
                </c:pt>
                <c:pt idx="2615">
                  <c:v>0.53879999999999995</c:v>
                </c:pt>
                <c:pt idx="2616">
                  <c:v>0.53900000000000003</c:v>
                </c:pt>
                <c:pt idx="2617">
                  <c:v>0.53910000000000002</c:v>
                </c:pt>
                <c:pt idx="2618">
                  <c:v>0.53879999999999995</c:v>
                </c:pt>
                <c:pt idx="2619">
                  <c:v>0.53849999999999998</c:v>
                </c:pt>
                <c:pt idx="2620">
                  <c:v>0.53820000000000001</c:v>
                </c:pt>
                <c:pt idx="2621">
                  <c:v>0.53810000000000002</c:v>
                </c:pt>
                <c:pt idx="2622">
                  <c:v>0.53820000000000001</c:v>
                </c:pt>
                <c:pt idx="2623">
                  <c:v>0.53810000000000002</c:v>
                </c:pt>
                <c:pt idx="2624">
                  <c:v>0.53810000000000002</c:v>
                </c:pt>
                <c:pt idx="2625">
                  <c:v>0.53800000000000003</c:v>
                </c:pt>
                <c:pt idx="2626">
                  <c:v>0.53800000000000003</c:v>
                </c:pt>
                <c:pt idx="2627">
                  <c:v>0.53800000000000003</c:v>
                </c:pt>
                <c:pt idx="2628">
                  <c:v>0.53800000000000003</c:v>
                </c:pt>
                <c:pt idx="2629">
                  <c:v>0.53790000000000004</c:v>
                </c:pt>
                <c:pt idx="2630">
                  <c:v>0.53800000000000003</c:v>
                </c:pt>
                <c:pt idx="2631">
                  <c:v>0.53800000000000003</c:v>
                </c:pt>
                <c:pt idx="2632">
                  <c:v>0.53790000000000004</c:v>
                </c:pt>
                <c:pt idx="2633">
                  <c:v>0.53810000000000002</c:v>
                </c:pt>
                <c:pt idx="2634">
                  <c:v>0.53810000000000002</c:v>
                </c:pt>
                <c:pt idx="2635">
                  <c:v>0.53839999999999999</c:v>
                </c:pt>
                <c:pt idx="2636">
                  <c:v>0.53859999999999997</c:v>
                </c:pt>
                <c:pt idx="2637">
                  <c:v>0.53779999999999994</c:v>
                </c:pt>
                <c:pt idx="2638">
                  <c:v>0.53749999999999998</c:v>
                </c:pt>
                <c:pt idx="2639">
                  <c:v>0.53739999999999999</c:v>
                </c:pt>
                <c:pt idx="2640">
                  <c:v>0.53779999999999994</c:v>
                </c:pt>
                <c:pt idx="2641">
                  <c:v>0.53800000000000003</c:v>
                </c:pt>
                <c:pt idx="2642">
                  <c:v>0.53800000000000003</c:v>
                </c:pt>
                <c:pt idx="2643">
                  <c:v>0.53779999999999994</c:v>
                </c:pt>
                <c:pt idx="2644">
                  <c:v>0.53779999999999994</c:v>
                </c:pt>
                <c:pt idx="2645">
                  <c:v>0.53790000000000004</c:v>
                </c:pt>
                <c:pt idx="2646">
                  <c:v>0.53779999999999994</c:v>
                </c:pt>
                <c:pt idx="2647">
                  <c:v>0.53800000000000003</c:v>
                </c:pt>
                <c:pt idx="2648">
                  <c:v>0.53810000000000002</c:v>
                </c:pt>
                <c:pt idx="2649">
                  <c:v>0.53810000000000002</c:v>
                </c:pt>
                <c:pt idx="2650">
                  <c:v>0.53820000000000001</c:v>
                </c:pt>
                <c:pt idx="2651">
                  <c:v>0.53820000000000001</c:v>
                </c:pt>
                <c:pt idx="2652">
                  <c:v>0.53839999999999999</c:v>
                </c:pt>
                <c:pt idx="2653">
                  <c:v>0.53839999999999999</c:v>
                </c:pt>
                <c:pt idx="2654">
                  <c:v>0.53890000000000005</c:v>
                </c:pt>
                <c:pt idx="2655">
                  <c:v>0.53910000000000002</c:v>
                </c:pt>
                <c:pt idx="2656">
                  <c:v>0.53910000000000002</c:v>
                </c:pt>
                <c:pt idx="2657">
                  <c:v>0.53910000000000002</c:v>
                </c:pt>
                <c:pt idx="2658">
                  <c:v>0.53920000000000001</c:v>
                </c:pt>
                <c:pt idx="2659">
                  <c:v>0.53920000000000001</c:v>
                </c:pt>
                <c:pt idx="2660">
                  <c:v>0.53949999999999998</c:v>
                </c:pt>
                <c:pt idx="2661">
                  <c:v>0.53910000000000002</c:v>
                </c:pt>
                <c:pt idx="2662">
                  <c:v>0.53949999999999998</c:v>
                </c:pt>
                <c:pt idx="2663">
                  <c:v>0.53959999999999997</c:v>
                </c:pt>
                <c:pt idx="2664">
                  <c:v>0.53990000000000005</c:v>
                </c:pt>
                <c:pt idx="2665">
                  <c:v>0.54020000000000001</c:v>
                </c:pt>
                <c:pt idx="2666">
                  <c:v>0.54020000000000001</c:v>
                </c:pt>
                <c:pt idx="2667">
                  <c:v>0.54059999999999997</c:v>
                </c:pt>
                <c:pt idx="2668">
                  <c:v>0.54090000000000005</c:v>
                </c:pt>
                <c:pt idx="2669">
                  <c:v>0.54120000000000001</c:v>
                </c:pt>
                <c:pt idx="2670">
                  <c:v>0.54139999999999999</c:v>
                </c:pt>
                <c:pt idx="2671">
                  <c:v>0.54139999999999999</c:v>
                </c:pt>
                <c:pt idx="2672">
                  <c:v>0.54139999999999999</c:v>
                </c:pt>
                <c:pt idx="2673">
                  <c:v>0.54159999999999997</c:v>
                </c:pt>
                <c:pt idx="2674">
                  <c:v>0.54179999999999995</c:v>
                </c:pt>
                <c:pt idx="2675">
                  <c:v>0.54220000000000002</c:v>
                </c:pt>
                <c:pt idx="2676">
                  <c:v>0.54210000000000003</c:v>
                </c:pt>
                <c:pt idx="2677">
                  <c:v>0.54210000000000003</c:v>
                </c:pt>
                <c:pt idx="2678">
                  <c:v>0.54200000000000004</c:v>
                </c:pt>
                <c:pt idx="2679">
                  <c:v>0.54190000000000005</c:v>
                </c:pt>
                <c:pt idx="2680">
                  <c:v>0.54190000000000005</c:v>
                </c:pt>
                <c:pt idx="2681">
                  <c:v>0.54190000000000005</c:v>
                </c:pt>
                <c:pt idx="2682">
                  <c:v>0.54149999999999998</c:v>
                </c:pt>
                <c:pt idx="2683">
                  <c:v>0.54120000000000001</c:v>
                </c:pt>
                <c:pt idx="2684">
                  <c:v>0.54079999999999995</c:v>
                </c:pt>
                <c:pt idx="2685">
                  <c:v>0.54070000000000007</c:v>
                </c:pt>
                <c:pt idx="2686">
                  <c:v>0.54070000000000007</c:v>
                </c:pt>
                <c:pt idx="2687">
                  <c:v>0.54070000000000007</c:v>
                </c:pt>
                <c:pt idx="2688">
                  <c:v>0.54059999999999997</c:v>
                </c:pt>
                <c:pt idx="2689">
                  <c:v>0.54079999999999995</c:v>
                </c:pt>
                <c:pt idx="2690">
                  <c:v>0.54190000000000005</c:v>
                </c:pt>
                <c:pt idx="2691">
                  <c:v>0.54190000000000005</c:v>
                </c:pt>
                <c:pt idx="2692">
                  <c:v>0.54190000000000005</c:v>
                </c:pt>
                <c:pt idx="2693">
                  <c:v>0.54190000000000005</c:v>
                </c:pt>
                <c:pt idx="2694">
                  <c:v>0.54190000000000005</c:v>
                </c:pt>
                <c:pt idx="2695">
                  <c:v>0.53970000000000007</c:v>
                </c:pt>
                <c:pt idx="2696">
                  <c:v>0.54010000000000002</c:v>
                </c:pt>
                <c:pt idx="2697">
                  <c:v>0.54049999999999998</c:v>
                </c:pt>
                <c:pt idx="2698">
                  <c:v>0.54049999999999998</c:v>
                </c:pt>
                <c:pt idx="2699">
                  <c:v>0.54070000000000007</c:v>
                </c:pt>
                <c:pt idx="2700">
                  <c:v>0.54070000000000007</c:v>
                </c:pt>
                <c:pt idx="2701">
                  <c:v>0.54059999999999997</c:v>
                </c:pt>
                <c:pt idx="2702">
                  <c:v>0.54039999999999999</c:v>
                </c:pt>
                <c:pt idx="2703">
                  <c:v>0.54039999999999999</c:v>
                </c:pt>
                <c:pt idx="2704">
                  <c:v>0.54049999999999998</c:v>
                </c:pt>
                <c:pt idx="2705">
                  <c:v>0.5403</c:v>
                </c:pt>
                <c:pt idx="2706">
                  <c:v>0.54049999999999998</c:v>
                </c:pt>
                <c:pt idx="2707">
                  <c:v>0.5403</c:v>
                </c:pt>
                <c:pt idx="2708">
                  <c:v>0.54039999999999999</c:v>
                </c:pt>
                <c:pt idx="2709">
                  <c:v>0.5403</c:v>
                </c:pt>
                <c:pt idx="2710">
                  <c:v>0.54049999999999998</c:v>
                </c:pt>
                <c:pt idx="2711">
                  <c:v>0.54070000000000007</c:v>
                </c:pt>
                <c:pt idx="2712">
                  <c:v>0.54100000000000004</c:v>
                </c:pt>
                <c:pt idx="2713">
                  <c:v>0.54139999999999999</c:v>
                </c:pt>
                <c:pt idx="2714">
                  <c:v>0.54149999999999998</c:v>
                </c:pt>
                <c:pt idx="2715">
                  <c:v>0.54159999999999997</c:v>
                </c:pt>
                <c:pt idx="2716">
                  <c:v>0.54170000000000007</c:v>
                </c:pt>
                <c:pt idx="2717">
                  <c:v>0.54179999999999995</c:v>
                </c:pt>
                <c:pt idx="2718">
                  <c:v>0.54190000000000005</c:v>
                </c:pt>
                <c:pt idx="2719">
                  <c:v>0.54179999999999995</c:v>
                </c:pt>
                <c:pt idx="2720">
                  <c:v>0.54159999999999997</c:v>
                </c:pt>
                <c:pt idx="2721">
                  <c:v>0.54139999999999999</c:v>
                </c:pt>
                <c:pt idx="2722">
                  <c:v>0.5413</c:v>
                </c:pt>
                <c:pt idx="2723">
                  <c:v>0.54149999999999998</c:v>
                </c:pt>
                <c:pt idx="2724">
                  <c:v>0.54149999999999998</c:v>
                </c:pt>
                <c:pt idx="2725">
                  <c:v>0.54170000000000007</c:v>
                </c:pt>
                <c:pt idx="2726">
                  <c:v>0.54179999999999995</c:v>
                </c:pt>
                <c:pt idx="2727">
                  <c:v>0.54179999999999995</c:v>
                </c:pt>
                <c:pt idx="2728">
                  <c:v>0.54179999999999995</c:v>
                </c:pt>
                <c:pt idx="2729">
                  <c:v>0.54190000000000005</c:v>
                </c:pt>
                <c:pt idx="2730">
                  <c:v>0.54210000000000003</c:v>
                </c:pt>
                <c:pt idx="2731">
                  <c:v>0.54220000000000002</c:v>
                </c:pt>
                <c:pt idx="2732">
                  <c:v>0.54259999999999997</c:v>
                </c:pt>
                <c:pt idx="2733">
                  <c:v>0.54259999999999997</c:v>
                </c:pt>
                <c:pt idx="2734">
                  <c:v>0.54270000000000007</c:v>
                </c:pt>
                <c:pt idx="2735">
                  <c:v>0.54270000000000007</c:v>
                </c:pt>
                <c:pt idx="2736">
                  <c:v>0.54310000000000003</c:v>
                </c:pt>
                <c:pt idx="2737">
                  <c:v>0.54359999999999997</c:v>
                </c:pt>
                <c:pt idx="2738">
                  <c:v>0.54390000000000005</c:v>
                </c:pt>
                <c:pt idx="2739">
                  <c:v>0.54390000000000005</c:v>
                </c:pt>
                <c:pt idx="2740">
                  <c:v>0.54390000000000005</c:v>
                </c:pt>
                <c:pt idx="2741">
                  <c:v>0.54410000000000003</c:v>
                </c:pt>
                <c:pt idx="2742">
                  <c:v>0.54420000000000002</c:v>
                </c:pt>
                <c:pt idx="2743">
                  <c:v>0.5444</c:v>
                </c:pt>
                <c:pt idx="2744">
                  <c:v>0.54459999999999997</c:v>
                </c:pt>
                <c:pt idx="2745">
                  <c:v>0.54470000000000007</c:v>
                </c:pt>
                <c:pt idx="2746">
                  <c:v>0.54479999999999995</c:v>
                </c:pt>
                <c:pt idx="2747">
                  <c:v>0.54470000000000007</c:v>
                </c:pt>
                <c:pt idx="2748">
                  <c:v>0.54470000000000007</c:v>
                </c:pt>
                <c:pt idx="2749">
                  <c:v>0.54449999999999998</c:v>
                </c:pt>
                <c:pt idx="2750">
                  <c:v>0.54449999999999998</c:v>
                </c:pt>
                <c:pt idx="2751">
                  <c:v>0.54470000000000007</c:v>
                </c:pt>
                <c:pt idx="2752">
                  <c:v>0.54459999999999997</c:v>
                </c:pt>
                <c:pt idx="2753">
                  <c:v>0.5444</c:v>
                </c:pt>
                <c:pt idx="2754">
                  <c:v>0.54279999999999995</c:v>
                </c:pt>
                <c:pt idx="2755">
                  <c:v>0.54049999999999998</c:v>
                </c:pt>
                <c:pt idx="2756">
                  <c:v>0.54079999999999995</c:v>
                </c:pt>
                <c:pt idx="2757">
                  <c:v>0.54090000000000005</c:v>
                </c:pt>
                <c:pt idx="2758">
                  <c:v>0.54079999999999995</c:v>
                </c:pt>
                <c:pt idx="2759">
                  <c:v>0.54059999999999997</c:v>
                </c:pt>
                <c:pt idx="2760">
                  <c:v>0.5403</c:v>
                </c:pt>
                <c:pt idx="2761">
                  <c:v>0.54010000000000002</c:v>
                </c:pt>
                <c:pt idx="2762">
                  <c:v>0.54010000000000002</c:v>
                </c:pt>
                <c:pt idx="2763">
                  <c:v>0.53990000000000005</c:v>
                </c:pt>
                <c:pt idx="2764">
                  <c:v>0.54</c:v>
                </c:pt>
                <c:pt idx="2765">
                  <c:v>0.54010000000000002</c:v>
                </c:pt>
                <c:pt idx="2766">
                  <c:v>0.54</c:v>
                </c:pt>
                <c:pt idx="2767">
                  <c:v>0.54</c:v>
                </c:pt>
                <c:pt idx="2768">
                  <c:v>0.54</c:v>
                </c:pt>
                <c:pt idx="2769">
                  <c:v>0.54</c:v>
                </c:pt>
                <c:pt idx="2770">
                  <c:v>0.54020000000000001</c:v>
                </c:pt>
                <c:pt idx="2771">
                  <c:v>0.54049999999999998</c:v>
                </c:pt>
                <c:pt idx="2772">
                  <c:v>0.54049999999999998</c:v>
                </c:pt>
                <c:pt idx="2773">
                  <c:v>0.54039999999999999</c:v>
                </c:pt>
                <c:pt idx="2774">
                  <c:v>0.54020000000000001</c:v>
                </c:pt>
                <c:pt idx="2775">
                  <c:v>0.54010000000000002</c:v>
                </c:pt>
                <c:pt idx="2776">
                  <c:v>0.54</c:v>
                </c:pt>
                <c:pt idx="2777">
                  <c:v>0.53990000000000005</c:v>
                </c:pt>
                <c:pt idx="2778">
                  <c:v>0.53870000000000007</c:v>
                </c:pt>
                <c:pt idx="2779">
                  <c:v>0.53839999999999999</c:v>
                </c:pt>
                <c:pt idx="2780">
                  <c:v>0.53839999999999999</c:v>
                </c:pt>
                <c:pt idx="2781">
                  <c:v>0.53839999999999999</c:v>
                </c:pt>
                <c:pt idx="2782">
                  <c:v>0.53849999999999998</c:v>
                </c:pt>
                <c:pt idx="2783">
                  <c:v>0.53839999999999999</c:v>
                </c:pt>
                <c:pt idx="2784">
                  <c:v>0.53849999999999998</c:v>
                </c:pt>
                <c:pt idx="2785">
                  <c:v>0.53849999999999998</c:v>
                </c:pt>
                <c:pt idx="2786">
                  <c:v>0.53849999999999998</c:v>
                </c:pt>
                <c:pt idx="2787">
                  <c:v>0.53849999999999998</c:v>
                </c:pt>
                <c:pt idx="2788">
                  <c:v>0.53870000000000007</c:v>
                </c:pt>
                <c:pt idx="2789">
                  <c:v>0.53879999999999995</c:v>
                </c:pt>
                <c:pt idx="2790">
                  <c:v>0.53870000000000007</c:v>
                </c:pt>
                <c:pt idx="2791">
                  <c:v>0.53849999999999998</c:v>
                </c:pt>
                <c:pt idx="2792">
                  <c:v>0.53849999999999998</c:v>
                </c:pt>
                <c:pt idx="2793">
                  <c:v>0.53849999999999998</c:v>
                </c:pt>
                <c:pt idx="2794">
                  <c:v>0.53839999999999999</c:v>
                </c:pt>
                <c:pt idx="2795">
                  <c:v>0.53810000000000002</c:v>
                </c:pt>
                <c:pt idx="2796">
                  <c:v>0.53790000000000004</c:v>
                </c:pt>
                <c:pt idx="2797">
                  <c:v>0.53779999999999994</c:v>
                </c:pt>
                <c:pt idx="2798">
                  <c:v>0.53779999999999994</c:v>
                </c:pt>
                <c:pt idx="2799">
                  <c:v>0.53779999999999994</c:v>
                </c:pt>
                <c:pt idx="2800">
                  <c:v>0.53739999999999999</c:v>
                </c:pt>
                <c:pt idx="2801">
                  <c:v>0.53739999999999999</c:v>
                </c:pt>
                <c:pt idx="2802">
                  <c:v>0.53659999999999997</c:v>
                </c:pt>
                <c:pt idx="2803">
                  <c:v>0.53569999999999995</c:v>
                </c:pt>
                <c:pt idx="2804">
                  <c:v>0.53490000000000004</c:v>
                </c:pt>
                <c:pt idx="2805">
                  <c:v>0.53490000000000004</c:v>
                </c:pt>
                <c:pt idx="2806">
                  <c:v>0.53520000000000001</c:v>
                </c:pt>
                <c:pt idx="2807">
                  <c:v>0.53539999999999999</c:v>
                </c:pt>
                <c:pt idx="2808">
                  <c:v>0.53520000000000001</c:v>
                </c:pt>
                <c:pt idx="2809">
                  <c:v>0.53510000000000002</c:v>
                </c:pt>
                <c:pt idx="2810">
                  <c:v>0.53459999999999996</c:v>
                </c:pt>
                <c:pt idx="2811">
                  <c:v>0.5343</c:v>
                </c:pt>
                <c:pt idx="2812">
                  <c:v>0.53339999999999999</c:v>
                </c:pt>
                <c:pt idx="2813">
                  <c:v>0.53300000000000003</c:v>
                </c:pt>
                <c:pt idx="2814">
                  <c:v>0.53220000000000001</c:v>
                </c:pt>
                <c:pt idx="2815">
                  <c:v>0.53220000000000001</c:v>
                </c:pt>
                <c:pt idx="2816">
                  <c:v>0.53169999999999995</c:v>
                </c:pt>
                <c:pt idx="2817">
                  <c:v>0.53069999999999995</c:v>
                </c:pt>
                <c:pt idx="2818">
                  <c:v>0.52969999999999995</c:v>
                </c:pt>
                <c:pt idx="2819">
                  <c:v>0.52890000000000004</c:v>
                </c:pt>
                <c:pt idx="2820">
                  <c:v>0.52800000000000002</c:v>
                </c:pt>
                <c:pt idx="2821">
                  <c:v>0.52690000000000003</c:v>
                </c:pt>
                <c:pt idx="2822">
                  <c:v>0.52590000000000003</c:v>
                </c:pt>
                <c:pt idx="2823">
                  <c:v>0.52480000000000004</c:v>
                </c:pt>
                <c:pt idx="2824">
                  <c:v>0.52529999999999999</c:v>
                </c:pt>
                <c:pt idx="2825">
                  <c:v>0.5252</c:v>
                </c:pt>
                <c:pt idx="2826">
                  <c:v>0.52510000000000001</c:v>
                </c:pt>
                <c:pt idx="2827">
                  <c:v>0.52459999999999996</c:v>
                </c:pt>
                <c:pt idx="2828">
                  <c:v>0.52400000000000002</c:v>
                </c:pt>
                <c:pt idx="2829">
                  <c:v>0.52439999999999998</c:v>
                </c:pt>
                <c:pt idx="2830">
                  <c:v>0.5252</c:v>
                </c:pt>
                <c:pt idx="2831">
                  <c:v>0.52580000000000005</c:v>
                </c:pt>
                <c:pt idx="2832">
                  <c:v>0.52569999999999995</c:v>
                </c:pt>
                <c:pt idx="2833">
                  <c:v>0.52539999999999998</c:v>
                </c:pt>
                <c:pt idx="2834">
                  <c:v>0.52459999999999996</c:v>
                </c:pt>
                <c:pt idx="2835">
                  <c:v>0.5242</c:v>
                </c:pt>
                <c:pt idx="2836">
                  <c:v>0.52459999999999996</c:v>
                </c:pt>
                <c:pt idx="2837">
                  <c:v>0.52539999999999998</c:v>
                </c:pt>
                <c:pt idx="2838">
                  <c:v>0.52610000000000001</c:v>
                </c:pt>
                <c:pt idx="2839">
                  <c:v>0.5262</c:v>
                </c:pt>
                <c:pt idx="2840">
                  <c:v>0.52580000000000005</c:v>
                </c:pt>
                <c:pt idx="2841">
                  <c:v>0.52549999999999997</c:v>
                </c:pt>
                <c:pt idx="2842">
                  <c:v>0.52490000000000003</c:v>
                </c:pt>
                <c:pt idx="2843">
                  <c:v>0.52510000000000001</c:v>
                </c:pt>
                <c:pt idx="2844">
                  <c:v>0.52510000000000001</c:v>
                </c:pt>
                <c:pt idx="2845">
                  <c:v>0.52510000000000001</c:v>
                </c:pt>
                <c:pt idx="2846">
                  <c:v>0.52500000000000002</c:v>
                </c:pt>
                <c:pt idx="2847">
                  <c:v>0.52500000000000002</c:v>
                </c:pt>
                <c:pt idx="2848">
                  <c:v>0.52500000000000002</c:v>
                </c:pt>
                <c:pt idx="2849">
                  <c:v>0.52539999999999998</c:v>
                </c:pt>
                <c:pt idx="2850">
                  <c:v>0.52600000000000002</c:v>
                </c:pt>
                <c:pt idx="2851">
                  <c:v>0.52600000000000002</c:v>
                </c:pt>
                <c:pt idx="2852">
                  <c:v>0.52939999999999998</c:v>
                </c:pt>
                <c:pt idx="2853">
                  <c:v>0.53059999999999996</c:v>
                </c:pt>
                <c:pt idx="2854">
                  <c:v>0.53110000000000002</c:v>
                </c:pt>
                <c:pt idx="2855">
                  <c:v>0.53190000000000004</c:v>
                </c:pt>
                <c:pt idx="2856">
                  <c:v>0.53249999999999997</c:v>
                </c:pt>
                <c:pt idx="2857">
                  <c:v>0.53280000000000005</c:v>
                </c:pt>
                <c:pt idx="2858">
                  <c:v>0.53249999999999997</c:v>
                </c:pt>
                <c:pt idx="2859">
                  <c:v>0.5302</c:v>
                </c:pt>
                <c:pt idx="2860">
                  <c:v>0.52929999999999999</c:v>
                </c:pt>
                <c:pt idx="2861">
                  <c:v>0.52929999999999999</c:v>
                </c:pt>
                <c:pt idx="2862">
                  <c:v>0.52859999999999996</c:v>
                </c:pt>
                <c:pt idx="2863">
                  <c:v>0.52769999999999995</c:v>
                </c:pt>
                <c:pt idx="2864">
                  <c:v>0.52649999999999997</c:v>
                </c:pt>
                <c:pt idx="2865">
                  <c:v>0.52490000000000003</c:v>
                </c:pt>
                <c:pt idx="2866">
                  <c:v>0.52259999999999984</c:v>
                </c:pt>
                <c:pt idx="2867">
                  <c:v>0.51880000000000004</c:v>
                </c:pt>
                <c:pt idx="2868">
                  <c:v>0.51459999999999984</c:v>
                </c:pt>
                <c:pt idx="2869">
                  <c:v>0.51090000000000002</c:v>
                </c:pt>
                <c:pt idx="2870">
                  <c:v>0.50360000000000005</c:v>
                </c:pt>
                <c:pt idx="2871">
                  <c:v>0.50170000000000003</c:v>
                </c:pt>
                <c:pt idx="2872">
                  <c:v>0.50260000000000005</c:v>
                </c:pt>
                <c:pt idx="2873">
                  <c:v>0.50449999999999984</c:v>
                </c:pt>
                <c:pt idx="2874">
                  <c:v>0.50690000000000002</c:v>
                </c:pt>
                <c:pt idx="2875">
                  <c:v>0.50870000000000004</c:v>
                </c:pt>
                <c:pt idx="2876">
                  <c:v>0.50970000000000004</c:v>
                </c:pt>
                <c:pt idx="2877">
                  <c:v>0.51100000000000001</c:v>
                </c:pt>
                <c:pt idx="2878">
                  <c:v>0.51290000000000002</c:v>
                </c:pt>
                <c:pt idx="2879">
                  <c:v>0.51519999999999999</c:v>
                </c:pt>
                <c:pt idx="2880">
                  <c:v>0.51780000000000004</c:v>
                </c:pt>
                <c:pt idx="2881">
                  <c:v>0.52039999999999997</c:v>
                </c:pt>
                <c:pt idx="2882">
                  <c:v>0.52139999999999997</c:v>
                </c:pt>
                <c:pt idx="2883">
                  <c:v>0.52100000000000002</c:v>
                </c:pt>
                <c:pt idx="2884">
                  <c:v>0.52010000000000001</c:v>
                </c:pt>
                <c:pt idx="2885">
                  <c:v>0.51859999999999984</c:v>
                </c:pt>
                <c:pt idx="2886">
                  <c:v>0.5171</c:v>
                </c:pt>
                <c:pt idx="2887">
                  <c:v>0.51570000000000005</c:v>
                </c:pt>
                <c:pt idx="2888">
                  <c:v>0.51459999999999984</c:v>
                </c:pt>
                <c:pt idx="2889">
                  <c:v>0.51400000000000001</c:v>
                </c:pt>
                <c:pt idx="2890">
                  <c:v>0.51400000000000001</c:v>
                </c:pt>
                <c:pt idx="2891">
                  <c:v>0.51429999999999998</c:v>
                </c:pt>
                <c:pt idx="2892">
                  <c:v>0.51480000000000004</c:v>
                </c:pt>
                <c:pt idx="2893">
                  <c:v>0.51570000000000005</c:v>
                </c:pt>
                <c:pt idx="2894">
                  <c:v>0.51690000000000003</c:v>
                </c:pt>
                <c:pt idx="2895">
                  <c:v>0.51819999999999999</c:v>
                </c:pt>
                <c:pt idx="2896">
                  <c:v>0.51939999999999997</c:v>
                </c:pt>
                <c:pt idx="2897">
                  <c:v>0.52</c:v>
                </c:pt>
                <c:pt idx="2898">
                  <c:v>0.51990000000000003</c:v>
                </c:pt>
                <c:pt idx="2899">
                  <c:v>0.51949999999999996</c:v>
                </c:pt>
                <c:pt idx="2900">
                  <c:v>0.51919999999999999</c:v>
                </c:pt>
                <c:pt idx="2901">
                  <c:v>0.51880000000000004</c:v>
                </c:pt>
                <c:pt idx="2902">
                  <c:v>0.51849999999999996</c:v>
                </c:pt>
                <c:pt idx="2903">
                  <c:v>0.51819999999999999</c:v>
                </c:pt>
                <c:pt idx="2904">
                  <c:v>0.51800000000000002</c:v>
                </c:pt>
                <c:pt idx="2905">
                  <c:v>0.51800000000000002</c:v>
                </c:pt>
                <c:pt idx="2906">
                  <c:v>0.51859999999999984</c:v>
                </c:pt>
                <c:pt idx="2907">
                  <c:v>0.51929999999999998</c:v>
                </c:pt>
                <c:pt idx="2908">
                  <c:v>0.51970000000000005</c:v>
                </c:pt>
                <c:pt idx="2909">
                  <c:v>0.5202</c:v>
                </c:pt>
                <c:pt idx="2910">
                  <c:v>0.52029999999999998</c:v>
                </c:pt>
                <c:pt idx="2911">
                  <c:v>0.52049999999999996</c:v>
                </c:pt>
                <c:pt idx="2912">
                  <c:v>0.52059999999999984</c:v>
                </c:pt>
                <c:pt idx="2913">
                  <c:v>0.52090000000000003</c:v>
                </c:pt>
                <c:pt idx="2914">
                  <c:v>0.52110000000000001</c:v>
                </c:pt>
                <c:pt idx="2915">
                  <c:v>0.5212</c:v>
                </c:pt>
                <c:pt idx="2916">
                  <c:v>0.52129999999999999</c:v>
                </c:pt>
                <c:pt idx="2917">
                  <c:v>0.52170000000000005</c:v>
                </c:pt>
                <c:pt idx="2918">
                  <c:v>0.52249999999999996</c:v>
                </c:pt>
                <c:pt idx="2919">
                  <c:v>0.52329999999999999</c:v>
                </c:pt>
                <c:pt idx="2920">
                  <c:v>0.52380000000000004</c:v>
                </c:pt>
                <c:pt idx="2921">
                  <c:v>0.52439999999999998</c:v>
                </c:pt>
                <c:pt idx="2922">
                  <c:v>0.52510000000000001</c:v>
                </c:pt>
                <c:pt idx="2923">
                  <c:v>0.52559999999999996</c:v>
                </c:pt>
                <c:pt idx="2924">
                  <c:v>0.52610000000000001</c:v>
                </c:pt>
                <c:pt idx="2925">
                  <c:v>0.52669999999999995</c:v>
                </c:pt>
                <c:pt idx="2926">
                  <c:v>0.52700000000000002</c:v>
                </c:pt>
                <c:pt idx="2927">
                  <c:v>0.52739999999999998</c:v>
                </c:pt>
                <c:pt idx="2928">
                  <c:v>0.52790000000000004</c:v>
                </c:pt>
                <c:pt idx="2929">
                  <c:v>0.52849999999999997</c:v>
                </c:pt>
                <c:pt idx="2930">
                  <c:v>0.52890000000000004</c:v>
                </c:pt>
                <c:pt idx="2931">
                  <c:v>0.5292</c:v>
                </c:pt>
                <c:pt idx="2932">
                  <c:v>0.52910000000000001</c:v>
                </c:pt>
                <c:pt idx="2933">
                  <c:v>0.52910000000000001</c:v>
                </c:pt>
                <c:pt idx="2934">
                  <c:v>0.52910000000000001</c:v>
                </c:pt>
                <c:pt idx="2935">
                  <c:v>0.52990000000000004</c:v>
                </c:pt>
                <c:pt idx="2936">
                  <c:v>0.52990000000000004</c:v>
                </c:pt>
                <c:pt idx="2937">
                  <c:v>0.52990000000000004</c:v>
                </c:pt>
                <c:pt idx="2938">
                  <c:v>0.52990000000000004</c:v>
                </c:pt>
                <c:pt idx="2939">
                  <c:v>0.53039999999999998</c:v>
                </c:pt>
                <c:pt idx="2940">
                  <c:v>0.52729999999999999</c:v>
                </c:pt>
                <c:pt idx="2941">
                  <c:v>0.52749999999999997</c:v>
                </c:pt>
                <c:pt idx="2942">
                  <c:v>0.52739999999999998</c:v>
                </c:pt>
                <c:pt idx="2943">
                  <c:v>0.52749999999999997</c:v>
                </c:pt>
                <c:pt idx="2944">
                  <c:v>0.52739999999999998</c:v>
                </c:pt>
                <c:pt idx="2945">
                  <c:v>0.52759999999999996</c:v>
                </c:pt>
                <c:pt idx="2946">
                  <c:v>0.52790000000000004</c:v>
                </c:pt>
                <c:pt idx="2947">
                  <c:v>0.52869999999999995</c:v>
                </c:pt>
                <c:pt idx="2948">
                  <c:v>0.52869999999999995</c:v>
                </c:pt>
                <c:pt idx="2949">
                  <c:v>0.52869999999999995</c:v>
                </c:pt>
                <c:pt idx="2950">
                  <c:v>0.52869999999999995</c:v>
                </c:pt>
                <c:pt idx="2951">
                  <c:v>0.52869999999999995</c:v>
                </c:pt>
                <c:pt idx="2952">
                  <c:v>0.52739999999999998</c:v>
                </c:pt>
                <c:pt idx="2953">
                  <c:v>0.52729999999999999</c:v>
                </c:pt>
                <c:pt idx="2954">
                  <c:v>0.52739999999999998</c:v>
                </c:pt>
                <c:pt idx="2955">
                  <c:v>0.52749999999999997</c:v>
                </c:pt>
                <c:pt idx="2956">
                  <c:v>0.52759999999999996</c:v>
                </c:pt>
                <c:pt idx="2957">
                  <c:v>0.52780000000000005</c:v>
                </c:pt>
                <c:pt idx="2958">
                  <c:v>0.52790000000000004</c:v>
                </c:pt>
                <c:pt idx="2959">
                  <c:v>0.52800000000000002</c:v>
                </c:pt>
                <c:pt idx="2960">
                  <c:v>0.52790000000000004</c:v>
                </c:pt>
                <c:pt idx="2961">
                  <c:v>0.52810000000000001</c:v>
                </c:pt>
                <c:pt idx="2962">
                  <c:v>0.52810000000000001</c:v>
                </c:pt>
                <c:pt idx="2963">
                  <c:v>0.52810000000000001</c:v>
                </c:pt>
                <c:pt idx="2964">
                  <c:v>0.52810000000000001</c:v>
                </c:pt>
                <c:pt idx="2965">
                  <c:v>0.52810000000000001</c:v>
                </c:pt>
                <c:pt idx="2966">
                  <c:v>0.5272</c:v>
                </c:pt>
                <c:pt idx="2967">
                  <c:v>0.52780000000000005</c:v>
                </c:pt>
                <c:pt idx="2968">
                  <c:v>0.52780000000000005</c:v>
                </c:pt>
                <c:pt idx="2969">
                  <c:v>0.52780000000000005</c:v>
                </c:pt>
                <c:pt idx="2970">
                  <c:v>0.52759999999999996</c:v>
                </c:pt>
                <c:pt idx="2971">
                  <c:v>0.52759999999999996</c:v>
                </c:pt>
                <c:pt idx="2972">
                  <c:v>0.52749999999999997</c:v>
                </c:pt>
                <c:pt idx="2973">
                  <c:v>0.5272</c:v>
                </c:pt>
                <c:pt idx="2974">
                  <c:v>0.52669999999999995</c:v>
                </c:pt>
                <c:pt idx="2975">
                  <c:v>0.52669999999999995</c:v>
                </c:pt>
                <c:pt idx="2976">
                  <c:v>0.52669999999999995</c:v>
                </c:pt>
                <c:pt idx="2977">
                  <c:v>0.52659999999999996</c:v>
                </c:pt>
                <c:pt idx="2978">
                  <c:v>0.52629999999999999</c:v>
                </c:pt>
                <c:pt idx="2979">
                  <c:v>0.52629999999999999</c:v>
                </c:pt>
                <c:pt idx="2980">
                  <c:v>0.52639999999999998</c:v>
                </c:pt>
                <c:pt idx="2981">
                  <c:v>0.52529999999999999</c:v>
                </c:pt>
                <c:pt idx="2982">
                  <c:v>0.52490000000000003</c:v>
                </c:pt>
                <c:pt idx="2983">
                  <c:v>0.52429999999999999</c:v>
                </c:pt>
                <c:pt idx="2984">
                  <c:v>0.52449999999999997</c:v>
                </c:pt>
                <c:pt idx="2985">
                  <c:v>0.52449999999999997</c:v>
                </c:pt>
                <c:pt idx="2986">
                  <c:v>0.52480000000000004</c:v>
                </c:pt>
                <c:pt idx="2987">
                  <c:v>0.52480000000000004</c:v>
                </c:pt>
                <c:pt idx="2988">
                  <c:v>0.52439999999999998</c:v>
                </c:pt>
                <c:pt idx="2989">
                  <c:v>0.52439999999999998</c:v>
                </c:pt>
                <c:pt idx="2990">
                  <c:v>0.52410000000000001</c:v>
                </c:pt>
                <c:pt idx="2991">
                  <c:v>0.52459999999999996</c:v>
                </c:pt>
                <c:pt idx="2992">
                  <c:v>0.52480000000000004</c:v>
                </c:pt>
                <c:pt idx="2993">
                  <c:v>0.52480000000000004</c:v>
                </c:pt>
                <c:pt idx="2994">
                  <c:v>0.52500000000000002</c:v>
                </c:pt>
                <c:pt idx="2995">
                  <c:v>0.5252</c:v>
                </c:pt>
                <c:pt idx="2996">
                  <c:v>0.52529999999999999</c:v>
                </c:pt>
                <c:pt idx="2997">
                  <c:v>0.52549999999999997</c:v>
                </c:pt>
                <c:pt idx="2998">
                  <c:v>0.52600000000000002</c:v>
                </c:pt>
                <c:pt idx="2999">
                  <c:v>0.52610000000000001</c:v>
                </c:pt>
                <c:pt idx="3000">
                  <c:v>0.52580000000000005</c:v>
                </c:pt>
                <c:pt idx="3001">
                  <c:v>0.52500000000000002</c:v>
                </c:pt>
                <c:pt idx="3002">
                  <c:v>0.52359999999999984</c:v>
                </c:pt>
                <c:pt idx="3003">
                  <c:v>0.52229999999999999</c:v>
                </c:pt>
                <c:pt idx="3004">
                  <c:v>0.52100000000000002</c:v>
                </c:pt>
                <c:pt idx="3005">
                  <c:v>0.51980000000000004</c:v>
                </c:pt>
                <c:pt idx="3006">
                  <c:v>0.51880000000000004</c:v>
                </c:pt>
                <c:pt idx="3007">
                  <c:v>0.5181</c:v>
                </c:pt>
                <c:pt idx="3008">
                  <c:v>0.51770000000000005</c:v>
                </c:pt>
                <c:pt idx="3009">
                  <c:v>0.51670000000000005</c:v>
                </c:pt>
                <c:pt idx="3010">
                  <c:v>0.51549999999999996</c:v>
                </c:pt>
                <c:pt idx="3011">
                  <c:v>0.51429999999999998</c:v>
                </c:pt>
                <c:pt idx="3012">
                  <c:v>0.51249999999999996</c:v>
                </c:pt>
                <c:pt idx="3013">
                  <c:v>0.51100000000000001</c:v>
                </c:pt>
                <c:pt idx="3014">
                  <c:v>0.50929999999999997</c:v>
                </c:pt>
                <c:pt idx="3015">
                  <c:v>0.5081</c:v>
                </c:pt>
                <c:pt idx="3016">
                  <c:v>0.50760000000000005</c:v>
                </c:pt>
                <c:pt idx="3017">
                  <c:v>0.50760000000000005</c:v>
                </c:pt>
                <c:pt idx="3018">
                  <c:v>0.5081</c:v>
                </c:pt>
                <c:pt idx="3019">
                  <c:v>0.50880000000000003</c:v>
                </c:pt>
                <c:pt idx="3020">
                  <c:v>0.50929999999999997</c:v>
                </c:pt>
                <c:pt idx="3021">
                  <c:v>0.50980000000000003</c:v>
                </c:pt>
                <c:pt idx="3022">
                  <c:v>0.51019999999999999</c:v>
                </c:pt>
                <c:pt idx="3023">
                  <c:v>0.51019999999999999</c:v>
                </c:pt>
                <c:pt idx="3024">
                  <c:v>0.51019999999999999</c:v>
                </c:pt>
                <c:pt idx="3025">
                  <c:v>0.50890000000000002</c:v>
                </c:pt>
                <c:pt idx="3026">
                  <c:v>0.50890000000000002</c:v>
                </c:pt>
                <c:pt idx="3027">
                  <c:v>0.50700000000000001</c:v>
                </c:pt>
                <c:pt idx="3028">
                  <c:v>0.50649999999999984</c:v>
                </c:pt>
                <c:pt idx="3029">
                  <c:v>0.50490000000000002</c:v>
                </c:pt>
                <c:pt idx="3030">
                  <c:v>0.50539999999999996</c:v>
                </c:pt>
                <c:pt idx="3031">
                  <c:v>0.50590000000000002</c:v>
                </c:pt>
                <c:pt idx="3032">
                  <c:v>0.50649999999999984</c:v>
                </c:pt>
                <c:pt idx="3033">
                  <c:v>0.50739999999999996</c:v>
                </c:pt>
                <c:pt idx="3034">
                  <c:v>0.50790000000000002</c:v>
                </c:pt>
                <c:pt idx="3035">
                  <c:v>0.50829999999999997</c:v>
                </c:pt>
                <c:pt idx="3036">
                  <c:v>0.50829999999999997</c:v>
                </c:pt>
                <c:pt idx="3037">
                  <c:v>0.50760000000000005</c:v>
                </c:pt>
                <c:pt idx="3038">
                  <c:v>0.50649999999999984</c:v>
                </c:pt>
                <c:pt idx="3039">
                  <c:v>0.50729999999999997</c:v>
                </c:pt>
                <c:pt idx="3040">
                  <c:v>0.50560000000000005</c:v>
                </c:pt>
                <c:pt idx="3041">
                  <c:v>0.50549999999999984</c:v>
                </c:pt>
                <c:pt idx="3042">
                  <c:v>0.50590000000000002</c:v>
                </c:pt>
                <c:pt idx="3043">
                  <c:v>0.50619999999999998</c:v>
                </c:pt>
                <c:pt idx="3044">
                  <c:v>0.50609999999999999</c:v>
                </c:pt>
                <c:pt idx="3045">
                  <c:v>0.50619999999999998</c:v>
                </c:pt>
                <c:pt idx="3046">
                  <c:v>0.50619999999999998</c:v>
                </c:pt>
                <c:pt idx="3047">
                  <c:v>0.50629999999999997</c:v>
                </c:pt>
                <c:pt idx="3048">
                  <c:v>0.50860000000000005</c:v>
                </c:pt>
                <c:pt idx="3049">
                  <c:v>0.50860000000000005</c:v>
                </c:pt>
                <c:pt idx="3050">
                  <c:v>0.50860000000000005</c:v>
                </c:pt>
                <c:pt idx="3051">
                  <c:v>0.50860000000000005</c:v>
                </c:pt>
                <c:pt idx="3052">
                  <c:v>0.50860000000000005</c:v>
                </c:pt>
                <c:pt idx="3053">
                  <c:v>0.50490000000000002</c:v>
                </c:pt>
                <c:pt idx="3054">
                  <c:v>0.505</c:v>
                </c:pt>
                <c:pt idx="3055">
                  <c:v>0.50429999999999997</c:v>
                </c:pt>
                <c:pt idx="3056">
                  <c:v>0.50329999999999997</c:v>
                </c:pt>
                <c:pt idx="3057">
                  <c:v>0.50280000000000002</c:v>
                </c:pt>
                <c:pt idx="3058">
                  <c:v>0.503</c:v>
                </c:pt>
                <c:pt idx="3059">
                  <c:v>0.50319999999999998</c:v>
                </c:pt>
                <c:pt idx="3060">
                  <c:v>0.50390000000000001</c:v>
                </c:pt>
                <c:pt idx="3061">
                  <c:v>0.50390000000000001</c:v>
                </c:pt>
                <c:pt idx="3062">
                  <c:v>0.503</c:v>
                </c:pt>
                <c:pt idx="3063">
                  <c:v>0.50129999999999997</c:v>
                </c:pt>
                <c:pt idx="3064">
                  <c:v>0.50029999999999997</c:v>
                </c:pt>
                <c:pt idx="3065">
                  <c:v>0.50249999999999984</c:v>
                </c:pt>
                <c:pt idx="3066">
                  <c:v>0.50370000000000004</c:v>
                </c:pt>
                <c:pt idx="3067">
                  <c:v>0.50370000000000004</c:v>
                </c:pt>
                <c:pt idx="3068">
                  <c:v>0.50349999999999984</c:v>
                </c:pt>
                <c:pt idx="3069">
                  <c:v>0.50370000000000004</c:v>
                </c:pt>
                <c:pt idx="3070">
                  <c:v>0.50419999999999998</c:v>
                </c:pt>
                <c:pt idx="3071">
                  <c:v>0.50429999999999997</c:v>
                </c:pt>
                <c:pt idx="3072">
                  <c:v>0.50490000000000002</c:v>
                </c:pt>
                <c:pt idx="3073">
                  <c:v>0.50519999999999998</c:v>
                </c:pt>
                <c:pt idx="3074">
                  <c:v>0.50509999999999999</c:v>
                </c:pt>
                <c:pt idx="3075">
                  <c:v>0.50480000000000003</c:v>
                </c:pt>
                <c:pt idx="3076">
                  <c:v>0.50480000000000003</c:v>
                </c:pt>
                <c:pt idx="3077">
                  <c:v>0.50490000000000002</c:v>
                </c:pt>
                <c:pt idx="3078">
                  <c:v>0.50509999999999999</c:v>
                </c:pt>
                <c:pt idx="3079">
                  <c:v>0.50490000000000002</c:v>
                </c:pt>
                <c:pt idx="3080">
                  <c:v>0.50539999999999996</c:v>
                </c:pt>
                <c:pt idx="3081">
                  <c:v>0.50539999999999996</c:v>
                </c:pt>
                <c:pt idx="3082">
                  <c:v>0.50549999999999984</c:v>
                </c:pt>
                <c:pt idx="3083">
                  <c:v>0.50560000000000005</c:v>
                </c:pt>
                <c:pt idx="3084">
                  <c:v>0.50549999999999984</c:v>
                </c:pt>
                <c:pt idx="3085">
                  <c:v>0.50580000000000003</c:v>
                </c:pt>
                <c:pt idx="3086">
                  <c:v>0.50570000000000004</c:v>
                </c:pt>
                <c:pt idx="3087">
                  <c:v>0.50560000000000005</c:v>
                </c:pt>
                <c:pt idx="3088">
                  <c:v>0.50560000000000005</c:v>
                </c:pt>
                <c:pt idx="3089">
                  <c:v>0.50560000000000005</c:v>
                </c:pt>
                <c:pt idx="3090">
                  <c:v>0.50560000000000005</c:v>
                </c:pt>
                <c:pt idx="3091">
                  <c:v>0.50549999999999984</c:v>
                </c:pt>
                <c:pt idx="3092">
                  <c:v>0.50549999999999984</c:v>
                </c:pt>
                <c:pt idx="3093">
                  <c:v>0.50549999999999984</c:v>
                </c:pt>
                <c:pt idx="3094">
                  <c:v>0.50560000000000005</c:v>
                </c:pt>
                <c:pt idx="3095">
                  <c:v>0.50580000000000003</c:v>
                </c:pt>
                <c:pt idx="3096">
                  <c:v>0.50590000000000002</c:v>
                </c:pt>
                <c:pt idx="3097">
                  <c:v>0.50590000000000002</c:v>
                </c:pt>
                <c:pt idx="3098">
                  <c:v>0.50609999999999999</c:v>
                </c:pt>
                <c:pt idx="3099">
                  <c:v>0.50629999999999997</c:v>
                </c:pt>
                <c:pt idx="3100">
                  <c:v>0.50670000000000004</c:v>
                </c:pt>
                <c:pt idx="3101">
                  <c:v>0.50670000000000004</c:v>
                </c:pt>
                <c:pt idx="3102">
                  <c:v>0.50680000000000003</c:v>
                </c:pt>
                <c:pt idx="3103">
                  <c:v>0.5071</c:v>
                </c:pt>
                <c:pt idx="3104">
                  <c:v>0.50829999999999997</c:v>
                </c:pt>
                <c:pt idx="3105">
                  <c:v>0.50890000000000002</c:v>
                </c:pt>
                <c:pt idx="3106">
                  <c:v>0.50919999999999999</c:v>
                </c:pt>
                <c:pt idx="3107">
                  <c:v>0.50990000000000002</c:v>
                </c:pt>
                <c:pt idx="3108">
                  <c:v>0.51019999999999999</c:v>
                </c:pt>
                <c:pt idx="3109">
                  <c:v>0.51039999999999996</c:v>
                </c:pt>
                <c:pt idx="3110">
                  <c:v>0.51060000000000005</c:v>
                </c:pt>
                <c:pt idx="3111">
                  <c:v>0.51060000000000005</c:v>
                </c:pt>
                <c:pt idx="3112">
                  <c:v>0.51100000000000001</c:v>
                </c:pt>
                <c:pt idx="3113">
                  <c:v>0.51129999999999998</c:v>
                </c:pt>
                <c:pt idx="3114">
                  <c:v>0.51080000000000003</c:v>
                </c:pt>
                <c:pt idx="3115">
                  <c:v>0.51180000000000003</c:v>
                </c:pt>
                <c:pt idx="3116">
                  <c:v>0.51219999999999999</c:v>
                </c:pt>
                <c:pt idx="3117">
                  <c:v>0.51249999999999996</c:v>
                </c:pt>
                <c:pt idx="3118">
                  <c:v>0.51280000000000003</c:v>
                </c:pt>
                <c:pt idx="3119">
                  <c:v>0.51280000000000003</c:v>
                </c:pt>
                <c:pt idx="3120">
                  <c:v>0.51290000000000002</c:v>
                </c:pt>
                <c:pt idx="3121">
                  <c:v>0.51290000000000002</c:v>
                </c:pt>
                <c:pt idx="3122">
                  <c:v>0.51319999999999999</c:v>
                </c:pt>
                <c:pt idx="3123">
                  <c:v>0.5131</c:v>
                </c:pt>
                <c:pt idx="3124">
                  <c:v>0.51290000000000002</c:v>
                </c:pt>
                <c:pt idx="3125">
                  <c:v>0.51300000000000001</c:v>
                </c:pt>
                <c:pt idx="3126">
                  <c:v>0.51300000000000001</c:v>
                </c:pt>
                <c:pt idx="3127">
                  <c:v>0.51319999999999999</c:v>
                </c:pt>
                <c:pt idx="3128">
                  <c:v>0.51359999999999983</c:v>
                </c:pt>
                <c:pt idx="3129">
                  <c:v>0.51370000000000005</c:v>
                </c:pt>
                <c:pt idx="3130">
                  <c:v>0.51400000000000001</c:v>
                </c:pt>
                <c:pt idx="3131">
                  <c:v>0.5141</c:v>
                </c:pt>
                <c:pt idx="3132">
                  <c:v>0.51429999999999998</c:v>
                </c:pt>
                <c:pt idx="3133">
                  <c:v>0.51459999999999984</c:v>
                </c:pt>
                <c:pt idx="3134">
                  <c:v>0.51470000000000005</c:v>
                </c:pt>
                <c:pt idx="3135">
                  <c:v>0.51429999999999998</c:v>
                </c:pt>
                <c:pt idx="3136">
                  <c:v>0.51270000000000004</c:v>
                </c:pt>
                <c:pt idx="3137">
                  <c:v>0.51160000000000005</c:v>
                </c:pt>
                <c:pt idx="3138">
                  <c:v>0.51280000000000003</c:v>
                </c:pt>
                <c:pt idx="3139">
                  <c:v>0.5121</c:v>
                </c:pt>
                <c:pt idx="3140">
                  <c:v>0.51100000000000001</c:v>
                </c:pt>
                <c:pt idx="3141">
                  <c:v>0.5111</c:v>
                </c:pt>
                <c:pt idx="3142">
                  <c:v>0.51129999999999998</c:v>
                </c:pt>
                <c:pt idx="3143">
                  <c:v>0.51100000000000001</c:v>
                </c:pt>
                <c:pt idx="3144">
                  <c:v>0.5111</c:v>
                </c:pt>
                <c:pt idx="3145">
                  <c:v>0.51139999999999997</c:v>
                </c:pt>
                <c:pt idx="3146">
                  <c:v>0.51149999999999984</c:v>
                </c:pt>
                <c:pt idx="3147">
                  <c:v>0.51160000000000005</c:v>
                </c:pt>
                <c:pt idx="3148">
                  <c:v>0.51229999999999998</c:v>
                </c:pt>
                <c:pt idx="3149">
                  <c:v>0.51239999999999997</c:v>
                </c:pt>
                <c:pt idx="3150">
                  <c:v>0.51290000000000002</c:v>
                </c:pt>
                <c:pt idx="3151">
                  <c:v>0.51339999999999997</c:v>
                </c:pt>
                <c:pt idx="3152">
                  <c:v>0.51429999999999998</c:v>
                </c:pt>
                <c:pt idx="3153">
                  <c:v>0.51549999999999996</c:v>
                </c:pt>
                <c:pt idx="3154">
                  <c:v>0.51659999999999984</c:v>
                </c:pt>
                <c:pt idx="3155">
                  <c:v>0.51770000000000005</c:v>
                </c:pt>
                <c:pt idx="3156">
                  <c:v>0.51890000000000003</c:v>
                </c:pt>
                <c:pt idx="3157">
                  <c:v>0.52029999999999998</c:v>
                </c:pt>
                <c:pt idx="3158">
                  <c:v>0.52149999999999996</c:v>
                </c:pt>
                <c:pt idx="3159">
                  <c:v>0.52229999999999999</c:v>
                </c:pt>
                <c:pt idx="3160">
                  <c:v>0.52239999999999998</c:v>
                </c:pt>
                <c:pt idx="3161">
                  <c:v>0.52210000000000001</c:v>
                </c:pt>
                <c:pt idx="3162">
                  <c:v>0.52190000000000003</c:v>
                </c:pt>
                <c:pt idx="3163">
                  <c:v>0.52139999999999997</c:v>
                </c:pt>
                <c:pt idx="3164">
                  <c:v>0.5212</c:v>
                </c:pt>
                <c:pt idx="3165">
                  <c:v>0.52110000000000001</c:v>
                </c:pt>
                <c:pt idx="3166">
                  <c:v>0.52110000000000001</c:v>
                </c:pt>
                <c:pt idx="3167">
                  <c:v>0.52110000000000001</c:v>
                </c:pt>
                <c:pt idx="3168">
                  <c:v>0.52110000000000001</c:v>
                </c:pt>
                <c:pt idx="3169">
                  <c:v>0.5212</c:v>
                </c:pt>
                <c:pt idx="3170">
                  <c:v>0.5212</c:v>
                </c:pt>
                <c:pt idx="3171">
                  <c:v>0.52110000000000001</c:v>
                </c:pt>
                <c:pt idx="3172">
                  <c:v>0.52090000000000003</c:v>
                </c:pt>
                <c:pt idx="3173">
                  <c:v>0.52059999999999984</c:v>
                </c:pt>
                <c:pt idx="3174">
                  <c:v>0.51990000000000003</c:v>
                </c:pt>
                <c:pt idx="3175">
                  <c:v>0.51929999999999998</c:v>
                </c:pt>
                <c:pt idx="3176">
                  <c:v>0.51910000000000001</c:v>
                </c:pt>
                <c:pt idx="3177">
                  <c:v>0.51880000000000004</c:v>
                </c:pt>
                <c:pt idx="3178">
                  <c:v>0.51859999999999984</c:v>
                </c:pt>
                <c:pt idx="3179">
                  <c:v>0.51859999999999984</c:v>
                </c:pt>
                <c:pt idx="3180">
                  <c:v>0.51890000000000003</c:v>
                </c:pt>
                <c:pt idx="3181">
                  <c:v>0.51880000000000004</c:v>
                </c:pt>
                <c:pt idx="3182">
                  <c:v>0.51880000000000004</c:v>
                </c:pt>
                <c:pt idx="3183">
                  <c:v>0.51890000000000003</c:v>
                </c:pt>
                <c:pt idx="3184">
                  <c:v>0.51890000000000003</c:v>
                </c:pt>
                <c:pt idx="3185">
                  <c:v>0.51890000000000003</c:v>
                </c:pt>
                <c:pt idx="3186">
                  <c:v>0.51890000000000003</c:v>
                </c:pt>
                <c:pt idx="3187">
                  <c:v>0.51890000000000003</c:v>
                </c:pt>
                <c:pt idx="3188">
                  <c:v>0.51919999999999999</c:v>
                </c:pt>
                <c:pt idx="3189">
                  <c:v>0.52039999999999997</c:v>
                </c:pt>
                <c:pt idx="3190">
                  <c:v>0.52049999999999996</c:v>
                </c:pt>
                <c:pt idx="3191">
                  <c:v>0.52039999999999997</c:v>
                </c:pt>
                <c:pt idx="3192">
                  <c:v>0.52039999999999997</c:v>
                </c:pt>
                <c:pt idx="3193">
                  <c:v>0.52049999999999996</c:v>
                </c:pt>
                <c:pt idx="3194">
                  <c:v>0.52070000000000005</c:v>
                </c:pt>
                <c:pt idx="3195">
                  <c:v>0.52059999999999984</c:v>
                </c:pt>
                <c:pt idx="3196">
                  <c:v>0.52059999999999984</c:v>
                </c:pt>
                <c:pt idx="3197">
                  <c:v>0.52059999999999984</c:v>
                </c:pt>
                <c:pt idx="3198">
                  <c:v>0.52059999999999984</c:v>
                </c:pt>
                <c:pt idx="3199">
                  <c:v>0.52080000000000004</c:v>
                </c:pt>
                <c:pt idx="3200">
                  <c:v>0.52100000000000002</c:v>
                </c:pt>
                <c:pt idx="3201">
                  <c:v>0.52139999999999997</c:v>
                </c:pt>
                <c:pt idx="3202">
                  <c:v>0.52139999999999997</c:v>
                </c:pt>
                <c:pt idx="3203">
                  <c:v>0.52139999999999997</c:v>
                </c:pt>
                <c:pt idx="3204">
                  <c:v>0.52159999999999984</c:v>
                </c:pt>
                <c:pt idx="3205">
                  <c:v>0.52170000000000005</c:v>
                </c:pt>
                <c:pt idx="3206">
                  <c:v>0.52210000000000001</c:v>
                </c:pt>
                <c:pt idx="3207">
                  <c:v>0.5222</c:v>
                </c:pt>
                <c:pt idx="3208">
                  <c:v>0.52170000000000005</c:v>
                </c:pt>
                <c:pt idx="3209">
                  <c:v>0.52149999999999996</c:v>
                </c:pt>
                <c:pt idx="3210">
                  <c:v>0.52149999999999996</c:v>
                </c:pt>
                <c:pt idx="3211">
                  <c:v>0.52170000000000005</c:v>
                </c:pt>
                <c:pt idx="3212">
                  <c:v>0.52159999999999984</c:v>
                </c:pt>
                <c:pt idx="3213">
                  <c:v>0.52129999999999999</c:v>
                </c:pt>
                <c:pt idx="3214">
                  <c:v>0.52080000000000004</c:v>
                </c:pt>
                <c:pt idx="3215">
                  <c:v>0.52090000000000003</c:v>
                </c:pt>
                <c:pt idx="3216">
                  <c:v>0.52100000000000002</c:v>
                </c:pt>
                <c:pt idx="3217">
                  <c:v>0.52110000000000001</c:v>
                </c:pt>
                <c:pt idx="3218">
                  <c:v>0.52139999999999997</c:v>
                </c:pt>
                <c:pt idx="3219">
                  <c:v>0.52149999999999996</c:v>
                </c:pt>
                <c:pt idx="3220">
                  <c:v>0.52159999999999984</c:v>
                </c:pt>
                <c:pt idx="3221">
                  <c:v>0.52159999999999984</c:v>
                </c:pt>
                <c:pt idx="3222">
                  <c:v>0.52170000000000005</c:v>
                </c:pt>
                <c:pt idx="3223">
                  <c:v>0.52180000000000004</c:v>
                </c:pt>
                <c:pt idx="3224">
                  <c:v>0.52180000000000004</c:v>
                </c:pt>
                <c:pt idx="3225">
                  <c:v>0.5222</c:v>
                </c:pt>
                <c:pt idx="3226">
                  <c:v>0.52239999999999998</c:v>
                </c:pt>
                <c:pt idx="3227">
                  <c:v>0.52249999999999996</c:v>
                </c:pt>
                <c:pt idx="3228">
                  <c:v>0.52259999999999984</c:v>
                </c:pt>
                <c:pt idx="3229">
                  <c:v>0.52280000000000004</c:v>
                </c:pt>
                <c:pt idx="3230">
                  <c:v>0.52300000000000002</c:v>
                </c:pt>
                <c:pt idx="3231">
                  <c:v>0.52310000000000001</c:v>
                </c:pt>
                <c:pt idx="3232">
                  <c:v>0.5232</c:v>
                </c:pt>
                <c:pt idx="3233">
                  <c:v>0.52310000000000001</c:v>
                </c:pt>
                <c:pt idx="3234">
                  <c:v>0.5232</c:v>
                </c:pt>
                <c:pt idx="3235">
                  <c:v>0.52310000000000001</c:v>
                </c:pt>
                <c:pt idx="3236">
                  <c:v>0.5232</c:v>
                </c:pt>
                <c:pt idx="3237">
                  <c:v>0.52129999999999999</c:v>
                </c:pt>
                <c:pt idx="3238">
                  <c:v>0.51990000000000003</c:v>
                </c:pt>
                <c:pt idx="3239">
                  <c:v>0.52</c:v>
                </c:pt>
                <c:pt idx="3240">
                  <c:v>0.52010000000000001</c:v>
                </c:pt>
                <c:pt idx="3241">
                  <c:v>0.52039999999999997</c:v>
                </c:pt>
                <c:pt idx="3242">
                  <c:v>0.52090000000000003</c:v>
                </c:pt>
                <c:pt idx="3243">
                  <c:v>0.5212</c:v>
                </c:pt>
                <c:pt idx="3244">
                  <c:v>0.52170000000000005</c:v>
                </c:pt>
                <c:pt idx="3245">
                  <c:v>0.5222</c:v>
                </c:pt>
                <c:pt idx="3246">
                  <c:v>0.5222</c:v>
                </c:pt>
                <c:pt idx="3247">
                  <c:v>0.52039999999999997</c:v>
                </c:pt>
                <c:pt idx="3248">
                  <c:v>0.52039999999999997</c:v>
                </c:pt>
                <c:pt idx="3249">
                  <c:v>0.52049999999999996</c:v>
                </c:pt>
                <c:pt idx="3250">
                  <c:v>0.52049999999999996</c:v>
                </c:pt>
                <c:pt idx="3251">
                  <c:v>0.52010000000000001</c:v>
                </c:pt>
                <c:pt idx="3252">
                  <c:v>0.51990000000000003</c:v>
                </c:pt>
                <c:pt idx="3253">
                  <c:v>0.51990000000000003</c:v>
                </c:pt>
                <c:pt idx="3254">
                  <c:v>0.52139999999999997</c:v>
                </c:pt>
                <c:pt idx="3255">
                  <c:v>0.52539999999999998</c:v>
                </c:pt>
                <c:pt idx="3256">
                  <c:v>0.52549999999999997</c:v>
                </c:pt>
                <c:pt idx="3257">
                  <c:v>0.52539999999999998</c:v>
                </c:pt>
                <c:pt idx="3258">
                  <c:v>0.52539999999999998</c:v>
                </c:pt>
                <c:pt idx="3259">
                  <c:v>0.52529999999999999</c:v>
                </c:pt>
                <c:pt idx="3260">
                  <c:v>0.52559999999999996</c:v>
                </c:pt>
                <c:pt idx="3261">
                  <c:v>0.52580000000000005</c:v>
                </c:pt>
                <c:pt idx="3262">
                  <c:v>0.52600000000000002</c:v>
                </c:pt>
                <c:pt idx="3263">
                  <c:v>0.52610000000000001</c:v>
                </c:pt>
                <c:pt idx="3264">
                  <c:v>0.52610000000000001</c:v>
                </c:pt>
                <c:pt idx="3265">
                  <c:v>0.52559999999999996</c:v>
                </c:pt>
                <c:pt idx="3266">
                  <c:v>0.52470000000000017</c:v>
                </c:pt>
                <c:pt idx="3267">
                  <c:v>0.52439999999999998</c:v>
                </c:pt>
                <c:pt idx="3268">
                  <c:v>0.52410000000000001</c:v>
                </c:pt>
                <c:pt idx="3269">
                  <c:v>0.52349999999999997</c:v>
                </c:pt>
                <c:pt idx="3270">
                  <c:v>0.52349999999999997</c:v>
                </c:pt>
                <c:pt idx="3271">
                  <c:v>0.52349999999999997</c:v>
                </c:pt>
                <c:pt idx="3272">
                  <c:v>0.52549999999999997</c:v>
                </c:pt>
                <c:pt idx="3273">
                  <c:v>0.52549999999999997</c:v>
                </c:pt>
                <c:pt idx="3274">
                  <c:v>0.5212</c:v>
                </c:pt>
                <c:pt idx="3275">
                  <c:v>0.5212</c:v>
                </c:pt>
                <c:pt idx="3276">
                  <c:v>0.52049999999999996</c:v>
                </c:pt>
                <c:pt idx="3277">
                  <c:v>0.5202</c:v>
                </c:pt>
                <c:pt idx="3278">
                  <c:v>0.52010000000000001</c:v>
                </c:pt>
                <c:pt idx="3279">
                  <c:v>0.5202</c:v>
                </c:pt>
                <c:pt idx="3280">
                  <c:v>0.52059999999999984</c:v>
                </c:pt>
                <c:pt idx="3281">
                  <c:v>0.52090000000000003</c:v>
                </c:pt>
                <c:pt idx="3282">
                  <c:v>0.5212</c:v>
                </c:pt>
                <c:pt idx="3283">
                  <c:v>0.52170000000000005</c:v>
                </c:pt>
                <c:pt idx="3284">
                  <c:v>0.52210000000000001</c:v>
                </c:pt>
                <c:pt idx="3285">
                  <c:v>0.52249999999999996</c:v>
                </c:pt>
                <c:pt idx="3286">
                  <c:v>0.52280000000000004</c:v>
                </c:pt>
                <c:pt idx="3287">
                  <c:v>0.52300000000000002</c:v>
                </c:pt>
                <c:pt idx="3288">
                  <c:v>0.5232</c:v>
                </c:pt>
                <c:pt idx="3289">
                  <c:v>0.52349999999999997</c:v>
                </c:pt>
                <c:pt idx="3290">
                  <c:v>0.52370000000000005</c:v>
                </c:pt>
                <c:pt idx="3291">
                  <c:v>0.52370000000000005</c:v>
                </c:pt>
                <c:pt idx="3292">
                  <c:v>0.52339999999999998</c:v>
                </c:pt>
                <c:pt idx="3293">
                  <c:v>0.52329999999999999</c:v>
                </c:pt>
                <c:pt idx="3294">
                  <c:v>0.52310000000000001</c:v>
                </c:pt>
                <c:pt idx="3295">
                  <c:v>0.52300000000000002</c:v>
                </c:pt>
                <c:pt idx="3296">
                  <c:v>0.52310000000000001</c:v>
                </c:pt>
                <c:pt idx="3297">
                  <c:v>0.52339999999999998</c:v>
                </c:pt>
                <c:pt idx="3298">
                  <c:v>0.52370000000000005</c:v>
                </c:pt>
                <c:pt idx="3299">
                  <c:v>0.52390000000000003</c:v>
                </c:pt>
                <c:pt idx="3300">
                  <c:v>0.52410000000000001</c:v>
                </c:pt>
                <c:pt idx="3301">
                  <c:v>0.52380000000000004</c:v>
                </c:pt>
                <c:pt idx="3302">
                  <c:v>0.52349999999999997</c:v>
                </c:pt>
                <c:pt idx="3303">
                  <c:v>0.5232</c:v>
                </c:pt>
                <c:pt idx="3304">
                  <c:v>0.52310000000000001</c:v>
                </c:pt>
                <c:pt idx="3305">
                  <c:v>0.52310000000000001</c:v>
                </c:pt>
                <c:pt idx="3306">
                  <c:v>0.52339999999999998</c:v>
                </c:pt>
                <c:pt idx="3307">
                  <c:v>0.52339999999999998</c:v>
                </c:pt>
                <c:pt idx="3308">
                  <c:v>0.52370000000000005</c:v>
                </c:pt>
                <c:pt idx="3309">
                  <c:v>0.52410000000000001</c:v>
                </c:pt>
                <c:pt idx="3310">
                  <c:v>0.52439999999999998</c:v>
                </c:pt>
                <c:pt idx="3311">
                  <c:v>0.52449999999999997</c:v>
                </c:pt>
                <c:pt idx="3312">
                  <c:v>0.52500000000000002</c:v>
                </c:pt>
                <c:pt idx="3313">
                  <c:v>0.52529999999999999</c:v>
                </c:pt>
                <c:pt idx="3314">
                  <c:v>0.52539999999999998</c:v>
                </c:pt>
                <c:pt idx="3315">
                  <c:v>0.52549999999999997</c:v>
                </c:pt>
                <c:pt idx="3316">
                  <c:v>0.52549999999999997</c:v>
                </c:pt>
                <c:pt idx="3317">
                  <c:v>0.52569999999999995</c:v>
                </c:pt>
                <c:pt idx="3318">
                  <c:v>0.52610000000000001</c:v>
                </c:pt>
                <c:pt idx="3319">
                  <c:v>0.5262</c:v>
                </c:pt>
                <c:pt idx="3320">
                  <c:v>0.5262</c:v>
                </c:pt>
                <c:pt idx="3321">
                  <c:v>0.52610000000000001</c:v>
                </c:pt>
                <c:pt idx="3322">
                  <c:v>0.52559999999999996</c:v>
                </c:pt>
                <c:pt idx="3323">
                  <c:v>0.52580000000000005</c:v>
                </c:pt>
                <c:pt idx="3324">
                  <c:v>0.52569999999999995</c:v>
                </c:pt>
                <c:pt idx="3325">
                  <c:v>0.52569999999999995</c:v>
                </c:pt>
                <c:pt idx="3326">
                  <c:v>0.52600000000000002</c:v>
                </c:pt>
                <c:pt idx="3327">
                  <c:v>0.52639999999999998</c:v>
                </c:pt>
                <c:pt idx="3328">
                  <c:v>0.52669999999999995</c:v>
                </c:pt>
                <c:pt idx="3329">
                  <c:v>0.52710000000000001</c:v>
                </c:pt>
                <c:pt idx="3330">
                  <c:v>0.52729999999999999</c:v>
                </c:pt>
                <c:pt idx="3331">
                  <c:v>0.52769999999999995</c:v>
                </c:pt>
                <c:pt idx="3332">
                  <c:v>0.52780000000000005</c:v>
                </c:pt>
                <c:pt idx="3333">
                  <c:v>0.52780000000000005</c:v>
                </c:pt>
                <c:pt idx="3334">
                  <c:v>0.52780000000000005</c:v>
                </c:pt>
                <c:pt idx="3335">
                  <c:v>0.52759999999999996</c:v>
                </c:pt>
                <c:pt idx="3336">
                  <c:v>0.52759999999999996</c:v>
                </c:pt>
                <c:pt idx="3337">
                  <c:v>0.52759999999999996</c:v>
                </c:pt>
                <c:pt idx="3338">
                  <c:v>0.52769999999999995</c:v>
                </c:pt>
                <c:pt idx="3339">
                  <c:v>0.52769999999999995</c:v>
                </c:pt>
                <c:pt idx="3340">
                  <c:v>0.52769999999999995</c:v>
                </c:pt>
                <c:pt idx="3341">
                  <c:v>0.52780000000000005</c:v>
                </c:pt>
                <c:pt idx="3342">
                  <c:v>0.52780000000000005</c:v>
                </c:pt>
                <c:pt idx="3343">
                  <c:v>0.52800000000000002</c:v>
                </c:pt>
                <c:pt idx="3344">
                  <c:v>0.52800000000000002</c:v>
                </c:pt>
                <c:pt idx="3345">
                  <c:v>0.52790000000000004</c:v>
                </c:pt>
                <c:pt idx="3346">
                  <c:v>0.52839999999999998</c:v>
                </c:pt>
                <c:pt idx="3347">
                  <c:v>0.52839999999999998</c:v>
                </c:pt>
                <c:pt idx="3348">
                  <c:v>0.52859999999999996</c:v>
                </c:pt>
                <c:pt idx="3349">
                  <c:v>0.52859999999999996</c:v>
                </c:pt>
                <c:pt idx="3350">
                  <c:v>0.52800000000000002</c:v>
                </c:pt>
                <c:pt idx="3351">
                  <c:v>0.52729999999999999</c:v>
                </c:pt>
                <c:pt idx="3352">
                  <c:v>0.52769999999999995</c:v>
                </c:pt>
                <c:pt idx="3353">
                  <c:v>0.52780000000000005</c:v>
                </c:pt>
                <c:pt idx="3354">
                  <c:v>0.52780000000000005</c:v>
                </c:pt>
                <c:pt idx="3355">
                  <c:v>0.52790000000000004</c:v>
                </c:pt>
                <c:pt idx="3356">
                  <c:v>0.52800000000000002</c:v>
                </c:pt>
                <c:pt idx="3357">
                  <c:v>0.52800000000000002</c:v>
                </c:pt>
                <c:pt idx="3358">
                  <c:v>0.52769999999999995</c:v>
                </c:pt>
                <c:pt idx="3359">
                  <c:v>0.52769999999999995</c:v>
                </c:pt>
                <c:pt idx="3360">
                  <c:v>0.52780000000000005</c:v>
                </c:pt>
                <c:pt idx="3361">
                  <c:v>0.52790000000000004</c:v>
                </c:pt>
                <c:pt idx="3362">
                  <c:v>0.5282</c:v>
                </c:pt>
                <c:pt idx="3363">
                  <c:v>0.5282</c:v>
                </c:pt>
                <c:pt idx="3364">
                  <c:v>0.5282</c:v>
                </c:pt>
                <c:pt idx="3365">
                  <c:v>0.5282</c:v>
                </c:pt>
                <c:pt idx="3366">
                  <c:v>0.52829999999999999</c:v>
                </c:pt>
                <c:pt idx="3367">
                  <c:v>0.52829999999999999</c:v>
                </c:pt>
                <c:pt idx="3368">
                  <c:v>0.52859999999999996</c:v>
                </c:pt>
                <c:pt idx="3369">
                  <c:v>0.52859999999999996</c:v>
                </c:pt>
                <c:pt idx="3370">
                  <c:v>0.52849999999999997</c:v>
                </c:pt>
                <c:pt idx="3371">
                  <c:v>0.52849999999999997</c:v>
                </c:pt>
                <c:pt idx="3372">
                  <c:v>0.52810000000000001</c:v>
                </c:pt>
                <c:pt idx="3373">
                  <c:v>0.52810000000000001</c:v>
                </c:pt>
                <c:pt idx="3374">
                  <c:v>0.52810000000000001</c:v>
                </c:pt>
                <c:pt idx="3375">
                  <c:v>0.52829999999999999</c:v>
                </c:pt>
                <c:pt idx="3376">
                  <c:v>0.5282</c:v>
                </c:pt>
                <c:pt idx="3377">
                  <c:v>0.52790000000000004</c:v>
                </c:pt>
                <c:pt idx="3378">
                  <c:v>0.52780000000000005</c:v>
                </c:pt>
                <c:pt idx="3379">
                  <c:v>0.52790000000000004</c:v>
                </c:pt>
                <c:pt idx="3380">
                  <c:v>0.52849999999999997</c:v>
                </c:pt>
                <c:pt idx="3381">
                  <c:v>0.52929999999999999</c:v>
                </c:pt>
                <c:pt idx="3382">
                  <c:v>0.53029999999999999</c:v>
                </c:pt>
                <c:pt idx="3383">
                  <c:v>0.53029999999999999</c:v>
                </c:pt>
                <c:pt idx="3384">
                  <c:v>0.52969999999999995</c:v>
                </c:pt>
                <c:pt idx="3385">
                  <c:v>0.52849999999999997</c:v>
                </c:pt>
                <c:pt idx="3386">
                  <c:v>0.52690000000000003</c:v>
                </c:pt>
                <c:pt idx="3387">
                  <c:v>0.52549999999999997</c:v>
                </c:pt>
                <c:pt idx="3388">
                  <c:v>0.52449999999999997</c:v>
                </c:pt>
                <c:pt idx="3389">
                  <c:v>0.52390000000000003</c:v>
                </c:pt>
                <c:pt idx="3390">
                  <c:v>0.5222</c:v>
                </c:pt>
                <c:pt idx="3391">
                  <c:v>0.52029999999999998</c:v>
                </c:pt>
                <c:pt idx="3392">
                  <c:v>0.51980000000000004</c:v>
                </c:pt>
                <c:pt idx="3393">
                  <c:v>0.52039999999999997</c:v>
                </c:pt>
                <c:pt idx="3394">
                  <c:v>0.52039999999999997</c:v>
                </c:pt>
                <c:pt idx="3395">
                  <c:v>0.51939999999999997</c:v>
                </c:pt>
                <c:pt idx="3396">
                  <c:v>0.51870000000000005</c:v>
                </c:pt>
                <c:pt idx="3397">
                  <c:v>0.51919999999999999</c:v>
                </c:pt>
                <c:pt idx="3398">
                  <c:v>0.51919999999999999</c:v>
                </c:pt>
                <c:pt idx="3399">
                  <c:v>0.51959999999999984</c:v>
                </c:pt>
                <c:pt idx="3400">
                  <c:v>0.51919999999999999</c:v>
                </c:pt>
                <c:pt idx="3401">
                  <c:v>0.51829999999999998</c:v>
                </c:pt>
                <c:pt idx="3402">
                  <c:v>0.51759999999999984</c:v>
                </c:pt>
                <c:pt idx="3403">
                  <c:v>0.51670000000000005</c:v>
                </c:pt>
                <c:pt idx="3404">
                  <c:v>0.51619999999999999</c:v>
                </c:pt>
                <c:pt idx="3405">
                  <c:v>0.51570000000000005</c:v>
                </c:pt>
                <c:pt idx="3406">
                  <c:v>0.51519999999999999</c:v>
                </c:pt>
                <c:pt idx="3407">
                  <c:v>0.5141</c:v>
                </c:pt>
                <c:pt idx="3408">
                  <c:v>0.51280000000000003</c:v>
                </c:pt>
                <c:pt idx="3409">
                  <c:v>0.50880000000000003</c:v>
                </c:pt>
                <c:pt idx="3410">
                  <c:v>0.50819999999999999</c:v>
                </c:pt>
                <c:pt idx="3411">
                  <c:v>0.50770000000000004</c:v>
                </c:pt>
                <c:pt idx="3412">
                  <c:v>0.50739999999999996</c:v>
                </c:pt>
                <c:pt idx="3413">
                  <c:v>0.5071</c:v>
                </c:pt>
                <c:pt idx="3414">
                  <c:v>0.50490000000000002</c:v>
                </c:pt>
                <c:pt idx="3415">
                  <c:v>0.50460000000000005</c:v>
                </c:pt>
                <c:pt idx="3416">
                  <c:v>0.50429999999999997</c:v>
                </c:pt>
                <c:pt idx="3417">
                  <c:v>0.505</c:v>
                </c:pt>
                <c:pt idx="3418">
                  <c:v>0.50549999999999984</c:v>
                </c:pt>
                <c:pt idx="3419">
                  <c:v>0.50600000000000001</c:v>
                </c:pt>
                <c:pt idx="3420">
                  <c:v>0.50629999999999997</c:v>
                </c:pt>
                <c:pt idx="3421">
                  <c:v>0.50539999999999996</c:v>
                </c:pt>
                <c:pt idx="3422">
                  <c:v>0.50480000000000003</c:v>
                </c:pt>
                <c:pt idx="3423">
                  <c:v>0.50409999999999999</c:v>
                </c:pt>
                <c:pt idx="3424">
                  <c:v>0.50429999999999997</c:v>
                </c:pt>
                <c:pt idx="3425">
                  <c:v>0.50490000000000002</c:v>
                </c:pt>
                <c:pt idx="3426">
                  <c:v>0.50580000000000003</c:v>
                </c:pt>
                <c:pt idx="3427">
                  <c:v>0.50549999999999984</c:v>
                </c:pt>
                <c:pt idx="3428">
                  <c:v>0.50470000000000004</c:v>
                </c:pt>
                <c:pt idx="3429">
                  <c:v>0.50460000000000005</c:v>
                </c:pt>
                <c:pt idx="3430">
                  <c:v>0.50460000000000005</c:v>
                </c:pt>
                <c:pt idx="3431">
                  <c:v>0.50360000000000005</c:v>
                </c:pt>
                <c:pt idx="3432">
                  <c:v>0.50329999999999997</c:v>
                </c:pt>
                <c:pt idx="3433">
                  <c:v>0.50329999999999997</c:v>
                </c:pt>
                <c:pt idx="3434">
                  <c:v>0.50290000000000001</c:v>
                </c:pt>
                <c:pt idx="3435">
                  <c:v>0.50229999999999997</c:v>
                </c:pt>
                <c:pt idx="3436">
                  <c:v>0.50229999999999997</c:v>
                </c:pt>
                <c:pt idx="3437">
                  <c:v>0.5</c:v>
                </c:pt>
                <c:pt idx="3438">
                  <c:v>0.49920000000000003</c:v>
                </c:pt>
                <c:pt idx="3439">
                  <c:v>0.4986000000000001</c:v>
                </c:pt>
                <c:pt idx="3440">
                  <c:v>0.49840000000000007</c:v>
                </c:pt>
                <c:pt idx="3441">
                  <c:v>0.49790000000000006</c:v>
                </c:pt>
                <c:pt idx="3442">
                  <c:v>0.49770000000000003</c:v>
                </c:pt>
                <c:pt idx="3443">
                  <c:v>0.4976000000000001</c:v>
                </c:pt>
                <c:pt idx="3444">
                  <c:v>0.49720000000000003</c:v>
                </c:pt>
                <c:pt idx="3445">
                  <c:v>0.4971000000000001</c:v>
                </c:pt>
                <c:pt idx="3446">
                  <c:v>0.49690000000000006</c:v>
                </c:pt>
                <c:pt idx="3447">
                  <c:v>0.49680000000000007</c:v>
                </c:pt>
                <c:pt idx="3448">
                  <c:v>0.49620000000000003</c:v>
                </c:pt>
                <c:pt idx="3449">
                  <c:v>0.49500000000000005</c:v>
                </c:pt>
                <c:pt idx="3450">
                  <c:v>0.49380000000000007</c:v>
                </c:pt>
                <c:pt idx="3451">
                  <c:v>0.49270000000000008</c:v>
                </c:pt>
                <c:pt idx="3452">
                  <c:v>0.49180000000000007</c:v>
                </c:pt>
                <c:pt idx="3453">
                  <c:v>0.48960000000000004</c:v>
                </c:pt>
                <c:pt idx="3454">
                  <c:v>0.48980000000000007</c:v>
                </c:pt>
                <c:pt idx="3455">
                  <c:v>0.49020000000000002</c:v>
                </c:pt>
                <c:pt idx="3456">
                  <c:v>0.49040000000000006</c:v>
                </c:pt>
                <c:pt idx="3457">
                  <c:v>0.49020000000000002</c:v>
                </c:pt>
                <c:pt idx="3458">
                  <c:v>0.48990000000000006</c:v>
                </c:pt>
                <c:pt idx="3459">
                  <c:v>0.48870000000000002</c:v>
                </c:pt>
                <c:pt idx="3460">
                  <c:v>0.48640000000000005</c:v>
                </c:pt>
                <c:pt idx="3461">
                  <c:v>0.48560000000000003</c:v>
                </c:pt>
                <c:pt idx="3462">
                  <c:v>0.48370000000000002</c:v>
                </c:pt>
                <c:pt idx="3463">
                  <c:v>0.48100000000000004</c:v>
                </c:pt>
                <c:pt idx="3464">
                  <c:v>0.47860000000000008</c:v>
                </c:pt>
                <c:pt idx="3465">
                  <c:v>0.47860000000000008</c:v>
                </c:pt>
                <c:pt idx="3466">
                  <c:v>0.4774000000000001</c:v>
                </c:pt>
                <c:pt idx="3467">
                  <c:v>0.47930000000000006</c:v>
                </c:pt>
                <c:pt idx="3468">
                  <c:v>0.48390000000000005</c:v>
                </c:pt>
                <c:pt idx="3469">
                  <c:v>0.48460000000000003</c:v>
                </c:pt>
                <c:pt idx="3470">
                  <c:v>0.4840000000000001</c:v>
                </c:pt>
                <c:pt idx="3471">
                  <c:v>0.48250000000000004</c:v>
                </c:pt>
                <c:pt idx="3472">
                  <c:v>0.48090000000000011</c:v>
                </c:pt>
                <c:pt idx="3473">
                  <c:v>0.47900000000000004</c:v>
                </c:pt>
                <c:pt idx="3474">
                  <c:v>0.47710000000000002</c:v>
                </c:pt>
                <c:pt idx="3475">
                  <c:v>0.47610000000000002</c:v>
                </c:pt>
                <c:pt idx="3476">
                  <c:v>0.47660000000000002</c:v>
                </c:pt>
                <c:pt idx="3477">
                  <c:v>0.4774000000000001</c:v>
                </c:pt>
                <c:pt idx="3478">
                  <c:v>0.47820000000000001</c:v>
                </c:pt>
                <c:pt idx="3479">
                  <c:v>0.47830000000000006</c:v>
                </c:pt>
                <c:pt idx="3480">
                  <c:v>0.47780000000000006</c:v>
                </c:pt>
                <c:pt idx="3481">
                  <c:v>0.47670000000000001</c:v>
                </c:pt>
                <c:pt idx="3482">
                  <c:v>0.47380000000000005</c:v>
                </c:pt>
                <c:pt idx="3483">
                  <c:v>0.46970000000000001</c:v>
                </c:pt>
                <c:pt idx="3484">
                  <c:v>0.4657</c:v>
                </c:pt>
                <c:pt idx="3485">
                  <c:v>0.46280000000000004</c:v>
                </c:pt>
                <c:pt idx="3486">
                  <c:v>0.46200000000000002</c:v>
                </c:pt>
                <c:pt idx="3487">
                  <c:v>0.46460000000000001</c:v>
                </c:pt>
                <c:pt idx="3488">
                  <c:v>0.46880000000000005</c:v>
                </c:pt>
                <c:pt idx="3489">
                  <c:v>0.47150000000000003</c:v>
                </c:pt>
                <c:pt idx="3490">
                  <c:v>0.47280000000000005</c:v>
                </c:pt>
                <c:pt idx="3491">
                  <c:v>0.47300000000000003</c:v>
                </c:pt>
                <c:pt idx="3492">
                  <c:v>0.47270000000000001</c:v>
                </c:pt>
                <c:pt idx="3493">
                  <c:v>0.47270000000000001</c:v>
                </c:pt>
                <c:pt idx="3494">
                  <c:v>0.47270000000000001</c:v>
                </c:pt>
                <c:pt idx="3495">
                  <c:v>0.47370000000000001</c:v>
                </c:pt>
                <c:pt idx="3496">
                  <c:v>0.47480000000000006</c:v>
                </c:pt>
                <c:pt idx="3497">
                  <c:v>0.47510000000000002</c:v>
                </c:pt>
                <c:pt idx="3498">
                  <c:v>0.4744000000000001</c:v>
                </c:pt>
                <c:pt idx="3499">
                  <c:v>0.4739000000000001</c:v>
                </c:pt>
                <c:pt idx="3500">
                  <c:v>0.47360000000000002</c:v>
                </c:pt>
                <c:pt idx="3501">
                  <c:v>0.47400000000000003</c:v>
                </c:pt>
                <c:pt idx="3502">
                  <c:v>0.4739000000000001</c:v>
                </c:pt>
                <c:pt idx="3503">
                  <c:v>0.47330000000000005</c:v>
                </c:pt>
                <c:pt idx="3504">
                  <c:v>0.47220000000000001</c:v>
                </c:pt>
                <c:pt idx="3505">
                  <c:v>0.47120000000000001</c:v>
                </c:pt>
                <c:pt idx="3506">
                  <c:v>0.47030000000000005</c:v>
                </c:pt>
                <c:pt idx="3507">
                  <c:v>0.46970000000000001</c:v>
                </c:pt>
                <c:pt idx="3508">
                  <c:v>0.46990000000000004</c:v>
                </c:pt>
                <c:pt idx="3509">
                  <c:v>0.47040000000000004</c:v>
                </c:pt>
                <c:pt idx="3510">
                  <c:v>0.47060000000000002</c:v>
                </c:pt>
                <c:pt idx="3511">
                  <c:v>0.46980000000000005</c:v>
                </c:pt>
                <c:pt idx="3512">
                  <c:v>0.46870000000000001</c:v>
                </c:pt>
                <c:pt idx="3513">
                  <c:v>0.46780000000000005</c:v>
                </c:pt>
                <c:pt idx="3514">
                  <c:v>0.46710000000000002</c:v>
                </c:pt>
                <c:pt idx="3515">
                  <c:v>0.4667</c:v>
                </c:pt>
                <c:pt idx="3516">
                  <c:v>0.46640000000000004</c:v>
                </c:pt>
                <c:pt idx="3517">
                  <c:v>0.46630000000000005</c:v>
                </c:pt>
                <c:pt idx="3518">
                  <c:v>0.46690000000000004</c:v>
                </c:pt>
                <c:pt idx="3519">
                  <c:v>0.46700000000000008</c:v>
                </c:pt>
                <c:pt idx="3520">
                  <c:v>0.4667</c:v>
                </c:pt>
                <c:pt idx="3521">
                  <c:v>0.46600000000000008</c:v>
                </c:pt>
                <c:pt idx="3522">
                  <c:v>0.46500000000000002</c:v>
                </c:pt>
                <c:pt idx="3523">
                  <c:v>0.46430000000000005</c:v>
                </c:pt>
                <c:pt idx="3524">
                  <c:v>0.46430000000000005</c:v>
                </c:pt>
                <c:pt idx="3525">
                  <c:v>0.46400000000000002</c:v>
                </c:pt>
                <c:pt idx="3526">
                  <c:v>0.46390000000000003</c:v>
                </c:pt>
                <c:pt idx="3527">
                  <c:v>0.46440000000000003</c:v>
                </c:pt>
                <c:pt idx="3528">
                  <c:v>0.46510000000000001</c:v>
                </c:pt>
                <c:pt idx="3529">
                  <c:v>0.46560000000000001</c:v>
                </c:pt>
                <c:pt idx="3530">
                  <c:v>0.46560000000000001</c:v>
                </c:pt>
                <c:pt idx="3531">
                  <c:v>0.46500000000000002</c:v>
                </c:pt>
                <c:pt idx="3532">
                  <c:v>0.46390000000000003</c:v>
                </c:pt>
                <c:pt idx="3533">
                  <c:v>0.46250000000000002</c:v>
                </c:pt>
                <c:pt idx="3534">
                  <c:v>0.4612</c:v>
                </c:pt>
                <c:pt idx="3535">
                  <c:v>0.45950000000000002</c:v>
                </c:pt>
                <c:pt idx="3536">
                  <c:v>0.45760000000000001</c:v>
                </c:pt>
                <c:pt idx="3537">
                  <c:v>0.45540000000000008</c:v>
                </c:pt>
                <c:pt idx="3538">
                  <c:v>0.4536</c:v>
                </c:pt>
                <c:pt idx="3539">
                  <c:v>0.45140000000000002</c:v>
                </c:pt>
                <c:pt idx="3540">
                  <c:v>0.45140000000000002</c:v>
                </c:pt>
                <c:pt idx="3541">
                  <c:v>0.44870000000000004</c:v>
                </c:pt>
                <c:pt idx="3542">
                  <c:v>0.44850000000000001</c:v>
                </c:pt>
                <c:pt idx="3543">
                  <c:v>0.45220000000000005</c:v>
                </c:pt>
                <c:pt idx="3544">
                  <c:v>0.4516</c:v>
                </c:pt>
                <c:pt idx="3545">
                  <c:v>0.45120000000000005</c:v>
                </c:pt>
                <c:pt idx="3546">
                  <c:v>0.45250000000000001</c:v>
                </c:pt>
                <c:pt idx="3547">
                  <c:v>0.45400000000000001</c:v>
                </c:pt>
                <c:pt idx="3548">
                  <c:v>0.45420000000000005</c:v>
                </c:pt>
                <c:pt idx="3549">
                  <c:v>0.45340000000000008</c:v>
                </c:pt>
                <c:pt idx="3550">
                  <c:v>0.45179999999999998</c:v>
                </c:pt>
                <c:pt idx="3551">
                  <c:v>0.45050000000000001</c:v>
                </c:pt>
                <c:pt idx="3552">
                  <c:v>0.45190000000000002</c:v>
                </c:pt>
                <c:pt idx="3553">
                  <c:v>0.45190000000000002</c:v>
                </c:pt>
                <c:pt idx="3554">
                  <c:v>0.45029999999999998</c:v>
                </c:pt>
                <c:pt idx="3555">
                  <c:v>0.44740000000000002</c:v>
                </c:pt>
                <c:pt idx="3556">
                  <c:v>0.44579999999999997</c:v>
                </c:pt>
                <c:pt idx="3557">
                  <c:v>0.44519999999999998</c:v>
                </c:pt>
                <c:pt idx="3558">
                  <c:v>0.44570000000000004</c:v>
                </c:pt>
                <c:pt idx="3559">
                  <c:v>0.4466</c:v>
                </c:pt>
                <c:pt idx="3560">
                  <c:v>0.44720000000000004</c:v>
                </c:pt>
                <c:pt idx="3561">
                  <c:v>0.44740000000000002</c:v>
                </c:pt>
                <c:pt idx="3562">
                  <c:v>0.44779999999999998</c:v>
                </c:pt>
                <c:pt idx="3563">
                  <c:v>0.44870000000000004</c:v>
                </c:pt>
                <c:pt idx="3564">
                  <c:v>0.44950000000000001</c:v>
                </c:pt>
                <c:pt idx="3565">
                  <c:v>0.44979999999999998</c:v>
                </c:pt>
                <c:pt idx="3566">
                  <c:v>0.45079999999999998</c:v>
                </c:pt>
                <c:pt idx="3567">
                  <c:v>0.45140000000000002</c:v>
                </c:pt>
                <c:pt idx="3568">
                  <c:v>0.45070000000000005</c:v>
                </c:pt>
                <c:pt idx="3569">
                  <c:v>0.45100000000000001</c:v>
                </c:pt>
                <c:pt idx="3570">
                  <c:v>0.45100000000000001</c:v>
                </c:pt>
                <c:pt idx="3571">
                  <c:v>0.45079999999999998</c:v>
                </c:pt>
                <c:pt idx="3572">
                  <c:v>0.45050000000000001</c:v>
                </c:pt>
                <c:pt idx="3573">
                  <c:v>0.45020000000000004</c:v>
                </c:pt>
                <c:pt idx="3574">
                  <c:v>0.44979999999999998</c:v>
                </c:pt>
                <c:pt idx="3575">
                  <c:v>0.44950000000000001</c:v>
                </c:pt>
                <c:pt idx="3576">
                  <c:v>0.44929999999999998</c:v>
                </c:pt>
                <c:pt idx="3577">
                  <c:v>0.4486</c:v>
                </c:pt>
                <c:pt idx="3578">
                  <c:v>0.44890000000000002</c:v>
                </c:pt>
                <c:pt idx="3579">
                  <c:v>0.44900000000000001</c:v>
                </c:pt>
                <c:pt idx="3580">
                  <c:v>0.44890000000000002</c:v>
                </c:pt>
                <c:pt idx="3581">
                  <c:v>0.44870000000000004</c:v>
                </c:pt>
                <c:pt idx="3582">
                  <c:v>0.44870000000000004</c:v>
                </c:pt>
                <c:pt idx="3583">
                  <c:v>0.44879999999999998</c:v>
                </c:pt>
                <c:pt idx="3584">
                  <c:v>0.4491</c:v>
                </c:pt>
                <c:pt idx="3585">
                  <c:v>0.4491</c:v>
                </c:pt>
                <c:pt idx="3586">
                  <c:v>0.44940000000000002</c:v>
                </c:pt>
                <c:pt idx="3587">
                  <c:v>0.45020000000000004</c:v>
                </c:pt>
                <c:pt idx="3588">
                  <c:v>0.4506</c:v>
                </c:pt>
                <c:pt idx="3589">
                  <c:v>0.45100000000000001</c:v>
                </c:pt>
                <c:pt idx="3590">
                  <c:v>0.45129999999999998</c:v>
                </c:pt>
                <c:pt idx="3591">
                  <c:v>0.45150000000000001</c:v>
                </c:pt>
                <c:pt idx="3592">
                  <c:v>0.45150000000000001</c:v>
                </c:pt>
                <c:pt idx="3593">
                  <c:v>0.45150000000000001</c:v>
                </c:pt>
                <c:pt idx="3594">
                  <c:v>0.44950000000000001</c:v>
                </c:pt>
                <c:pt idx="3595">
                  <c:v>0.44870000000000004</c:v>
                </c:pt>
                <c:pt idx="3596">
                  <c:v>0.44829999999999998</c:v>
                </c:pt>
                <c:pt idx="3597">
                  <c:v>0.44800000000000001</c:v>
                </c:pt>
                <c:pt idx="3598">
                  <c:v>0.44800000000000001</c:v>
                </c:pt>
                <c:pt idx="3599">
                  <c:v>0.44800000000000001</c:v>
                </c:pt>
                <c:pt idx="3600">
                  <c:v>0.4476</c:v>
                </c:pt>
                <c:pt idx="3601">
                  <c:v>0.44720000000000004</c:v>
                </c:pt>
                <c:pt idx="3602">
                  <c:v>0.44690000000000002</c:v>
                </c:pt>
                <c:pt idx="3603">
                  <c:v>0.4471</c:v>
                </c:pt>
                <c:pt idx="3604">
                  <c:v>0.44750000000000001</c:v>
                </c:pt>
                <c:pt idx="3605">
                  <c:v>0.44840000000000002</c:v>
                </c:pt>
                <c:pt idx="3606">
                  <c:v>0.44950000000000001</c:v>
                </c:pt>
                <c:pt idx="3607">
                  <c:v>0.45120000000000005</c:v>
                </c:pt>
                <c:pt idx="3608">
                  <c:v>0.45279999999999998</c:v>
                </c:pt>
                <c:pt idx="3609">
                  <c:v>0.45400000000000001</c:v>
                </c:pt>
                <c:pt idx="3610">
                  <c:v>0.45500000000000002</c:v>
                </c:pt>
                <c:pt idx="3611">
                  <c:v>0.4556</c:v>
                </c:pt>
                <c:pt idx="3612">
                  <c:v>0.45600000000000002</c:v>
                </c:pt>
                <c:pt idx="3613">
                  <c:v>0.45620000000000005</c:v>
                </c:pt>
                <c:pt idx="3614">
                  <c:v>0.45610000000000001</c:v>
                </c:pt>
                <c:pt idx="3615">
                  <c:v>0.45610000000000001</c:v>
                </c:pt>
                <c:pt idx="3616">
                  <c:v>0.45500000000000002</c:v>
                </c:pt>
                <c:pt idx="3617">
                  <c:v>0.4546</c:v>
                </c:pt>
                <c:pt idx="3618">
                  <c:v>0.4541</c:v>
                </c:pt>
                <c:pt idx="3619">
                  <c:v>0.45370000000000005</c:v>
                </c:pt>
                <c:pt idx="3620">
                  <c:v>0.45350000000000001</c:v>
                </c:pt>
                <c:pt idx="3621">
                  <c:v>0.4531</c:v>
                </c:pt>
                <c:pt idx="3622">
                  <c:v>0.4531</c:v>
                </c:pt>
                <c:pt idx="3623">
                  <c:v>0.45350000000000001</c:v>
                </c:pt>
                <c:pt idx="3624">
                  <c:v>0.45450000000000002</c:v>
                </c:pt>
                <c:pt idx="3625">
                  <c:v>0.45620000000000005</c:v>
                </c:pt>
                <c:pt idx="3626">
                  <c:v>0.45670000000000005</c:v>
                </c:pt>
                <c:pt idx="3627">
                  <c:v>0.45710000000000001</c:v>
                </c:pt>
                <c:pt idx="3628">
                  <c:v>0.45750000000000002</c:v>
                </c:pt>
                <c:pt idx="3629">
                  <c:v>0.45840000000000003</c:v>
                </c:pt>
                <c:pt idx="3630">
                  <c:v>0.45900000000000002</c:v>
                </c:pt>
                <c:pt idx="3631">
                  <c:v>0.45750000000000002</c:v>
                </c:pt>
                <c:pt idx="3632">
                  <c:v>0.46</c:v>
                </c:pt>
                <c:pt idx="3633">
                  <c:v>0.46040000000000003</c:v>
                </c:pt>
                <c:pt idx="3634">
                  <c:v>0.46090000000000003</c:v>
                </c:pt>
                <c:pt idx="3635">
                  <c:v>0.46150000000000002</c:v>
                </c:pt>
                <c:pt idx="3636">
                  <c:v>0.46180000000000004</c:v>
                </c:pt>
                <c:pt idx="3637">
                  <c:v>0.46230000000000004</c:v>
                </c:pt>
                <c:pt idx="3638">
                  <c:v>0.46230000000000004</c:v>
                </c:pt>
                <c:pt idx="3639">
                  <c:v>0.4622</c:v>
                </c:pt>
                <c:pt idx="3640">
                  <c:v>0.46200000000000002</c:v>
                </c:pt>
                <c:pt idx="3641">
                  <c:v>0.46190000000000003</c:v>
                </c:pt>
                <c:pt idx="3642">
                  <c:v>0.46160000000000001</c:v>
                </c:pt>
                <c:pt idx="3643">
                  <c:v>0.46130000000000004</c:v>
                </c:pt>
                <c:pt idx="3644">
                  <c:v>0.46230000000000004</c:v>
                </c:pt>
                <c:pt idx="3645">
                  <c:v>0.46060000000000001</c:v>
                </c:pt>
                <c:pt idx="3646">
                  <c:v>0.46050000000000002</c:v>
                </c:pt>
                <c:pt idx="3647">
                  <c:v>0.46030000000000004</c:v>
                </c:pt>
                <c:pt idx="3648">
                  <c:v>0.46040000000000003</c:v>
                </c:pt>
                <c:pt idx="3649">
                  <c:v>0.46060000000000001</c:v>
                </c:pt>
                <c:pt idx="3650">
                  <c:v>0.46040000000000003</c:v>
                </c:pt>
                <c:pt idx="3651">
                  <c:v>0.46</c:v>
                </c:pt>
                <c:pt idx="3652">
                  <c:v>0.45990000000000003</c:v>
                </c:pt>
                <c:pt idx="3653">
                  <c:v>0.45990000000000003</c:v>
                </c:pt>
                <c:pt idx="3654">
                  <c:v>0.45990000000000003</c:v>
                </c:pt>
                <c:pt idx="3655">
                  <c:v>0.45990000000000003</c:v>
                </c:pt>
                <c:pt idx="3656">
                  <c:v>0.4597</c:v>
                </c:pt>
                <c:pt idx="3657">
                  <c:v>0.45950000000000002</c:v>
                </c:pt>
                <c:pt idx="3658">
                  <c:v>0.45960000000000001</c:v>
                </c:pt>
                <c:pt idx="3659">
                  <c:v>0.45930000000000004</c:v>
                </c:pt>
                <c:pt idx="3660">
                  <c:v>0.45940000000000003</c:v>
                </c:pt>
                <c:pt idx="3661">
                  <c:v>0.45930000000000004</c:v>
                </c:pt>
                <c:pt idx="3662">
                  <c:v>0.45930000000000004</c:v>
                </c:pt>
                <c:pt idx="3663">
                  <c:v>0.45930000000000004</c:v>
                </c:pt>
                <c:pt idx="3664">
                  <c:v>0.45940000000000003</c:v>
                </c:pt>
                <c:pt idx="3665">
                  <c:v>0.45980000000000004</c:v>
                </c:pt>
                <c:pt idx="3666">
                  <c:v>0.4607</c:v>
                </c:pt>
                <c:pt idx="3667">
                  <c:v>0.46140000000000003</c:v>
                </c:pt>
                <c:pt idx="3668">
                  <c:v>0.46150000000000002</c:v>
                </c:pt>
                <c:pt idx="3669">
                  <c:v>0.46150000000000002</c:v>
                </c:pt>
                <c:pt idx="3670">
                  <c:v>0.46150000000000002</c:v>
                </c:pt>
                <c:pt idx="3671">
                  <c:v>0.46130000000000004</c:v>
                </c:pt>
                <c:pt idx="3672">
                  <c:v>0.4612</c:v>
                </c:pt>
                <c:pt idx="3673">
                  <c:v>0.46110000000000001</c:v>
                </c:pt>
                <c:pt idx="3674">
                  <c:v>0.46110000000000001</c:v>
                </c:pt>
                <c:pt idx="3675">
                  <c:v>0.46100000000000002</c:v>
                </c:pt>
                <c:pt idx="3676">
                  <c:v>0.46090000000000003</c:v>
                </c:pt>
                <c:pt idx="3677">
                  <c:v>0.46090000000000003</c:v>
                </c:pt>
                <c:pt idx="3678">
                  <c:v>0.46080000000000004</c:v>
                </c:pt>
                <c:pt idx="3679">
                  <c:v>0.46060000000000001</c:v>
                </c:pt>
                <c:pt idx="3680">
                  <c:v>0.46010000000000001</c:v>
                </c:pt>
                <c:pt idx="3681">
                  <c:v>0.45810000000000001</c:v>
                </c:pt>
                <c:pt idx="3682">
                  <c:v>0.45650000000000002</c:v>
                </c:pt>
                <c:pt idx="3683">
                  <c:v>0.45790000000000003</c:v>
                </c:pt>
                <c:pt idx="3684">
                  <c:v>0.45980000000000004</c:v>
                </c:pt>
                <c:pt idx="3685">
                  <c:v>0.46110000000000001</c:v>
                </c:pt>
                <c:pt idx="3686">
                  <c:v>0.46180000000000004</c:v>
                </c:pt>
                <c:pt idx="3687">
                  <c:v>0.46190000000000003</c:v>
                </c:pt>
                <c:pt idx="3688">
                  <c:v>0.46180000000000004</c:v>
                </c:pt>
                <c:pt idx="3689">
                  <c:v>0.46130000000000004</c:v>
                </c:pt>
                <c:pt idx="3690">
                  <c:v>0.46100000000000002</c:v>
                </c:pt>
                <c:pt idx="3691">
                  <c:v>0.46050000000000002</c:v>
                </c:pt>
                <c:pt idx="3692">
                  <c:v>0.46030000000000004</c:v>
                </c:pt>
                <c:pt idx="3693">
                  <c:v>0.45960000000000001</c:v>
                </c:pt>
                <c:pt idx="3694">
                  <c:v>0.45990000000000003</c:v>
                </c:pt>
                <c:pt idx="3695">
                  <c:v>0.45990000000000003</c:v>
                </c:pt>
                <c:pt idx="3696">
                  <c:v>0.45990000000000003</c:v>
                </c:pt>
                <c:pt idx="3697">
                  <c:v>0.46</c:v>
                </c:pt>
                <c:pt idx="3698">
                  <c:v>0.4597</c:v>
                </c:pt>
                <c:pt idx="3699">
                  <c:v>0.4597</c:v>
                </c:pt>
                <c:pt idx="3700">
                  <c:v>0.45960000000000001</c:v>
                </c:pt>
                <c:pt idx="3701">
                  <c:v>0.45960000000000001</c:v>
                </c:pt>
                <c:pt idx="3702">
                  <c:v>0.45980000000000004</c:v>
                </c:pt>
                <c:pt idx="3703">
                  <c:v>0.45990000000000003</c:v>
                </c:pt>
                <c:pt idx="3704">
                  <c:v>0.46030000000000004</c:v>
                </c:pt>
                <c:pt idx="3705">
                  <c:v>0.46080000000000004</c:v>
                </c:pt>
                <c:pt idx="3706">
                  <c:v>0.46100000000000002</c:v>
                </c:pt>
                <c:pt idx="3707">
                  <c:v>0.46130000000000004</c:v>
                </c:pt>
                <c:pt idx="3708">
                  <c:v>0.46130000000000004</c:v>
                </c:pt>
                <c:pt idx="3709">
                  <c:v>0.46150000000000002</c:v>
                </c:pt>
                <c:pt idx="3710">
                  <c:v>0.4617</c:v>
                </c:pt>
                <c:pt idx="3711">
                  <c:v>0.46190000000000003</c:v>
                </c:pt>
                <c:pt idx="3712">
                  <c:v>0.4617</c:v>
                </c:pt>
                <c:pt idx="3713">
                  <c:v>0.46150000000000002</c:v>
                </c:pt>
                <c:pt idx="3714">
                  <c:v>0.46150000000000002</c:v>
                </c:pt>
                <c:pt idx="3715">
                  <c:v>0.46150000000000002</c:v>
                </c:pt>
                <c:pt idx="3716">
                  <c:v>0.46150000000000002</c:v>
                </c:pt>
                <c:pt idx="3717">
                  <c:v>0.46160000000000001</c:v>
                </c:pt>
                <c:pt idx="3718">
                  <c:v>0.46280000000000004</c:v>
                </c:pt>
                <c:pt idx="3719">
                  <c:v>0.46280000000000004</c:v>
                </c:pt>
                <c:pt idx="3720">
                  <c:v>0.46360000000000001</c:v>
                </c:pt>
                <c:pt idx="3721">
                  <c:v>0.4637</c:v>
                </c:pt>
                <c:pt idx="3722">
                  <c:v>0.46380000000000005</c:v>
                </c:pt>
                <c:pt idx="3723">
                  <c:v>0.46400000000000002</c:v>
                </c:pt>
                <c:pt idx="3724">
                  <c:v>0.4642</c:v>
                </c:pt>
                <c:pt idx="3725">
                  <c:v>0.46400000000000002</c:v>
                </c:pt>
                <c:pt idx="3726">
                  <c:v>0.46350000000000002</c:v>
                </c:pt>
                <c:pt idx="3727">
                  <c:v>0.46340000000000003</c:v>
                </c:pt>
                <c:pt idx="3728">
                  <c:v>0.46330000000000005</c:v>
                </c:pt>
                <c:pt idx="3729">
                  <c:v>0.4632</c:v>
                </c:pt>
                <c:pt idx="3730">
                  <c:v>0.46310000000000001</c:v>
                </c:pt>
                <c:pt idx="3731">
                  <c:v>0.46290000000000003</c:v>
                </c:pt>
                <c:pt idx="3732">
                  <c:v>0.46290000000000003</c:v>
                </c:pt>
                <c:pt idx="3733">
                  <c:v>0.46280000000000004</c:v>
                </c:pt>
                <c:pt idx="3734">
                  <c:v>0.46280000000000004</c:v>
                </c:pt>
                <c:pt idx="3735">
                  <c:v>0.46280000000000004</c:v>
                </c:pt>
                <c:pt idx="3736">
                  <c:v>0.46280000000000004</c:v>
                </c:pt>
                <c:pt idx="3737">
                  <c:v>0.46300000000000002</c:v>
                </c:pt>
                <c:pt idx="3738">
                  <c:v>0.46340000000000003</c:v>
                </c:pt>
                <c:pt idx="3739">
                  <c:v>0.46340000000000003</c:v>
                </c:pt>
                <c:pt idx="3740">
                  <c:v>0.46290000000000003</c:v>
                </c:pt>
                <c:pt idx="3741">
                  <c:v>0.46310000000000001</c:v>
                </c:pt>
                <c:pt idx="3742">
                  <c:v>0.46310000000000001</c:v>
                </c:pt>
                <c:pt idx="3743">
                  <c:v>0.46350000000000002</c:v>
                </c:pt>
                <c:pt idx="3744">
                  <c:v>0.46400000000000002</c:v>
                </c:pt>
                <c:pt idx="3745">
                  <c:v>0.46480000000000005</c:v>
                </c:pt>
                <c:pt idx="3746">
                  <c:v>0.46540000000000004</c:v>
                </c:pt>
                <c:pt idx="3747">
                  <c:v>0.46650000000000008</c:v>
                </c:pt>
                <c:pt idx="3748">
                  <c:v>0.46680000000000005</c:v>
                </c:pt>
                <c:pt idx="3749">
                  <c:v>0.46680000000000005</c:v>
                </c:pt>
                <c:pt idx="3750">
                  <c:v>0.46700000000000008</c:v>
                </c:pt>
                <c:pt idx="3751">
                  <c:v>0.46700000000000008</c:v>
                </c:pt>
                <c:pt idx="3752">
                  <c:v>0.46680000000000005</c:v>
                </c:pt>
                <c:pt idx="3753">
                  <c:v>0.4662</c:v>
                </c:pt>
                <c:pt idx="3754">
                  <c:v>0.4652</c:v>
                </c:pt>
                <c:pt idx="3755">
                  <c:v>0.46460000000000001</c:v>
                </c:pt>
                <c:pt idx="3756">
                  <c:v>0.46450000000000002</c:v>
                </c:pt>
                <c:pt idx="3757">
                  <c:v>0.4647</c:v>
                </c:pt>
                <c:pt idx="3758">
                  <c:v>0.46500000000000002</c:v>
                </c:pt>
                <c:pt idx="3759">
                  <c:v>0.46540000000000004</c:v>
                </c:pt>
                <c:pt idx="3760">
                  <c:v>0.46500000000000002</c:v>
                </c:pt>
                <c:pt idx="3761">
                  <c:v>0.46600000000000008</c:v>
                </c:pt>
                <c:pt idx="3762">
                  <c:v>0.46610000000000001</c:v>
                </c:pt>
                <c:pt idx="3763">
                  <c:v>0.46610000000000001</c:v>
                </c:pt>
                <c:pt idx="3764">
                  <c:v>0.46600000000000008</c:v>
                </c:pt>
                <c:pt idx="3765">
                  <c:v>0.46400000000000002</c:v>
                </c:pt>
                <c:pt idx="3766">
                  <c:v>0.46430000000000005</c:v>
                </c:pt>
                <c:pt idx="3767">
                  <c:v>0.46490000000000004</c:v>
                </c:pt>
                <c:pt idx="3768">
                  <c:v>0.46500000000000002</c:v>
                </c:pt>
                <c:pt idx="3769">
                  <c:v>0.4652</c:v>
                </c:pt>
                <c:pt idx="3770">
                  <c:v>0.46550000000000002</c:v>
                </c:pt>
                <c:pt idx="3771">
                  <c:v>0.46560000000000001</c:v>
                </c:pt>
                <c:pt idx="3772">
                  <c:v>0.46560000000000001</c:v>
                </c:pt>
                <c:pt idx="3773">
                  <c:v>0.46540000000000004</c:v>
                </c:pt>
                <c:pt idx="3774">
                  <c:v>0.46510000000000001</c:v>
                </c:pt>
                <c:pt idx="3775">
                  <c:v>0.46400000000000002</c:v>
                </c:pt>
                <c:pt idx="3776">
                  <c:v>0.46430000000000005</c:v>
                </c:pt>
                <c:pt idx="3777">
                  <c:v>0.46440000000000003</c:v>
                </c:pt>
                <c:pt idx="3778">
                  <c:v>0.46440000000000003</c:v>
                </c:pt>
                <c:pt idx="3779">
                  <c:v>0.4647</c:v>
                </c:pt>
                <c:pt idx="3780">
                  <c:v>0.46480000000000005</c:v>
                </c:pt>
                <c:pt idx="3781">
                  <c:v>0.4647</c:v>
                </c:pt>
                <c:pt idx="3782">
                  <c:v>0.46480000000000005</c:v>
                </c:pt>
                <c:pt idx="3783">
                  <c:v>0.46480000000000005</c:v>
                </c:pt>
                <c:pt idx="3784">
                  <c:v>0.46480000000000005</c:v>
                </c:pt>
                <c:pt idx="3785">
                  <c:v>0.46490000000000004</c:v>
                </c:pt>
                <c:pt idx="3786">
                  <c:v>0.46490000000000004</c:v>
                </c:pt>
                <c:pt idx="3787">
                  <c:v>0.46510000000000001</c:v>
                </c:pt>
                <c:pt idx="3788">
                  <c:v>0.46500000000000002</c:v>
                </c:pt>
                <c:pt idx="3789">
                  <c:v>0.46500000000000002</c:v>
                </c:pt>
                <c:pt idx="3790">
                  <c:v>0.46490000000000004</c:v>
                </c:pt>
                <c:pt idx="3791">
                  <c:v>0.46560000000000001</c:v>
                </c:pt>
                <c:pt idx="3792">
                  <c:v>0.46600000000000008</c:v>
                </c:pt>
                <c:pt idx="3793">
                  <c:v>0.46610000000000001</c:v>
                </c:pt>
                <c:pt idx="3794">
                  <c:v>0.46600000000000008</c:v>
                </c:pt>
                <c:pt idx="3795">
                  <c:v>0.46600000000000008</c:v>
                </c:pt>
                <c:pt idx="3796">
                  <c:v>0.46590000000000004</c:v>
                </c:pt>
                <c:pt idx="3797">
                  <c:v>0.46610000000000001</c:v>
                </c:pt>
                <c:pt idx="3798">
                  <c:v>0.4662</c:v>
                </c:pt>
                <c:pt idx="3799">
                  <c:v>0.46640000000000004</c:v>
                </c:pt>
                <c:pt idx="3800">
                  <c:v>0.46630000000000005</c:v>
                </c:pt>
                <c:pt idx="3801">
                  <c:v>0.46630000000000005</c:v>
                </c:pt>
                <c:pt idx="3802">
                  <c:v>0.46660000000000001</c:v>
                </c:pt>
                <c:pt idx="3803">
                  <c:v>0.46700000000000008</c:v>
                </c:pt>
                <c:pt idx="3804">
                  <c:v>0.46760000000000002</c:v>
                </c:pt>
                <c:pt idx="3805">
                  <c:v>0.46850000000000008</c:v>
                </c:pt>
                <c:pt idx="3806">
                  <c:v>0.46910000000000002</c:v>
                </c:pt>
                <c:pt idx="3807">
                  <c:v>0.46990000000000004</c:v>
                </c:pt>
                <c:pt idx="3808">
                  <c:v>0.47030000000000005</c:v>
                </c:pt>
                <c:pt idx="3809">
                  <c:v>0.47030000000000005</c:v>
                </c:pt>
                <c:pt idx="3810">
                  <c:v>0.47010000000000002</c:v>
                </c:pt>
                <c:pt idx="3811">
                  <c:v>0.46990000000000004</c:v>
                </c:pt>
                <c:pt idx="3812">
                  <c:v>0.46930000000000005</c:v>
                </c:pt>
                <c:pt idx="3813">
                  <c:v>0.46920000000000001</c:v>
                </c:pt>
                <c:pt idx="3814">
                  <c:v>0.46890000000000004</c:v>
                </c:pt>
                <c:pt idx="3815">
                  <c:v>0.46840000000000004</c:v>
                </c:pt>
                <c:pt idx="3816">
                  <c:v>0.46840000000000004</c:v>
                </c:pt>
                <c:pt idx="3817">
                  <c:v>0.46840000000000004</c:v>
                </c:pt>
                <c:pt idx="3818">
                  <c:v>0.46910000000000002</c:v>
                </c:pt>
                <c:pt idx="3819">
                  <c:v>0.46980000000000005</c:v>
                </c:pt>
                <c:pt idx="3820">
                  <c:v>0.47040000000000004</c:v>
                </c:pt>
                <c:pt idx="3821">
                  <c:v>0.47080000000000005</c:v>
                </c:pt>
                <c:pt idx="3822">
                  <c:v>0.47110000000000002</c:v>
                </c:pt>
                <c:pt idx="3823">
                  <c:v>0.47120000000000001</c:v>
                </c:pt>
                <c:pt idx="3824">
                  <c:v>0.47110000000000002</c:v>
                </c:pt>
                <c:pt idx="3825">
                  <c:v>0.47120000000000001</c:v>
                </c:pt>
                <c:pt idx="3826">
                  <c:v>0.4714000000000001</c:v>
                </c:pt>
                <c:pt idx="3827">
                  <c:v>0.47120000000000001</c:v>
                </c:pt>
                <c:pt idx="3828">
                  <c:v>0.47080000000000005</c:v>
                </c:pt>
                <c:pt idx="3829">
                  <c:v>0.47080000000000005</c:v>
                </c:pt>
                <c:pt idx="3830">
                  <c:v>0.4709000000000001</c:v>
                </c:pt>
                <c:pt idx="3831">
                  <c:v>0.4714000000000001</c:v>
                </c:pt>
                <c:pt idx="3832">
                  <c:v>0.47200000000000003</c:v>
                </c:pt>
                <c:pt idx="3833">
                  <c:v>0.47560000000000002</c:v>
                </c:pt>
                <c:pt idx="3834">
                  <c:v>0.47630000000000006</c:v>
                </c:pt>
                <c:pt idx="3835">
                  <c:v>0.4769000000000001</c:v>
                </c:pt>
                <c:pt idx="3836">
                  <c:v>0.4774000000000001</c:v>
                </c:pt>
                <c:pt idx="3837">
                  <c:v>0.47750000000000004</c:v>
                </c:pt>
                <c:pt idx="3838">
                  <c:v>0.4774000000000001</c:v>
                </c:pt>
                <c:pt idx="3839">
                  <c:v>0.47710000000000002</c:v>
                </c:pt>
                <c:pt idx="3840">
                  <c:v>0.4769000000000001</c:v>
                </c:pt>
                <c:pt idx="3841">
                  <c:v>0.47650000000000003</c:v>
                </c:pt>
                <c:pt idx="3842">
                  <c:v>0.47650000000000003</c:v>
                </c:pt>
                <c:pt idx="3843">
                  <c:v>0.47630000000000006</c:v>
                </c:pt>
                <c:pt idx="3844">
                  <c:v>0.47570000000000001</c:v>
                </c:pt>
                <c:pt idx="3845">
                  <c:v>0.4759000000000001</c:v>
                </c:pt>
                <c:pt idx="3846">
                  <c:v>0.47560000000000002</c:v>
                </c:pt>
                <c:pt idx="3847">
                  <c:v>0.47560000000000002</c:v>
                </c:pt>
                <c:pt idx="3848">
                  <c:v>0.47580000000000006</c:v>
                </c:pt>
                <c:pt idx="3849">
                  <c:v>0.47600000000000003</c:v>
                </c:pt>
                <c:pt idx="3850">
                  <c:v>0.47580000000000006</c:v>
                </c:pt>
                <c:pt idx="3851">
                  <c:v>0.4759000000000001</c:v>
                </c:pt>
                <c:pt idx="3852">
                  <c:v>0.47500000000000003</c:v>
                </c:pt>
                <c:pt idx="3853">
                  <c:v>0.47370000000000001</c:v>
                </c:pt>
                <c:pt idx="3854">
                  <c:v>0.47200000000000003</c:v>
                </c:pt>
                <c:pt idx="3855">
                  <c:v>0.46970000000000001</c:v>
                </c:pt>
                <c:pt idx="3856">
                  <c:v>0.4667</c:v>
                </c:pt>
                <c:pt idx="3857">
                  <c:v>0.46310000000000001</c:v>
                </c:pt>
                <c:pt idx="3858">
                  <c:v>0.4592</c:v>
                </c:pt>
                <c:pt idx="3859">
                  <c:v>0.45540000000000008</c:v>
                </c:pt>
                <c:pt idx="3860">
                  <c:v>0.4476</c:v>
                </c:pt>
                <c:pt idx="3861">
                  <c:v>0.44410000000000005</c:v>
                </c:pt>
                <c:pt idx="3862">
                  <c:v>0.44130000000000008</c:v>
                </c:pt>
                <c:pt idx="3863">
                  <c:v>0.4386000000000001</c:v>
                </c:pt>
                <c:pt idx="3864">
                  <c:v>0.43570000000000003</c:v>
                </c:pt>
                <c:pt idx="3865">
                  <c:v>0.43250000000000005</c:v>
                </c:pt>
                <c:pt idx="3866">
                  <c:v>0.4290000000000001</c:v>
                </c:pt>
                <c:pt idx="3867">
                  <c:v>0.42540000000000006</c:v>
                </c:pt>
                <c:pt idx="3868">
                  <c:v>0.42180000000000006</c:v>
                </c:pt>
                <c:pt idx="3869">
                  <c:v>0.41880000000000006</c:v>
                </c:pt>
                <c:pt idx="3870">
                  <c:v>0.41620000000000001</c:v>
                </c:pt>
                <c:pt idx="3871">
                  <c:v>0.41450000000000004</c:v>
                </c:pt>
                <c:pt idx="3872">
                  <c:v>0.41450000000000004</c:v>
                </c:pt>
                <c:pt idx="3873">
                  <c:v>0.41330000000000006</c:v>
                </c:pt>
                <c:pt idx="3874">
                  <c:v>0.4109000000000001</c:v>
                </c:pt>
                <c:pt idx="3875">
                  <c:v>0.4109000000000001</c:v>
                </c:pt>
                <c:pt idx="3876">
                  <c:v>0.40760000000000002</c:v>
                </c:pt>
                <c:pt idx="3877">
                  <c:v>0.40760000000000002</c:v>
                </c:pt>
                <c:pt idx="3878">
                  <c:v>0.3988000000000001</c:v>
                </c:pt>
                <c:pt idx="3879">
                  <c:v>0.3988000000000001</c:v>
                </c:pt>
                <c:pt idx="3880">
                  <c:v>0.38050000000000006</c:v>
                </c:pt>
                <c:pt idx="3881">
                  <c:v>0.38050000000000006</c:v>
                </c:pt>
                <c:pt idx="3882">
                  <c:v>0.35300000000000004</c:v>
                </c:pt>
                <c:pt idx="3883">
                  <c:v>0.33840000000000009</c:v>
                </c:pt>
                <c:pt idx="3884">
                  <c:v>0.32500000000000007</c:v>
                </c:pt>
                <c:pt idx="3885">
                  <c:v>0.31320000000000003</c:v>
                </c:pt>
                <c:pt idx="3886">
                  <c:v>0.30430000000000007</c:v>
                </c:pt>
                <c:pt idx="3887">
                  <c:v>0.29870000000000002</c:v>
                </c:pt>
                <c:pt idx="3888">
                  <c:v>0.29570000000000002</c:v>
                </c:pt>
                <c:pt idx="3889">
                  <c:v>0.29470000000000002</c:v>
                </c:pt>
                <c:pt idx="3890">
                  <c:v>0.29590000000000005</c:v>
                </c:pt>
                <c:pt idx="3891">
                  <c:v>0.2995000000000001</c:v>
                </c:pt>
                <c:pt idx="3892">
                  <c:v>0.30480000000000007</c:v>
                </c:pt>
                <c:pt idx="3893">
                  <c:v>0.31070000000000003</c:v>
                </c:pt>
                <c:pt idx="3894">
                  <c:v>0.31690000000000007</c:v>
                </c:pt>
                <c:pt idx="3895">
                  <c:v>0.32390000000000008</c:v>
                </c:pt>
                <c:pt idx="3896">
                  <c:v>0.33040000000000014</c:v>
                </c:pt>
                <c:pt idx="3897">
                  <c:v>0.3353000000000001</c:v>
                </c:pt>
                <c:pt idx="3898">
                  <c:v>0.33850000000000008</c:v>
                </c:pt>
                <c:pt idx="3899">
                  <c:v>0.33870000000000006</c:v>
                </c:pt>
                <c:pt idx="3900">
                  <c:v>0.33650000000000008</c:v>
                </c:pt>
                <c:pt idx="3901">
                  <c:v>0.33190000000000008</c:v>
                </c:pt>
                <c:pt idx="3902">
                  <c:v>0.32580000000000003</c:v>
                </c:pt>
                <c:pt idx="3903">
                  <c:v>0.31930000000000003</c:v>
                </c:pt>
                <c:pt idx="3904">
                  <c:v>0.3136000000000001</c:v>
                </c:pt>
                <c:pt idx="3905">
                  <c:v>0.30940000000000006</c:v>
                </c:pt>
                <c:pt idx="3906">
                  <c:v>0.30700000000000005</c:v>
                </c:pt>
                <c:pt idx="3907">
                  <c:v>0.30660000000000004</c:v>
                </c:pt>
                <c:pt idx="3908">
                  <c:v>0.30840000000000006</c:v>
                </c:pt>
                <c:pt idx="3909">
                  <c:v>0.3121000000000001</c:v>
                </c:pt>
                <c:pt idx="3910">
                  <c:v>0.3121000000000001</c:v>
                </c:pt>
                <c:pt idx="3911">
                  <c:v>0.32330000000000003</c:v>
                </c:pt>
                <c:pt idx="3912">
                  <c:v>0.32810000000000006</c:v>
                </c:pt>
                <c:pt idx="3913">
                  <c:v>0.32930000000000004</c:v>
                </c:pt>
                <c:pt idx="3914">
                  <c:v>0.32960000000000006</c:v>
                </c:pt>
                <c:pt idx="3915">
                  <c:v>0.32880000000000004</c:v>
                </c:pt>
                <c:pt idx="3916">
                  <c:v>0.32580000000000003</c:v>
                </c:pt>
                <c:pt idx="3917">
                  <c:v>0.32480000000000003</c:v>
                </c:pt>
                <c:pt idx="3918">
                  <c:v>0.32400000000000007</c:v>
                </c:pt>
                <c:pt idx="3919">
                  <c:v>0.32340000000000008</c:v>
                </c:pt>
                <c:pt idx="3920">
                  <c:v>0.32310000000000005</c:v>
                </c:pt>
                <c:pt idx="3921">
                  <c:v>0.32310000000000005</c:v>
                </c:pt>
                <c:pt idx="3922">
                  <c:v>0.32350000000000007</c:v>
                </c:pt>
                <c:pt idx="3923">
                  <c:v>0.32460000000000006</c:v>
                </c:pt>
                <c:pt idx="3924">
                  <c:v>0.32460000000000006</c:v>
                </c:pt>
                <c:pt idx="3925">
                  <c:v>0.33200000000000007</c:v>
                </c:pt>
                <c:pt idx="3926">
                  <c:v>0.33200000000000007</c:v>
                </c:pt>
                <c:pt idx="3927">
                  <c:v>0.32980000000000004</c:v>
                </c:pt>
                <c:pt idx="3928">
                  <c:v>0.33470000000000005</c:v>
                </c:pt>
                <c:pt idx="3929">
                  <c:v>0.3348000000000001</c:v>
                </c:pt>
                <c:pt idx="3930">
                  <c:v>0.3343000000000001</c:v>
                </c:pt>
                <c:pt idx="3931">
                  <c:v>0.33360000000000006</c:v>
                </c:pt>
                <c:pt idx="3932">
                  <c:v>0.33400000000000007</c:v>
                </c:pt>
                <c:pt idx="3933">
                  <c:v>0.33510000000000006</c:v>
                </c:pt>
                <c:pt idx="3934">
                  <c:v>0.33760000000000007</c:v>
                </c:pt>
                <c:pt idx="3935">
                  <c:v>0.3407</c:v>
                </c:pt>
                <c:pt idx="3936">
                  <c:v>0.34320000000000001</c:v>
                </c:pt>
                <c:pt idx="3937">
                  <c:v>0.34450000000000003</c:v>
                </c:pt>
                <c:pt idx="3938">
                  <c:v>0.34490000000000004</c:v>
                </c:pt>
                <c:pt idx="3939">
                  <c:v>0.34560000000000002</c:v>
                </c:pt>
                <c:pt idx="3940">
                  <c:v>0.34700000000000003</c:v>
                </c:pt>
                <c:pt idx="3941">
                  <c:v>0.34870000000000001</c:v>
                </c:pt>
                <c:pt idx="3942">
                  <c:v>0.35030000000000006</c:v>
                </c:pt>
                <c:pt idx="3943">
                  <c:v>0.3514000000000001</c:v>
                </c:pt>
                <c:pt idx="3944">
                  <c:v>0.35180000000000006</c:v>
                </c:pt>
                <c:pt idx="3945">
                  <c:v>0.35070000000000001</c:v>
                </c:pt>
                <c:pt idx="3946">
                  <c:v>0.35110000000000002</c:v>
                </c:pt>
                <c:pt idx="3947">
                  <c:v>0.35250000000000004</c:v>
                </c:pt>
                <c:pt idx="3948">
                  <c:v>0.35450000000000004</c:v>
                </c:pt>
                <c:pt idx="3949">
                  <c:v>0.35690000000000005</c:v>
                </c:pt>
                <c:pt idx="3950">
                  <c:v>0.35690000000000005</c:v>
                </c:pt>
                <c:pt idx="3951">
                  <c:v>0.36580000000000007</c:v>
                </c:pt>
                <c:pt idx="3952">
                  <c:v>0.36760000000000004</c:v>
                </c:pt>
                <c:pt idx="3953">
                  <c:v>0.36920000000000003</c:v>
                </c:pt>
                <c:pt idx="3954">
                  <c:v>0.37040000000000006</c:v>
                </c:pt>
                <c:pt idx="3955">
                  <c:v>0.37040000000000006</c:v>
                </c:pt>
                <c:pt idx="3956">
                  <c:v>0.3711000000000001</c:v>
                </c:pt>
                <c:pt idx="3957">
                  <c:v>0.3721000000000001</c:v>
                </c:pt>
                <c:pt idx="3958">
                  <c:v>0.37470000000000003</c:v>
                </c:pt>
                <c:pt idx="3959">
                  <c:v>0.37730000000000008</c:v>
                </c:pt>
                <c:pt idx="3960">
                  <c:v>0.38030000000000014</c:v>
                </c:pt>
                <c:pt idx="3961">
                  <c:v>0.38030000000000014</c:v>
                </c:pt>
                <c:pt idx="3962">
                  <c:v>0.38760000000000006</c:v>
                </c:pt>
                <c:pt idx="3963">
                  <c:v>0.39100000000000007</c:v>
                </c:pt>
                <c:pt idx="3964">
                  <c:v>0.3932000000000001</c:v>
                </c:pt>
                <c:pt idx="3965">
                  <c:v>0.39480000000000004</c:v>
                </c:pt>
                <c:pt idx="3966">
                  <c:v>0.39450000000000007</c:v>
                </c:pt>
                <c:pt idx="3967">
                  <c:v>0.39030000000000004</c:v>
                </c:pt>
                <c:pt idx="3968">
                  <c:v>0.38580000000000003</c:v>
                </c:pt>
                <c:pt idx="3969">
                  <c:v>0.38190000000000007</c:v>
                </c:pt>
                <c:pt idx="3970">
                  <c:v>0.3786000000000001</c:v>
                </c:pt>
                <c:pt idx="3971">
                  <c:v>0.37590000000000007</c:v>
                </c:pt>
                <c:pt idx="3972">
                  <c:v>0.37400000000000005</c:v>
                </c:pt>
                <c:pt idx="3973">
                  <c:v>0.37320000000000003</c:v>
                </c:pt>
                <c:pt idx="3974">
                  <c:v>0.37350000000000005</c:v>
                </c:pt>
                <c:pt idx="3975">
                  <c:v>0.37570000000000003</c:v>
                </c:pt>
                <c:pt idx="3976">
                  <c:v>0.38000000000000006</c:v>
                </c:pt>
                <c:pt idx="3977">
                  <c:v>0.38650000000000007</c:v>
                </c:pt>
                <c:pt idx="3978">
                  <c:v>0.39440000000000008</c:v>
                </c:pt>
                <c:pt idx="3979">
                  <c:v>0.40160000000000001</c:v>
                </c:pt>
                <c:pt idx="3980">
                  <c:v>0.40630000000000005</c:v>
                </c:pt>
                <c:pt idx="3981">
                  <c:v>0.40730000000000005</c:v>
                </c:pt>
                <c:pt idx="3982">
                  <c:v>0.40390000000000004</c:v>
                </c:pt>
                <c:pt idx="3983">
                  <c:v>0.40190000000000003</c:v>
                </c:pt>
                <c:pt idx="3984">
                  <c:v>0.40050000000000002</c:v>
                </c:pt>
                <c:pt idx="3985">
                  <c:v>0.3998000000000001</c:v>
                </c:pt>
                <c:pt idx="3986">
                  <c:v>0.39910000000000007</c:v>
                </c:pt>
                <c:pt idx="3987">
                  <c:v>0.39900000000000008</c:v>
                </c:pt>
                <c:pt idx="3988">
                  <c:v>0.3993000000000001</c:v>
                </c:pt>
                <c:pt idx="3989">
                  <c:v>0.39990000000000009</c:v>
                </c:pt>
                <c:pt idx="3990">
                  <c:v>0.39990000000000009</c:v>
                </c:pt>
                <c:pt idx="3991">
                  <c:v>0.39990000000000009</c:v>
                </c:pt>
                <c:pt idx="3992">
                  <c:v>0.39900000000000008</c:v>
                </c:pt>
                <c:pt idx="3993">
                  <c:v>0.39820000000000005</c:v>
                </c:pt>
                <c:pt idx="3994">
                  <c:v>0.39900000000000008</c:v>
                </c:pt>
                <c:pt idx="3995">
                  <c:v>0.39540000000000008</c:v>
                </c:pt>
                <c:pt idx="3996">
                  <c:v>0.39490000000000008</c:v>
                </c:pt>
                <c:pt idx="3997">
                  <c:v>0.39360000000000006</c:v>
                </c:pt>
                <c:pt idx="3998">
                  <c:v>0.39240000000000014</c:v>
                </c:pt>
                <c:pt idx="3999">
                  <c:v>0.39100000000000007</c:v>
                </c:pt>
                <c:pt idx="4000">
                  <c:v>0.38850000000000007</c:v>
                </c:pt>
                <c:pt idx="4001">
                  <c:v>0.38590000000000008</c:v>
                </c:pt>
                <c:pt idx="4002">
                  <c:v>0.3842000000000001</c:v>
                </c:pt>
                <c:pt idx="4003">
                  <c:v>0.38230000000000003</c:v>
                </c:pt>
                <c:pt idx="4004">
                  <c:v>0.38020000000000004</c:v>
                </c:pt>
                <c:pt idx="4005">
                  <c:v>0.37600000000000006</c:v>
                </c:pt>
                <c:pt idx="4006">
                  <c:v>0.37470000000000003</c:v>
                </c:pt>
                <c:pt idx="4007">
                  <c:v>0.37430000000000008</c:v>
                </c:pt>
                <c:pt idx="4008">
                  <c:v>0.37540000000000007</c:v>
                </c:pt>
                <c:pt idx="4009">
                  <c:v>0.37770000000000004</c:v>
                </c:pt>
                <c:pt idx="4010">
                  <c:v>0.38000000000000006</c:v>
                </c:pt>
                <c:pt idx="4011">
                  <c:v>0.38210000000000005</c:v>
                </c:pt>
                <c:pt idx="4012">
                  <c:v>0.38380000000000003</c:v>
                </c:pt>
                <c:pt idx="4013">
                  <c:v>0.38460000000000005</c:v>
                </c:pt>
                <c:pt idx="4014">
                  <c:v>0.38450000000000006</c:v>
                </c:pt>
                <c:pt idx="4015">
                  <c:v>0.38430000000000003</c:v>
                </c:pt>
                <c:pt idx="4016">
                  <c:v>0.3837000000000001</c:v>
                </c:pt>
                <c:pt idx="4017">
                  <c:v>0.38290000000000007</c:v>
                </c:pt>
                <c:pt idx="4018">
                  <c:v>0.38200000000000006</c:v>
                </c:pt>
                <c:pt idx="4019">
                  <c:v>0.38080000000000014</c:v>
                </c:pt>
                <c:pt idx="4020">
                  <c:v>0.38080000000000014</c:v>
                </c:pt>
                <c:pt idx="4021">
                  <c:v>0.37930000000000014</c:v>
                </c:pt>
                <c:pt idx="4022">
                  <c:v>0.37930000000000014</c:v>
                </c:pt>
                <c:pt idx="4023">
                  <c:v>0.3791000000000001</c:v>
                </c:pt>
                <c:pt idx="4024">
                  <c:v>0.37890000000000007</c:v>
                </c:pt>
                <c:pt idx="4025">
                  <c:v>0.37850000000000006</c:v>
                </c:pt>
                <c:pt idx="4026">
                  <c:v>0.37750000000000006</c:v>
                </c:pt>
                <c:pt idx="4027">
                  <c:v>0.37640000000000007</c:v>
                </c:pt>
                <c:pt idx="4028">
                  <c:v>0.37570000000000003</c:v>
                </c:pt>
                <c:pt idx="4029">
                  <c:v>0.37540000000000007</c:v>
                </c:pt>
                <c:pt idx="4030">
                  <c:v>0.3751000000000001</c:v>
                </c:pt>
                <c:pt idx="4031">
                  <c:v>0.37520000000000003</c:v>
                </c:pt>
                <c:pt idx="4032">
                  <c:v>0.37650000000000006</c:v>
                </c:pt>
                <c:pt idx="4033">
                  <c:v>0.37740000000000007</c:v>
                </c:pt>
                <c:pt idx="4034">
                  <c:v>0.3781000000000001</c:v>
                </c:pt>
                <c:pt idx="4035">
                  <c:v>0.37870000000000004</c:v>
                </c:pt>
                <c:pt idx="4036">
                  <c:v>0.37940000000000007</c:v>
                </c:pt>
                <c:pt idx="4037">
                  <c:v>0.37950000000000006</c:v>
                </c:pt>
                <c:pt idx="4038">
                  <c:v>0.37980000000000014</c:v>
                </c:pt>
                <c:pt idx="4039">
                  <c:v>0.38000000000000006</c:v>
                </c:pt>
                <c:pt idx="4040">
                  <c:v>0.38000000000000006</c:v>
                </c:pt>
                <c:pt idx="4041">
                  <c:v>0.3801000000000001</c:v>
                </c:pt>
                <c:pt idx="4042">
                  <c:v>0.38050000000000006</c:v>
                </c:pt>
                <c:pt idx="4043">
                  <c:v>0.3806000000000001</c:v>
                </c:pt>
                <c:pt idx="4044">
                  <c:v>0.38100000000000006</c:v>
                </c:pt>
                <c:pt idx="4045">
                  <c:v>0.38120000000000004</c:v>
                </c:pt>
                <c:pt idx="4046">
                  <c:v>0.38170000000000004</c:v>
                </c:pt>
                <c:pt idx="4047">
                  <c:v>0.38350000000000006</c:v>
                </c:pt>
                <c:pt idx="4048">
                  <c:v>0.38380000000000003</c:v>
                </c:pt>
                <c:pt idx="4049">
                  <c:v>0.38400000000000006</c:v>
                </c:pt>
                <c:pt idx="4050">
                  <c:v>0.38430000000000003</c:v>
                </c:pt>
                <c:pt idx="4051">
                  <c:v>0.38430000000000003</c:v>
                </c:pt>
                <c:pt idx="4052">
                  <c:v>0.38460000000000005</c:v>
                </c:pt>
                <c:pt idx="4053">
                  <c:v>0.38490000000000008</c:v>
                </c:pt>
                <c:pt idx="4054">
                  <c:v>0.38540000000000008</c:v>
                </c:pt>
                <c:pt idx="4055">
                  <c:v>0.38590000000000008</c:v>
                </c:pt>
                <c:pt idx="4056">
                  <c:v>0.38600000000000007</c:v>
                </c:pt>
                <c:pt idx="4057">
                  <c:v>0.38590000000000008</c:v>
                </c:pt>
                <c:pt idx="4058">
                  <c:v>0.38580000000000003</c:v>
                </c:pt>
                <c:pt idx="4059">
                  <c:v>0.38530000000000003</c:v>
                </c:pt>
                <c:pt idx="4060">
                  <c:v>0.38230000000000003</c:v>
                </c:pt>
                <c:pt idx="4061">
                  <c:v>0.38270000000000004</c:v>
                </c:pt>
                <c:pt idx="4062">
                  <c:v>0.38340000000000007</c:v>
                </c:pt>
                <c:pt idx="4063">
                  <c:v>0.38350000000000006</c:v>
                </c:pt>
                <c:pt idx="4064">
                  <c:v>0.38350000000000006</c:v>
                </c:pt>
                <c:pt idx="4065">
                  <c:v>0.38300000000000006</c:v>
                </c:pt>
                <c:pt idx="4066">
                  <c:v>0.38350000000000006</c:v>
                </c:pt>
                <c:pt idx="4067">
                  <c:v>0.38300000000000006</c:v>
                </c:pt>
                <c:pt idx="4068">
                  <c:v>0.38400000000000006</c:v>
                </c:pt>
                <c:pt idx="4069">
                  <c:v>0.38440000000000007</c:v>
                </c:pt>
                <c:pt idx="4070">
                  <c:v>0.38500000000000006</c:v>
                </c:pt>
                <c:pt idx="4071">
                  <c:v>0.3862000000000001</c:v>
                </c:pt>
                <c:pt idx="4072">
                  <c:v>0.3877000000000001</c:v>
                </c:pt>
                <c:pt idx="4073">
                  <c:v>0.3877000000000001</c:v>
                </c:pt>
                <c:pt idx="4074">
                  <c:v>0.38630000000000003</c:v>
                </c:pt>
                <c:pt idx="4075">
                  <c:v>0.3857000000000001</c:v>
                </c:pt>
                <c:pt idx="4076">
                  <c:v>0.38550000000000006</c:v>
                </c:pt>
                <c:pt idx="4077">
                  <c:v>0.38530000000000003</c:v>
                </c:pt>
                <c:pt idx="4078">
                  <c:v>0.38480000000000003</c:v>
                </c:pt>
                <c:pt idx="4079">
                  <c:v>0.38440000000000007</c:v>
                </c:pt>
                <c:pt idx="4080">
                  <c:v>0.3842000000000001</c:v>
                </c:pt>
                <c:pt idx="4081">
                  <c:v>0.38410000000000005</c:v>
                </c:pt>
                <c:pt idx="4082">
                  <c:v>0.38430000000000003</c:v>
                </c:pt>
                <c:pt idx="4083">
                  <c:v>0.38440000000000007</c:v>
                </c:pt>
                <c:pt idx="4084">
                  <c:v>0.38400000000000006</c:v>
                </c:pt>
                <c:pt idx="4085">
                  <c:v>0.38360000000000005</c:v>
                </c:pt>
                <c:pt idx="4086">
                  <c:v>0.38300000000000006</c:v>
                </c:pt>
                <c:pt idx="4087">
                  <c:v>0.38300000000000006</c:v>
                </c:pt>
                <c:pt idx="4088">
                  <c:v>0.3837000000000001</c:v>
                </c:pt>
                <c:pt idx="4089">
                  <c:v>0.3857000000000001</c:v>
                </c:pt>
                <c:pt idx="4090">
                  <c:v>0.3877000000000001</c:v>
                </c:pt>
                <c:pt idx="4091">
                  <c:v>0.38930000000000003</c:v>
                </c:pt>
                <c:pt idx="4092">
                  <c:v>0.39040000000000008</c:v>
                </c:pt>
                <c:pt idx="4093">
                  <c:v>0.38990000000000008</c:v>
                </c:pt>
                <c:pt idx="4094">
                  <c:v>0.38790000000000008</c:v>
                </c:pt>
                <c:pt idx="4095">
                  <c:v>0.38560000000000005</c:v>
                </c:pt>
                <c:pt idx="4096">
                  <c:v>0.38300000000000006</c:v>
                </c:pt>
                <c:pt idx="4097">
                  <c:v>0.38080000000000014</c:v>
                </c:pt>
                <c:pt idx="4098">
                  <c:v>0.37880000000000014</c:v>
                </c:pt>
                <c:pt idx="4099">
                  <c:v>0.37820000000000004</c:v>
                </c:pt>
                <c:pt idx="4100">
                  <c:v>0.37970000000000004</c:v>
                </c:pt>
                <c:pt idx="4101">
                  <c:v>0.38260000000000005</c:v>
                </c:pt>
                <c:pt idx="4102">
                  <c:v>0.38490000000000008</c:v>
                </c:pt>
                <c:pt idx="4103">
                  <c:v>0.38640000000000008</c:v>
                </c:pt>
                <c:pt idx="4104">
                  <c:v>0.38750000000000007</c:v>
                </c:pt>
                <c:pt idx="4105">
                  <c:v>0.38830000000000003</c:v>
                </c:pt>
                <c:pt idx="4106">
                  <c:v>0.38830000000000003</c:v>
                </c:pt>
                <c:pt idx="4107">
                  <c:v>0.38780000000000003</c:v>
                </c:pt>
                <c:pt idx="4108">
                  <c:v>0.38660000000000005</c:v>
                </c:pt>
                <c:pt idx="4109">
                  <c:v>0.38540000000000008</c:v>
                </c:pt>
                <c:pt idx="4110">
                  <c:v>0.3842000000000001</c:v>
                </c:pt>
                <c:pt idx="4111">
                  <c:v>0.38270000000000004</c:v>
                </c:pt>
                <c:pt idx="4112">
                  <c:v>0.38120000000000004</c:v>
                </c:pt>
                <c:pt idx="4113">
                  <c:v>0.37970000000000004</c:v>
                </c:pt>
                <c:pt idx="4114">
                  <c:v>0.37870000000000004</c:v>
                </c:pt>
                <c:pt idx="4115">
                  <c:v>0.3781000000000001</c:v>
                </c:pt>
                <c:pt idx="4116">
                  <c:v>0.3781000000000001</c:v>
                </c:pt>
                <c:pt idx="4117">
                  <c:v>0.37780000000000008</c:v>
                </c:pt>
                <c:pt idx="4118">
                  <c:v>0.37780000000000008</c:v>
                </c:pt>
                <c:pt idx="4119">
                  <c:v>0.37830000000000014</c:v>
                </c:pt>
                <c:pt idx="4120">
                  <c:v>0.37830000000000014</c:v>
                </c:pt>
                <c:pt idx="4121">
                  <c:v>0.37880000000000014</c:v>
                </c:pt>
                <c:pt idx="4122">
                  <c:v>0.37920000000000004</c:v>
                </c:pt>
                <c:pt idx="4123">
                  <c:v>0.37920000000000004</c:v>
                </c:pt>
                <c:pt idx="4124">
                  <c:v>0.37900000000000006</c:v>
                </c:pt>
                <c:pt idx="4125">
                  <c:v>0.37900000000000006</c:v>
                </c:pt>
                <c:pt idx="4126">
                  <c:v>0.37900000000000006</c:v>
                </c:pt>
                <c:pt idx="4127">
                  <c:v>0.3791000000000001</c:v>
                </c:pt>
                <c:pt idx="4128">
                  <c:v>0.3791000000000001</c:v>
                </c:pt>
                <c:pt idx="4129">
                  <c:v>0.37930000000000014</c:v>
                </c:pt>
                <c:pt idx="4130">
                  <c:v>0.3791000000000001</c:v>
                </c:pt>
                <c:pt idx="4131">
                  <c:v>0.37920000000000004</c:v>
                </c:pt>
                <c:pt idx="4132">
                  <c:v>0.37750000000000006</c:v>
                </c:pt>
                <c:pt idx="4133">
                  <c:v>0.37800000000000006</c:v>
                </c:pt>
                <c:pt idx="4134">
                  <c:v>0.37790000000000007</c:v>
                </c:pt>
                <c:pt idx="4135">
                  <c:v>0.37800000000000006</c:v>
                </c:pt>
                <c:pt idx="4136">
                  <c:v>0.37780000000000008</c:v>
                </c:pt>
                <c:pt idx="4137">
                  <c:v>0.3776000000000001</c:v>
                </c:pt>
                <c:pt idx="4138">
                  <c:v>0.37750000000000006</c:v>
                </c:pt>
                <c:pt idx="4139">
                  <c:v>0.37740000000000007</c:v>
                </c:pt>
                <c:pt idx="4140">
                  <c:v>0.37730000000000008</c:v>
                </c:pt>
                <c:pt idx="4141">
                  <c:v>0.37750000000000006</c:v>
                </c:pt>
                <c:pt idx="4142">
                  <c:v>0.37750000000000006</c:v>
                </c:pt>
                <c:pt idx="4143">
                  <c:v>0.37750000000000006</c:v>
                </c:pt>
                <c:pt idx="4144">
                  <c:v>0.37730000000000008</c:v>
                </c:pt>
                <c:pt idx="4145">
                  <c:v>0.37740000000000007</c:v>
                </c:pt>
                <c:pt idx="4146">
                  <c:v>0.37740000000000007</c:v>
                </c:pt>
                <c:pt idx="4147">
                  <c:v>0.37740000000000007</c:v>
                </c:pt>
                <c:pt idx="4148">
                  <c:v>0.37720000000000004</c:v>
                </c:pt>
                <c:pt idx="4149">
                  <c:v>0.37720000000000004</c:v>
                </c:pt>
                <c:pt idx="4150">
                  <c:v>0.37720000000000004</c:v>
                </c:pt>
                <c:pt idx="4151">
                  <c:v>0.3776000000000001</c:v>
                </c:pt>
                <c:pt idx="4152">
                  <c:v>0.37800000000000006</c:v>
                </c:pt>
                <c:pt idx="4153">
                  <c:v>0.37780000000000008</c:v>
                </c:pt>
                <c:pt idx="4154">
                  <c:v>0.37780000000000008</c:v>
                </c:pt>
                <c:pt idx="4155">
                  <c:v>0.37950000000000006</c:v>
                </c:pt>
                <c:pt idx="4156">
                  <c:v>0.37940000000000007</c:v>
                </c:pt>
                <c:pt idx="4157">
                  <c:v>0.37950000000000006</c:v>
                </c:pt>
                <c:pt idx="4158">
                  <c:v>0.37950000000000006</c:v>
                </c:pt>
                <c:pt idx="4159">
                  <c:v>0.38000000000000006</c:v>
                </c:pt>
                <c:pt idx="4160">
                  <c:v>0.38020000000000004</c:v>
                </c:pt>
                <c:pt idx="4161">
                  <c:v>0.38030000000000014</c:v>
                </c:pt>
                <c:pt idx="4162">
                  <c:v>0.38070000000000004</c:v>
                </c:pt>
                <c:pt idx="4163">
                  <c:v>0.38120000000000004</c:v>
                </c:pt>
                <c:pt idx="4164">
                  <c:v>0.38160000000000011</c:v>
                </c:pt>
                <c:pt idx="4165">
                  <c:v>0.38170000000000004</c:v>
                </c:pt>
                <c:pt idx="4166">
                  <c:v>0.38170000000000004</c:v>
                </c:pt>
                <c:pt idx="4167">
                  <c:v>0.38220000000000004</c:v>
                </c:pt>
                <c:pt idx="4168">
                  <c:v>0.38260000000000005</c:v>
                </c:pt>
                <c:pt idx="4169">
                  <c:v>0.38270000000000004</c:v>
                </c:pt>
                <c:pt idx="4170">
                  <c:v>0.38300000000000006</c:v>
                </c:pt>
                <c:pt idx="4171">
                  <c:v>0.38270000000000004</c:v>
                </c:pt>
                <c:pt idx="4172">
                  <c:v>0.38300000000000006</c:v>
                </c:pt>
                <c:pt idx="4173">
                  <c:v>0.38290000000000007</c:v>
                </c:pt>
                <c:pt idx="4174">
                  <c:v>0.38290000000000007</c:v>
                </c:pt>
                <c:pt idx="4175">
                  <c:v>0.38300000000000006</c:v>
                </c:pt>
                <c:pt idx="4176">
                  <c:v>0.38300000000000006</c:v>
                </c:pt>
                <c:pt idx="4177">
                  <c:v>0.38360000000000005</c:v>
                </c:pt>
                <c:pt idx="4178">
                  <c:v>0.38380000000000003</c:v>
                </c:pt>
                <c:pt idx="4179">
                  <c:v>0.3837000000000001</c:v>
                </c:pt>
                <c:pt idx="4180">
                  <c:v>0.38400000000000006</c:v>
                </c:pt>
                <c:pt idx="4181">
                  <c:v>0.38360000000000005</c:v>
                </c:pt>
                <c:pt idx="4182">
                  <c:v>0.3842000000000001</c:v>
                </c:pt>
                <c:pt idx="4183">
                  <c:v>0.38450000000000006</c:v>
                </c:pt>
                <c:pt idx="4184">
                  <c:v>0.3847000000000001</c:v>
                </c:pt>
                <c:pt idx="4185">
                  <c:v>0.3852000000000001</c:v>
                </c:pt>
                <c:pt idx="4186">
                  <c:v>0.38550000000000006</c:v>
                </c:pt>
                <c:pt idx="4187">
                  <c:v>0.38590000000000008</c:v>
                </c:pt>
                <c:pt idx="4188">
                  <c:v>0.38610000000000005</c:v>
                </c:pt>
                <c:pt idx="4189">
                  <c:v>0.38610000000000005</c:v>
                </c:pt>
                <c:pt idx="4190">
                  <c:v>0.38600000000000007</c:v>
                </c:pt>
                <c:pt idx="4191">
                  <c:v>0.38590000000000008</c:v>
                </c:pt>
                <c:pt idx="4192">
                  <c:v>0.38600000000000007</c:v>
                </c:pt>
                <c:pt idx="4193">
                  <c:v>0.38630000000000003</c:v>
                </c:pt>
                <c:pt idx="4194">
                  <c:v>0.38640000000000008</c:v>
                </c:pt>
                <c:pt idx="4195">
                  <c:v>0.38640000000000008</c:v>
                </c:pt>
                <c:pt idx="4196">
                  <c:v>0.38650000000000007</c:v>
                </c:pt>
                <c:pt idx="4197">
                  <c:v>0.38650000000000007</c:v>
                </c:pt>
                <c:pt idx="4198">
                  <c:v>0.38680000000000003</c:v>
                </c:pt>
                <c:pt idx="4199">
                  <c:v>0.38690000000000008</c:v>
                </c:pt>
                <c:pt idx="4200">
                  <c:v>0.38700000000000007</c:v>
                </c:pt>
                <c:pt idx="4201">
                  <c:v>0.38710000000000006</c:v>
                </c:pt>
                <c:pt idx="4202">
                  <c:v>0.38740000000000008</c:v>
                </c:pt>
                <c:pt idx="4203">
                  <c:v>0.38750000000000007</c:v>
                </c:pt>
                <c:pt idx="4204">
                  <c:v>0.38800000000000007</c:v>
                </c:pt>
                <c:pt idx="4205">
                  <c:v>0.38810000000000006</c:v>
                </c:pt>
                <c:pt idx="4206">
                  <c:v>0.38800000000000007</c:v>
                </c:pt>
                <c:pt idx="4207">
                  <c:v>0.38810000000000006</c:v>
                </c:pt>
                <c:pt idx="4208">
                  <c:v>0.39080000000000004</c:v>
                </c:pt>
                <c:pt idx="4209">
                  <c:v>0.39390000000000008</c:v>
                </c:pt>
                <c:pt idx="4210">
                  <c:v>0.39420000000000011</c:v>
                </c:pt>
                <c:pt idx="4211">
                  <c:v>0.39450000000000007</c:v>
                </c:pt>
                <c:pt idx="4212">
                  <c:v>0.39470000000000005</c:v>
                </c:pt>
                <c:pt idx="4213">
                  <c:v>0.39480000000000004</c:v>
                </c:pt>
                <c:pt idx="4214">
                  <c:v>0.39470000000000005</c:v>
                </c:pt>
                <c:pt idx="4215">
                  <c:v>0.39480000000000004</c:v>
                </c:pt>
                <c:pt idx="4216">
                  <c:v>0.39490000000000008</c:v>
                </c:pt>
                <c:pt idx="4217">
                  <c:v>0.39470000000000005</c:v>
                </c:pt>
                <c:pt idx="4218">
                  <c:v>0.39470000000000005</c:v>
                </c:pt>
                <c:pt idx="4219">
                  <c:v>0.39480000000000004</c:v>
                </c:pt>
                <c:pt idx="4220">
                  <c:v>0.39490000000000008</c:v>
                </c:pt>
                <c:pt idx="4221">
                  <c:v>0.39510000000000006</c:v>
                </c:pt>
                <c:pt idx="4222">
                  <c:v>0.39230000000000004</c:v>
                </c:pt>
                <c:pt idx="4223">
                  <c:v>0.39150000000000007</c:v>
                </c:pt>
                <c:pt idx="4224">
                  <c:v>0.3917000000000001</c:v>
                </c:pt>
                <c:pt idx="4225">
                  <c:v>0.3917000000000001</c:v>
                </c:pt>
                <c:pt idx="4226">
                  <c:v>0.39190000000000014</c:v>
                </c:pt>
                <c:pt idx="4227">
                  <c:v>0.39230000000000004</c:v>
                </c:pt>
                <c:pt idx="4228">
                  <c:v>0.39250000000000007</c:v>
                </c:pt>
                <c:pt idx="4229">
                  <c:v>0.39250000000000007</c:v>
                </c:pt>
                <c:pt idx="4230">
                  <c:v>0.39590000000000009</c:v>
                </c:pt>
                <c:pt idx="4231">
                  <c:v>0.39590000000000009</c:v>
                </c:pt>
                <c:pt idx="4232">
                  <c:v>0.3963000000000001</c:v>
                </c:pt>
                <c:pt idx="4233">
                  <c:v>0.3963000000000001</c:v>
                </c:pt>
                <c:pt idx="4234">
                  <c:v>0.39640000000000009</c:v>
                </c:pt>
                <c:pt idx="4235">
                  <c:v>0.39640000000000009</c:v>
                </c:pt>
                <c:pt idx="4236">
                  <c:v>0.39700000000000008</c:v>
                </c:pt>
                <c:pt idx="4237">
                  <c:v>0.39710000000000006</c:v>
                </c:pt>
                <c:pt idx="4238">
                  <c:v>0.39740000000000009</c:v>
                </c:pt>
                <c:pt idx="4239">
                  <c:v>0.39770000000000005</c:v>
                </c:pt>
                <c:pt idx="4240">
                  <c:v>0.39770000000000005</c:v>
                </c:pt>
                <c:pt idx="4241">
                  <c:v>0.3978000000000001</c:v>
                </c:pt>
                <c:pt idx="4242">
                  <c:v>0.39790000000000009</c:v>
                </c:pt>
                <c:pt idx="4243">
                  <c:v>0.39770000000000005</c:v>
                </c:pt>
                <c:pt idx="4244">
                  <c:v>0.3978000000000001</c:v>
                </c:pt>
                <c:pt idx="4245">
                  <c:v>0.39770000000000005</c:v>
                </c:pt>
                <c:pt idx="4246">
                  <c:v>0.39800000000000008</c:v>
                </c:pt>
                <c:pt idx="4247">
                  <c:v>0.3983000000000001</c:v>
                </c:pt>
                <c:pt idx="4248">
                  <c:v>0.39890000000000009</c:v>
                </c:pt>
                <c:pt idx="4249">
                  <c:v>0.39920000000000005</c:v>
                </c:pt>
                <c:pt idx="4250">
                  <c:v>0.39940000000000009</c:v>
                </c:pt>
                <c:pt idx="4251">
                  <c:v>0.40010000000000001</c:v>
                </c:pt>
                <c:pt idx="4252">
                  <c:v>0.40110000000000001</c:v>
                </c:pt>
                <c:pt idx="4253">
                  <c:v>0.40140000000000003</c:v>
                </c:pt>
                <c:pt idx="4254">
                  <c:v>0.40150000000000002</c:v>
                </c:pt>
                <c:pt idx="4255">
                  <c:v>0.40200000000000002</c:v>
                </c:pt>
                <c:pt idx="4256">
                  <c:v>0.40180000000000005</c:v>
                </c:pt>
                <c:pt idx="4257">
                  <c:v>0.40200000000000002</c:v>
                </c:pt>
                <c:pt idx="4258">
                  <c:v>0.40200000000000002</c:v>
                </c:pt>
                <c:pt idx="4259">
                  <c:v>0.4022</c:v>
                </c:pt>
                <c:pt idx="4260">
                  <c:v>0.40230000000000005</c:v>
                </c:pt>
                <c:pt idx="4261">
                  <c:v>0.40230000000000005</c:v>
                </c:pt>
                <c:pt idx="4262">
                  <c:v>0.40190000000000003</c:v>
                </c:pt>
                <c:pt idx="4263">
                  <c:v>0.40150000000000002</c:v>
                </c:pt>
                <c:pt idx="4264">
                  <c:v>0.40100000000000002</c:v>
                </c:pt>
                <c:pt idx="4265">
                  <c:v>0.4007</c:v>
                </c:pt>
                <c:pt idx="4266">
                  <c:v>0.40040000000000003</c:v>
                </c:pt>
                <c:pt idx="4267">
                  <c:v>0.40030000000000004</c:v>
                </c:pt>
                <c:pt idx="4268">
                  <c:v>0.4002</c:v>
                </c:pt>
                <c:pt idx="4269">
                  <c:v>0.40030000000000004</c:v>
                </c:pt>
                <c:pt idx="4270">
                  <c:v>0.4</c:v>
                </c:pt>
                <c:pt idx="4271">
                  <c:v>0.3998000000000001</c:v>
                </c:pt>
                <c:pt idx="4272">
                  <c:v>0.39970000000000006</c:v>
                </c:pt>
                <c:pt idx="4273">
                  <c:v>0.39960000000000007</c:v>
                </c:pt>
                <c:pt idx="4274">
                  <c:v>0.39960000000000007</c:v>
                </c:pt>
                <c:pt idx="4275">
                  <c:v>0.39530000000000004</c:v>
                </c:pt>
                <c:pt idx="4276">
                  <c:v>0.39500000000000007</c:v>
                </c:pt>
                <c:pt idx="4277">
                  <c:v>0.39500000000000007</c:v>
                </c:pt>
                <c:pt idx="4278">
                  <c:v>0.39500000000000007</c:v>
                </c:pt>
                <c:pt idx="4279">
                  <c:v>0.39490000000000008</c:v>
                </c:pt>
                <c:pt idx="4280">
                  <c:v>0.39510000000000006</c:v>
                </c:pt>
                <c:pt idx="4281">
                  <c:v>0.39510000000000006</c:v>
                </c:pt>
                <c:pt idx="4282">
                  <c:v>0.39530000000000004</c:v>
                </c:pt>
                <c:pt idx="4283">
                  <c:v>0.39480000000000004</c:v>
                </c:pt>
                <c:pt idx="4284">
                  <c:v>0.39480000000000004</c:v>
                </c:pt>
                <c:pt idx="4285">
                  <c:v>0.39480000000000004</c:v>
                </c:pt>
                <c:pt idx="4286">
                  <c:v>0.39470000000000005</c:v>
                </c:pt>
                <c:pt idx="4287">
                  <c:v>0.39480000000000004</c:v>
                </c:pt>
                <c:pt idx="4288">
                  <c:v>0.39480000000000004</c:v>
                </c:pt>
                <c:pt idx="4289">
                  <c:v>0.39460000000000006</c:v>
                </c:pt>
                <c:pt idx="4290">
                  <c:v>0.39460000000000006</c:v>
                </c:pt>
                <c:pt idx="4291">
                  <c:v>0.39460000000000006</c:v>
                </c:pt>
                <c:pt idx="4292">
                  <c:v>0.39480000000000004</c:v>
                </c:pt>
                <c:pt idx="4293">
                  <c:v>0.39510000000000006</c:v>
                </c:pt>
                <c:pt idx="4294">
                  <c:v>0.39540000000000008</c:v>
                </c:pt>
                <c:pt idx="4295">
                  <c:v>0.39540000000000008</c:v>
                </c:pt>
                <c:pt idx="4296">
                  <c:v>0.39520000000000005</c:v>
                </c:pt>
                <c:pt idx="4297">
                  <c:v>0.39510000000000006</c:v>
                </c:pt>
                <c:pt idx="4298">
                  <c:v>0.39520000000000005</c:v>
                </c:pt>
                <c:pt idx="4299">
                  <c:v>0.39510000000000006</c:v>
                </c:pt>
                <c:pt idx="4300">
                  <c:v>0.39500000000000007</c:v>
                </c:pt>
                <c:pt idx="4301">
                  <c:v>0.39490000000000008</c:v>
                </c:pt>
                <c:pt idx="4302">
                  <c:v>0.39500000000000007</c:v>
                </c:pt>
                <c:pt idx="4303">
                  <c:v>0.39490000000000008</c:v>
                </c:pt>
                <c:pt idx="4304">
                  <c:v>0.39520000000000005</c:v>
                </c:pt>
                <c:pt idx="4305">
                  <c:v>0.39550000000000007</c:v>
                </c:pt>
                <c:pt idx="4306">
                  <c:v>0.39570000000000005</c:v>
                </c:pt>
                <c:pt idx="4307">
                  <c:v>0.3958000000000001</c:v>
                </c:pt>
                <c:pt idx="4308">
                  <c:v>0.39550000000000007</c:v>
                </c:pt>
                <c:pt idx="4309">
                  <c:v>0.39550000000000007</c:v>
                </c:pt>
                <c:pt idx="4310">
                  <c:v>0.39560000000000006</c:v>
                </c:pt>
                <c:pt idx="4311">
                  <c:v>0.39520000000000005</c:v>
                </c:pt>
                <c:pt idx="4312">
                  <c:v>0.39500000000000007</c:v>
                </c:pt>
                <c:pt idx="4313">
                  <c:v>0.39530000000000004</c:v>
                </c:pt>
                <c:pt idx="4314">
                  <c:v>0.39510000000000006</c:v>
                </c:pt>
                <c:pt idx="4315">
                  <c:v>0.39520000000000005</c:v>
                </c:pt>
                <c:pt idx="4316">
                  <c:v>0.39490000000000008</c:v>
                </c:pt>
                <c:pt idx="4317">
                  <c:v>0.39530000000000004</c:v>
                </c:pt>
                <c:pt idx="4318">
                  <c:v>0.39550000000000007</c:v>
                </c:pt>
                <c:pt idx="4319">
                  <c:v>0.39560000000000006</c:v>
                </c:pt>
                <c:pt idx="4320">
                  <c:v>0.39570000000000005</c:v>
                </c:pt>
                <c:pt idx="4321">
                  <c:v>0.39570000000000005</c:v>
                </c:pt>
                <c:pt idx="4322">
                  <c:v>0.39570000000000005</c:v>
                </c:pt>
                <c:pt idx="4323">
                  <c:v>0.39590000000000009</c:v>
                </c:pt>
                <c:pt idx="4324">
                  <c:v>0.39620000000000005</c:v>
                </c:pt>
                <c:pt idx="4325">
                  <c:v>0.39660000000000006</c:v>
                </c:pt>
                <c:pt idx="4326">
                  <c:v>0.39650000000000007</c:v>
                </c:pt>
                <c:pt idx="4327">
                  <c:v>0.39650000000000007</c:v>
                </c:pt>
                <c:pt idx="4328">
                  <c:v>0.39660000000000006</c:v>
                </c:pt>
                <c:pt idx="4329">
                  <c:v>0.39660000000000006</c:v>
                </c:pt>
                <c:pt idx="4330">
                  <c:v>0.39700000000000008</c:v>
                </c:pt>
                <c:pt idx="4331">
                  <c:v>0.39710000000000006</c:v>
                </c:pt>
                <c:pt idx="4332">
                  <c:v>0.39640000000000009</c:v>
                </c:pt>
                <c:pt idx="4333">
                  <c:v>0.39620000000000005</c:v>
                </c:pt>
                <c:pt idx="4334">
                  <c:v>0.3963000000000001</c:v>
                </c:pt>
                <c:pt idx="4335">
                  <c:v>0.3963000000000001</c:v>
                </c:pt>
                <c:pt idx="4336">
                  <c:v>0.39640000000000009</c:v>
                </c:pt>
                <c:pt idx="4337">
                  <c:v>0.39660000000000006</c:v>
                </c:pt>
                <c:pt idx="4338">
                  <c:v>0.39640000000000009</c:v>
                </c:pt>
                <c:pt idx="4339">
                  <c:v>0.3963000000000001</c:v>
                </c:pt>
                <c:pt idx="4340">
                  <c:v>0.3963000000000001</c:v>
                </c:pt>
                <c:pt idx="4341">
                  <c:v>0.3963000000000001</c:v>
                </c:pt>
                <c:pt idx="4342">
                  <c:v>0.3963000000000001</c:v>
                </c:pt>
                <c:pt idx="4343">
                  <c:v>0.39660000000000006</c:v>
                </c:pt>
                <c:pt idx="4344">
                  <c:v>0.39650000000000007</c:v>
                </c:pt>
                <c:pt idx="4345">
                  <c:v>0.3968000000000001</c:v>
                </c:pt>
                <c:pt idx="4346">
                  <c:v>0.40030000000000004</c:v>
                </c:pt>
                <c:pt idx="4347">
                  <c:v>0.40160000000000001</c:v>
                </c:pt>
                <c:pt idx="4348">
                  <c:v>0.40210000000000001</c:v>
                </c:pt>
                <c:pt idx="4349">
                  <c:v>0.40250000000000002</c:v>
                </c:pt>
                <c:pt idx="4350">
                  <c:v>0.4027</c:v>
                </c:pt>
                <c:pt idx="4351">
                  <c:v>0.4027</c:v>
                </c:pt>
                <c:pt idx="4352">
                  <c:v>0.40240000000000004</c:v>
                </c:pt>
                <c:pt idx="4353">
                  <c:v>0.4022</c:v>
                </c:pt>
                <c:pt idx="4354">
                  <c:v>0.40210000000000001</c:v>
                </c:pt>
                <c:pt idx="4355">
                  <c:v>0.40200000000000002</c:v>
                </c:pt>
                <c:pt idx="4356">
                  <c:v>0.40210000000000001</c:v>
                </c:pt>
                <c:pt idx="4357">
                  <c:v>0.40210000000000001</c:v>
                </c:pt>
                <c:pt idx="4358">
                  <c:v>0.40200000000000002</c:v>
                </c:pt>
                <c:pt idx="4359">
                  <c:v>0.40190000000000003</c:v>
                </c:pt>
                <c:pt idx="4360">
                  <c:v>0.40180000000000005</c:v>
                </c:pt>
                <c:pt idx="4361">
                  <c:v>0.40200000000000002</c:v>
                </c:pt>
                <c:pt idx="4362">
                  <c:v>0.40210000000000001</c:v>
                </c:pt>
                <c:pt idx="4363">
                  <c:v>0.40230000000000005</c:v>
                </c:pt>
                <c:pt idx="4364">
                  <c:v>0.4022</c:v>
                </c:pt>
                <c:pt idx="4365">
                  <c:v>0.40210000000000001</c:v>
                </c:pt>
                <c:pt idx="4366">
                  <c:v>0.40210000000000001</c:v>
                </c:pt>
                <c:pt idx="4367">
                  <c:v>0.40230000000000005</c:v>
                </c:pt>
                <c:pt idx="4368">
                  <c:v>0.40260000000000001</c:v>
                </c:pt>
                <c:pt idx="4369">
                  <c:v>0.40290000000000004</c:v>
                </c:pt>
                <c:pt idx="4370">
                  <c:v>0.40290000000000004</c:v>
                </c:pt>
                <c:pt idx="4371">
                  <c:v>0.40290000000000004</c:v>
                </c:pt>
                <c:pt idx="4372">
                  <c:v>0.40280000000000005</c:v>
                </c:pt>
                <c:pt idx="4373">
                  <c:v>0.40300000000000002</c:v>
                </c:pt>
                <c:pt idx="4374">
                  <c:v>0.39970000000000006</c:v>
                </c:pt>
                <c:pt idx="4375">
                  <c:v>0.3978000000000001</c:v>
                </c:pt>
                <c:pt idx="4376">
                  <c:v>0.39820000000000005</c:v>
                </c:pt>
                <c:pt idx="4377">
                  <c:v>0.3983000000000001</c:v>
                </c:pt>
                <c:pt idx="4378">
                  <c:v>0.39840000000000009</c:v>
                </c:pt>
                <c:pt idx="4379">
                  <c:v>0.39840000000000009</c:v>
                </c:pt>
                <c:pt idx="4380">
                  <c:v>0.39840000000000009</c:v>
                </c:pt>
                <c:pt idx="4381">
                  <c:v>0.39840000000000009</c:v>
                </c:pt>
                <c:pt idx="4382">
                  <c:v>0.39810000000000006</c:v>
                </c:pt>
                <c:pt idx="4383">
                  <c:v>0.39810000000000006</c:v>
                </c:pt>
                <c:pt idx="4384">
                  <c:v>0.39800000000000008</c:v>
                </c:pt>
                <c:pt idx="4385">
                  <c:v>0.3978000000000001</c:v>
                </c:pt>
                <c:pt idx="4386">
                  <c:v>0.39820000000000005</c:v>
                </c:pt>
                <c:pt idx="4387">
                  <c:v>0.39820000000000005</c:v>
                </c:pt>
                <c:pt idx="4388">
                  <c:v>0.39820000000000005</c:v>
                </c:pt>
                <c:pt idx="4389">
                  <c:v>0.39810000000000006</c:v>
                </c:pt>
                <c:pt idx="4390">
                  <c:v>0.3978000000000001</c:v>
                </c:pt>
                <c:pt idx="4391">
                  <c:v>0.39750000000000008</c:v>
                </c:pt>
                <c:pt idx="4392">
                  <c:v>0.39760000000000006</c:v>
                </c:pt>
                <c:pt idx="4393">
                  <c:v>0.39750000000000008</c:v>
                </c:pt>
                <c:pt idx="4394">
                  <c:v>0.39750000000000008</c:v>
                </c:pt>
                <c:pt idx="4395">
                  <c:v>0.3978000000000001</c:v>
                </c:pt>
                <c:pt idx="4396">
                  <c:v>0.39790000000000009</c:v>
                </c:pt>
                <c:pt idx="4397">
                  <c:v>0.39810000000000006</c:v>
                </c:pt>
                <c:pt idx="4398">
                  <c:v>0.39800000000000008</c:v>
                </c:pt>
                <c:pt idx="4399">
                  <c:v>0.39840000000000009</c:v>
                </c:pt>
                <c:pt idx="4400">
                  <c:v>0.3983000000000001</c:v>
                </c:pt>
                <c:pt idx="4401">
                  <c:v>0.39890000000000009</c:v>
                </c:pt>
                <c:pt idx="4402">
                  <c:v>0.39890000000000009</c:v>
                </c:pt>
                <c:pt idx="4403">
                  <c:v>0.3988000000000001</c:v>
                </c:pt>
                <c:pt idx="4404">
                  <c:v>0.3983000000000001</c:v>
                </c:pt>
                <c:pt idx="4405">
                  <c:v>0.39860000000000007</c:v>
                </c:pt>
                <c:pt idx="4406">
                  <c:v>0.39890000000000009</c:v>
                </c:pt>
                <c:pt idx="4407">
                  <c:v>0.39900000000000008</c:v>
                </c:pt>
                <c:pt idx="4408">
                  <c:v>0.39910000000000007</c:v>
                </c:pt>
                <c:pt idx="4409">
                  <c:v>0.39900000000000008</c:v>
                </c:pt>
                <c:pt idx="4410">
                  <c:v>0.39900000000000008</c:v>
                </c:pt>
                <c:pt idx="4411">
                  <c:v>0.39870000000000005</c:v>
                </c:pt>
                <c:pt idx="4412">
                  <c:v>0.3988000000000001</c:v>
                </c:pt>
                <c:pt idx="4413">
                  <c:v>0.39840000000000009</c:v>
                </c:pt>
                <c:pt idx="4414">
                  <c:v>0.39850000000000008</c:v>
                </c:pt>
                <c:pt idx="4415">
                  <c:v>0.39860000000000007</c:v>
                </c:pt>
                <c:pt idx="4416">
                  <c:v>0.39870000000000005</c:v>
                </c:pt>
                <c:pt idx="4417">
                  <c:v>0.39820000000000005</c:v>
                </c:pt>
                <c:pt idx="4418">
                  <c:v>0.39860000000000007</c:v>
                </c:pt>
                <c:pt idx="4419">
                  <c:v>0.39840000000000009</c:v>
                </c:pt>
                <c:pt idx="4420">
                  <c:v>0.39850000000000008</c:v>
                </c:pt>
                <c:pt idx="4421">
                  <c:v>0.39820000000000005</c:v>
                </c:pt>
                <c:pt idx="4422">
                  <c:v>0.39810000000000006</c:v>
                </c:pt>
                <c:pt idx="4423">
                  <c:v>0.39790000000000009</c:v>
                </c:pt>
                <c:pt idx="4424">
                  <c:v>0.39840000000000009</c:v>
                </c:pt>
                <c:pt idx="4425">
                  <c:v>0.3983000000000001</c:v>
                </c:pt>
                <c:pt idx="4426">
                  <c:v>0.39820000000000005</c:v>
                </c:pt>
                <c:pt idx="4427">
                  <c:v>0.3978000000000001</c:v>
                </c:pt>
                <c:pt idx="4428">
                  <c:v>0.39760000000000006</c:v>
                </c:pt>
                <c:pt idx="4429">
                  <c:v>0.39740000000000009</c:v>
                </c:pt>
                <c:pt idx="4430">
                  <c:v>0.39720000000000005</c:v>
                </c:pt>
                <c:pt idx="4431">
                  <c:v>0.39710000000000006</c:v>
                </c:pt>
                <c:pt idx="4432">
                  <c:v>0.39700000000000008</c:v>
                </c:pt>
                <c:pt idx="4433">
                  <c:v>0.39690000000000009</c:v>
                </c:pt>
                <c:pt idx="4434">
                  <c:v>0.39600000000000007</c:v>
                </c:pt>
                <c:pt idx="4435">
                  <c:v>0.39770000000000005</c:v>
                </c:pt>
                <c:pt idx="4436">
                  <c:v>0.39770000000000005</c:v>
                </c:pt>
                <c:pt idx="4437">
                  <c:v>0.39530000000000004</c:v>
                </c:pt>
                <c:pt idx="4438">
                  <c:v>0.39510000000000006</c:v>
                </c:pt>
                <c:pt idx="4439">
                  <c:v>0.39500000000000007</c:v>
                </c:pt>
                <c:pt idx="4440">
                  <c:v>0.39510000000000006</c:v>
                </c:pt>
                <c:pt idx="4441">
                  <c:v>0.39490000000000008</c:v>
                </c:pt>
                <c:pt idx="4442">
                  <c:v>0.39510000000000006</c:v>
                </c:pt>
                <c:pt idx="4443">
                  <c:v>0.39510000000000006</c:v>
                </c:pt>
                <c:pt idx="4444">
                  <c:v>0.39500000000000007</c:v>
                </c:pt>
                <c:pt idx="4445">
                  <c:v>0.39460000000000006</c:v>
                </c:pt>
                <c:pt idx="4446">
                  <c:v>0.39450000000000007</c:v>
                </c:pt>
                <c:pt idx="4447">
                  <c:v>0.39420000000000011</c:v>
                </c:pt>
                <c:pt idx="4448">
                  <c:v>0.39440000000000008</c:v>
                </c:pt>
                <c:pt idx="4449">
                  <c:v>0.39420000000000011</c:v>
                </c:pt>
              </c:numCache>
            </c:numRef>
          </c:val>
          <c:smooth val="0"/>
          <c:extLst>
            <c:ext xmlns:c16="http://schemas.microsoft.com/office/drawing/2014/chart" uri="{C3380CC4-5D6E-409C-BE32-E72D297353CC}">
              <c16:uniqueId val="{00000003-84E6-45CF-B9E2-71B4B5C6F8A8}"/>
            </c:ext>
          </c:extLst>
        </c:ser>
        <c:dLbls>
          <c:showLegendKey val="0"/>
          <c:showVal val="0"/>
          <c:showCatName val="0"/>
          <c:showSerName val="0"/>
          <c:showPercent val="0"/>
          <c:showBubbleSize val="0"/>
        </c:dLbls>
        <c:smooth val="0"/>
        <c:axId val="66216704"/>
        <c:axId val="66218240"/>
      </c:lineChart>
      <c:catAx>
        <c:axId val="66216704"/>
        <c:scaling>
          <c:orientation val="minMax"/>
        </c:scaling>
        <c:delete val="0"/>
        <c:axPos val="b"/>
        <c:majorTickMark val="out"/>
        <c:minorTickMark val="none"/>
        <c:tickLblPos val="nextTo"/>
        <c:crossAx val="66218240"/>
        <c:crosses val="autoZero"/>
        <c:auto val="1"/>
        <c:lblAlgn val="ctr"/>
        <c:lblOffset val="100"/>
        <c:noMultiLvlLbl val="0"/>
      </c:catAx>
      <c:valAx>
        <c:axId val="66218240"/>
        <c:scaling>
          <c:orientation val="minMax"/>
        </c:scaling>
        <c:delete val="0"/>
        <c:axPos val="l"/>
        <c:majorGridlines/>
        <c:numFmt formatCode="General" sourceLinked="1"/>
        <c:majorTickMark val="out"/>
        <c:minorTickMark val="none"/>
        <c:tickLblPos val="nextTo"/>
        <c:crossAx val="66216704"/>
        <c:crosses val="autoZero"/>
        <c:crossBetween val="between"/>
      </c:valAx>
    </c:plotArea>
    <c:legend>
      <c:legendPos val="r"/>
      <c:overlay val="0"/>
    </c:legend>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7DDF-CABF-46CC-BC93-6023CAD9E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B4E76DE-7090-4644-9F2B-D7042859F1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A376DC-832F-44B4-A69B-2F1AC8FF60AC}"/>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5" name="Footer Placeholder 4">
            <a:extLst>
              <a:ext uri="{FF2B5EF4-FFF2-40B4-BE49-F238E27FC236}">
                <a16:creationId xmlns:a16="http://schemas.microsoft.com/office/drawing/2014/main" id="{BD9505D6-A0ED-4B87-A14D-D92F123FC6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C1D89D-7618-4456-A09C-DDA84B1CE8D4}"/>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13452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767E-934F-4B28-ADC8-C15F02501A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975153-C9D2-462D-98D7-50F7C514D6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FC1B85-BC23-4ECE-BBFF-AAD055947BB7}"/>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5" name="Footer Placeholder 4">
            <a:extLst>
              <a:ext uri="{FF2B5EF4-FFF2-40B4-BE49-F238E27FC236}">
                <a16:creationId xmlns:a16="http://schemas.microsoft.com/office/drawing/2014/main" id="{F3B3F07C-DE4C-4637-B5EB-F6E7ACE421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741893-3FEE-44E6-BAE5-DEC4E56911C4}"/>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324667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09E5D-3056-4B76-B92A-ADA69E800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7F7A8D-CFF9-4C28-8E8D-04BDB5CDAB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F56F0C-E16D-4574-912D-00C96A0E0996}"/>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5" name="Footer Placeholder 4">
            <a:extLst>
              <a:ext uri="{FF2B5EF4-FFF2-40B4-BE49-F238E27FC236}">
                <a16:creationId xmlns:a16="http://schemas.microsoft.com/office/drawing/2014/main" id="{5D5C5E6F-2AC1-4A38-863D-115E8A6D08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7470D5-6D66-4A4F-A405-F3C9DF68B3F7}"/>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389090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7893-DF3F-4AA1-B52C-02361E4C24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24BBDC-99EB-4DD8-9906-FA41BFE5B5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E99350-345F-4156-A9B9-FDC4748D3F81}"/>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5" name="Footer Placeholder 4">
            <a:extLst>
              <a:ext uri="{FF2B5EF4-FFF2-40B4-BE49-F238E27FC236}">
                <a16:creationId xmlns:a16="http://schemas.microsoft.com/office/drawing/2014/main" id="{DBCE4BFE-024F-48A8-B80B-0505E5F82E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86C5FE-4B35-45FA-90D7-D0CD57C10D54}"/>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314008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4F92-76DD-425C-837F-9AD44D8823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3158D8-A300-454F-AF07-1DA92F72D4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F4B867-89C3-4B4E-B0A2-15090F694DE6}"/>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5" name="Footer Placeholder 4">
            <a:extLst>
              <a:ext uri="{FF2B5EF4-FFF2-40B4-BE49-F238E27FC236}">
                <a16:creationId xmlns:a16="http://schemas.microsoft.com/office/drawing/2014/main" id="{F8200F01-CD97-4AD3-821C-8F79B4D7E6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123A01-2F2D-4B88-AB7C-1B81F0F06390}"/>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104030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FB55-7AAC-42AE-A2CA-F11FC5935A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51D16D-5384-4FDB-AAFC-7F6DD7D5D5A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E522A8-71BD-4673-A858-B10503B5E6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6F452E9-222E-43BA-BA30-39E99DF1FA69}"/>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6" name="Footer Placeholder 5">
            <a:extLst>
              <a:ext uri="{FF2B5EF4-FFF2-40B4-BE49-F238E27FC236}">
                <a16:creationId xmlns:a16="http://schemas.microsoft.com/office/drawing/2014/main" id="{EC09325B-C78A-4AEE-8F42-884B17F5E1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3703D9-F5DD-4E0C-8901-79FD0FA0376C}"/>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64198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DF9F-A254-4004-A4F4-60A73F800C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222831-0A8D-4074-8514-7BCB284F44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3B1672-FD7F-4713-B089-205787876C0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40F8F25-7A4D-4C1A-A239-D488F14C4B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7B7493-0B5F-4C10-8D18-1CBBBF1C8F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6A0C60-D038-4C25-8D13-F048695A6033}"/>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8" name="Footer Placeholder 7">
            <a:extLst>
              <a:ext uri="{FF2B5EF4-FFF2-40B4-BE49-F238E27FC236}">
                <a16:creationId xmlns:a16="http://schemas.microsoft.com/office/drawing/2014/main" id="{E368A404-F2A4-4E41-933C-031A005A3B7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302C41-E0F0-4B43-86DE-83AF4B18E602}"/>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156186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9265-FD5B-428B-AB02-15799B3D80B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6FFA9FA-D285-4AB8-8F2A-32D93A865418}"/>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4" name="Footer Placeholder 3">
            <a:extLst>
              <a:ext uri="{FF2B5EF4-FFF2-40B4-BE49-F238E27FC236}">
                <a16:creationId xmlns:a16="http://schemas.microsoft.com/office/drawing/2014/main" id="{485AFCB7-4D30-4EA1-8470-70EC2D7F97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F68EBD-F841-48FF-8588-CC989C2D6974}"/>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216111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84027-35AB-4200-BCD0-588D77C97FFA}"/>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3" name="Footer Placeholder 2">
            <a:extLst>
              <a:ext uri="{FF2B5EF4-FFF2-40B4-BE49-F238E27FC236}">
                <a16:creationId xmlns:a16="http://schemas.microsoft.com/office/drawing/2014/main" id="{D0879F9B-05C0-4117-81BC-86C76C1BB6E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2CEAF6-F6B1-4DB6-A272-42BEF074A81D}"/>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792903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6D59-49F9-4151-A1A1-3E3F37A95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6A3AF60-10B9-4FB7-9602-9090D95DC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7018EF-91D2-46C6-AB96-5EB1CAC87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4904A2-B762-41B9-A871-56A33156DEA6}"/>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6" name="Footer Placeholder 5">
            <a:extLst>
              <a:ext uri="{FF2B5EF4-FFF2-40B4-BE49-F238E27FC236}">
                <a16:creationId xmlns:a16="http://schemas.microsoft.com/office/drawing/2014/main" id="{EDE3523A-A737-4F84-B0DB-D2AA8291C7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5096D3-87EC-42C8-BBE6-5DA5749DABF7}"/>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274411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09F4-F81E-4B04-A006-931B645CE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C0FB2D9-77AA-4369-A9EB-224F0763E6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A8A254-7941-416F-827D-58D2E4301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21783F-DA48-4783-9645-CF03C3FD3ED9}"/>
              </a:ext>
            </a:extLst>
          </p:cNvPr>
          <p:cNvSpPr>
            <a:spLocks noGrp="1"/>
          </p:cNvSpPr>
          <p:nvPr>
            <p:ph type="dt" sz="half" idx="10"/>
          </p:nvPr>
        </p:nvSpPr>
        <p:spPr/>
        <p:txBody>
          <a:bodyPr/>
          <a:lstStyle/>
          <a:p>
            <a:fld id="{6EA00EC1-4AAE-446C-9AC9-4B74D97F0E7D}" type="datetimeFigureOut">
              <a:rPr lang="en-GB" smtClean="0"/>
              <a:t>09/04/2018</a:t>
            </a:fld>
            <a:endParaRPr lang="en-GB"/>
          </a:p>
        </p:txBody>
      </p:sp>
      <p:sp>
        <p:nvSpPr>
          <p:cNvPr id="6" name="Footer Placeholder 5">
            <a:extLst>
              <a:ext uri="{FF2B5EF4-FFF2-40B4-BE49-F238E27FC236}">
                <a16:creationId xmlns:a16="http://schemas.microsoft.com/office/drawing/2014/main" id="{7C7553A4-A23A-436D-9358-4FA35ED788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FE6839-3FC6-480F-8E0F-F48A325D9AE2}"/>
              </a:ext>
            </a:extLst>
          </p:cNvPr>
          <p:cNvSpPr>
            <a:spLocks noGrp="1"/>
          </p:cNvSpPr>
          <p:nvPr>
            <p:ph type="sldNum" sz="quarter" idx="12"/>
          </p:nvPr>
        </p:nvSpPr>
        <p:spPr/>
        <p:txBody>
          <a:bodyPr/>
          <a:lstStyle/>
          <a:p>
            <a:fld id="{B6352193-1982-49D0-BA94-44A59AECFCA0}" type="slidenum">
              <a:rPr lang="en-GB" smtClean="0"/>
              <a:t>‹#›</a:t>
            </a:fld>
            <a:endParaRPr lang="en-GB"/>
          </a:p>
        </p:txBody>
      </p:sp>
    </p:spTree>
    <p:extLst>
      <p:ext uri="{BB962C8B-B14F-4D97-AF65-F5344CB8AC3E}">
        <p14:creationId xmlns:p14="http://schemas.microsoft.com/office/powerpoint/2010/main" val="1655420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D921D6-53D0-48D7-9246-6E954D6167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55F30C6-5137-4875-BE7F-8AFBB5E15F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6F9CA2-FE87-4662-AACB-CFDD5F9ED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00EC1-4AAE-446C-9AC9-4B74D97F0E7D}" type="datetimeFigureOut">
              <a:rPr lang="en-GB" smtClean="0"/>
              <a:t>09/04/2018</a:t>
            </a:fld>
            <a:endParaRPr lang="en-GB"/>
          </a:p>
        </p:txBody>
      </p:sp>
      <p:sp>
        <p:nvSpPr>
          <p:cNvPr id="5" name="Footer Placeholder 4">
            <a:extLst>
              <a:ext uri="{FF2B5EF4-FFF2-40B4-BE49-F238E27FC236}">
                <a16:creationId xmlns:a16="http://schemas.microsoft.com/office/drawing/2014/main" id="{B01D2356-3A00-4F99-B29B-8ACEE537F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B3702EC-76DE-46A6-AA77-8452C61028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52193-1982-49D0-BA94-44A59AECFCA0}" type="slidenum">
              <a:rPr lang="en-GB" smtClean="0"/>
              <a:t>‹#›</a:t>
            </a:fld>
            <a:endParaRPr lang="en-GB"/>
          </a:p>
        </p:txBody>
      </p:sp>
    </p:spTree>
    <p:extLst>
      <p:ext uri="{BB962C8B-B14F-4D97-AF65-F5344CB8AC3E}">
        <p14:creationId xmlns:p14="http://schemas.microsoft.com/office/powerpoint/2010/main" val="3478502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1.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png"/><Relationship Id="rId7" Type="http://schemas.openxmlformats.org/officeDocument/2006/relationships/chart" Target="../charts/chart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chart" Target="../charts/chart2.xml"/><Relationship Id="rId9" Type="http://schemas.openxmlformats.org/officeDocument/2006/relationships/image" Target="../media/image28.jpeg"/></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5F57-E477-4141-A3D5-93ADA68BEF27}"/>
              </a:ext>
            </a:extLst>
          </p:cNvPr>
          <p:cNvSpPr>
            <a:spLocks noGrp="1"/>
          </p:cNvSpPr>
          <p:nvPr>
            <p:ph type="ctrTitle"/>
          </p:nvPr>
        </p:nvSpPr>
        <p:spPr/>
        <p:txBody>
          <a:bodyPr/>
          <a:lstStyle/>
          <a:p>
            <a:r>
              <a:rPr lang="en-GB" dirty="0"/>
              <a:t>Human factors in Design and Engineering</a:t>
            </a:r>
          </a:p>
        </p:txBody>
      </p:sp>
      <p:sp>
        <p:nvSpPr>
          <p:cNvPr id="3" name="Subtitle 2">
            <a:extLst>
              <a:ext uri="{FF2B5EF4-FFF2-40B4-BE49-F238E27FC236}">
                <a16:creationId xmlns:a16="http://schemas.microsoft.com/office/drawing/2014/main" id="{F508D8AA-1FBB-428F-9CFC-56608403DED7}"/>
              </a:ext>
            </a:extLst>
          </p:cNvPr>
          <p:cNvSpPr>
            <a:spLocks noGrp="1"/>
          </p:cNvSpPr>
          <p:nvPr>
            <p:ph type="subTitle" idx="1"/>
          </p:nvPr>
        </p:nvSpPr>
        <p:spPr/>
        <p:txBody>
          <a:bodyPr/>
          <a:lstStyle/>
          <a:p>
            <a:r>
              <a:rPr lang="en-GB" dirty="0"/>
              <a:t>9/04/2018</a:t>
            </a:r>
          </a:p>
          <a:p>
            <a:r>
              <a:rPr lang="en-GB" dirty="0"/>
              <a:t>Kavita vemuri</a:t>
            </a:r>
          </a:p>
        </p:txBody>
      </p:sp>
    </p:spTree>
    <p:extLst>
      <p:ext uri="{BB962C8B-B14F-4D97-AF65-F5344CB8AC3E}">
        <p14:creationId xmlns:p14="http://schemas.microsoft.com/office/powerpoint/2010/main" val="407555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2F1AA-B725-4EE5-AD1E-FB0A88392E09}"/>
              </a:ext>
            </a:extLst>
          </p:cNvPr>
          <p:cNvSpPr>
            <a:spLocks noGrp="1"/>
          </p:cNvSpPr>
          <p:nvPr>
            <p:ph type="title"/>
          </p:nvPr>
        </p:nvSpPr>
        <p:spPr>
          <a:xfrm>
            <a:off x="838200" y="18255"/>
            <a:ext cx="10515600" cy="1325563"/>
          </a:xfrm>
        </p:spPr>
        <p:txBody>
          <a:bodyPr>
            <a:normAutofit fontScale="90000"/>
          </a:bodyPr>
          <a:lstStyle/>
          <a:p>
            <a:r>
              <a:rPr lang="en-GB" b="1" dirty="0"/>
              <a:t>Human Error Identification/Human Reliability Analysis</a:t>
            </a:r>
            <a:br>
              <a:rPr lang="en-GB" b="1" dirty="0"/>
            </a:br>
            <a:endParaRPr lang="en-GB" dirty="0"/>
          </a:p>
        </p:txBody>
      </p:sp>
      <p:sp>
        <p:nvSpPr>
          <p:cNvPr id="3" name="Content Placeholder 2">
            <a:extLst>
              <a:ext uri="{FF2B5EF4-FFF2-40B4-BE49-F238E27FC236}">
                <a16:creationId xmlns:a16="http://schemas.microsoft.com/office/drawing/2014/main" id="{E27441E4-4ED3-4A43-AA9E-D62DC0B16C9F}"/>
              </a:ext>
            </a:extLst>
          </p:cNvPr>
          <p:cNvSpPr>
            <a:spLocks noGrp="1"/>
          </p:cNvSpPr>
          <p:nvPr>
            <p:ph idx="1"/>
          </p:nvPr>
        </p:nvSpPr>
        <p:spPr>
          <a:xfrm>
            <a:off x="838200" y="1024759"/>
            <a:ext cx="10515600" cy="5152204"/>
          </a:xfrm>
        </p:spPr>
        <p:txBody>
          <a:bodyPr>
            <a:normAutofit fontScale="85000" lnSpcReduction="20000"/>
          </a:bodyPr>
          <a:lstStyle/>
          <a:p>
            <a:pPr marL="0" indent="0">
              <a:buNone/>
            </a:pPr>
            <a:r>
              <a:rPr lang="en-GB" dirty="0"/>
              <a:t>Technique-  Author</a:t>
            </a:r>
          </a:p>
          <a:p>
            <a:r>
              <a:rPr lang="en-GB" b="1" dirty="0"/>
              <a:t>CREAM - Cognitive Reliability Error Analysis Method-  </a:t>
            </a:r>
            <a:r>
              <a:rPr lang="en-GB" b="1" dirty="0" err="1"/>
              <a:t>Hollnagel</a:t>
            </a:r>
            <a:r>
              <a:rPr lang="en-GB" b="1" dirty="0"/>
              <a:t> (1998)</a:t>
            </a:r>
          </a:p>
          <a:p>
            <a:r>
              <a:rPr lang="en-GB" b="1" dirty="0"/>
              <a:t>HEART - Human Error Assessment and Reduction Technique - Williams (1986)</a:t>
            </a:r>
          </a:p>
          <a:p>
            <a:r>
              <a:rPr lang="en-GB" b="1" dirty="0"/>
              <a:t>HEIST - Human Error Identification In Systems Tool - Kirwan (1994)</a:t>
            </a:r>
          </a:p>
          <a:p>
            <a:r>
              <a:rPr lang="en-GB" b="1" dirty="0"/>
              <a:t>HET - Human Error Template - Marshall et al (2003)</a:t>
            </a:r>
          </a:p>
          <a:p>
            <a:r>
              <a:rPr lang="en-GB" b="1" dirty="0"/>
              <a:t>Human Error HAZOP - </a:t>
            </a:r>
            <a:r>
              <a:rPr lang="en-GB" b="1" dirty="0" err="1"/>
              <a:t>Whalley</a:t>
            </a:r>
            <a:r>
              <a:rPr lang="en-GB" b="1" dirty="0"/>
              <a:t> (1988)</a:t>
            </a:r>
          </a:p>
          <a:p>
            <a:r>
              <a:rPr lang="en-GB" b="1" dirty="0"/>
              <a:t>SHERPA - Systematic Human Error Reduction and Prediction Approach -  Embrey (1986)</a:t>
            </a:r>
          </a:p>
          <a:p>
            <a:r>
              <a:rPr lang="en-GB" b="1" dirty="0"/>
              <a:t>SPEAR - System for Predictive Error Analysis and Reduction - CCPS (1994)</a:t>
            </a:r>
          </a:p>
          <a:p>
            <a:r>
              <a:rPr lang="en-GB" b="1" dirty="0"/>
              <a:t>TAFEI - Task Analysis For Error Identification - Baber and Stanton (1996)</a:t>
            </a:r>
          </a:p>
          <a:p>
            <a:r>
              <a:rPr lang="en-GB" b="1" dirty="0"/>
              <a:t>THEA - Technique for Human Error Assessment -  Pocock et al (2001)</a:t>
            </a:r>
          </a:p>
          <a:p>
            <a:r>
              <a:rPr lang="en-GB" b="1" dirty="0"/>
              <a:t>The HERA Framework -  Kirwan (1998a, 1998b)</a:t>
            </a:r>
          </a:p>
          <a:p>
            <a:r>
              <a:rPr lang="en-GB" b="1" dirty="0" err="1"/>
              <a:t>TRACer</a:t>
            </a:r>
            <a:r>
              <a:rPr lang="en-GB" b="1" dirty="0"/>
              <a:t> - Technique for the Retrospective and Predictive Analysis of Cognitive Errors in Air Traffic Control (ATC) - </a:t>
            </a:r>
            <a:r>
              <a:rPr lang="en-GB" b="1" dirty="0" err="1"/>
              <a:t>Shorrock</a:t>
            </a:r>
            <a:r>
              <a:rPr lang="en-GB" b="1" dirty="0"/>
              <a:t> and Kirwan (2000)</a:t>
            </a:r>
          </a:p>
          <a:p>
            <a:pPr marL="0" indent="0">
              <a:buNone/>
            </a:pPr>
            <a:endParaRPr lang="en-GB" dirty="0"/>
          </a:p>
        </p:txBody>
      </p:sp>
    </p:spTree>
    <p:extLst>
      <p:ext uri="{BB962C8B-B14F-4D97-AF65-F5344CB8AC3E}">
        <p14:creationId xmlns:p14="http://schemas.microsoft.com/office/powerpoint/2010/main" val="152250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D8214A-BE2E-42BD-9666-B43E136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77" y="0"/>
            <a:ext cx="9771446" cy="6858000"/>
          </a:xfrm>
          <a:prstGeom prst="rect">
            <a:avLst/>
          </a:prstGeom>
        </p:spPr>
      </p:pic>
    </p:spTree>
    <p:extLst>
      <p:ext uri="{BB962C8B-B14F-4D97-AF65-F5344CB8AC3E}">
        <p14:creationId xmlns:p14="http://schemas.microsoft.com/office/powerpoint/2010/main" val="3095534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1B9EA-84DE-4B6F-ADFC-6EAEF3E7A887}"/>
              </a:ext>
            </a:extLst>
          </p:cNvPr>
          <p:cNvPicPr>
            <a:picLocks noChangeAspect="1"/>
          </p:cNvPicPr>
          <p:nvPr/>
        </p:nvPicPr>
        <p:blipFill>
          <a:blip r:embed="rId2"/>
          <a:stretch>
            <a:fillRect/>
          </a:stretch>
        </p:blipFill>
        <p:spPr>
          <a:xfrm>
            <a:off x="7795607" y="580570"/>
            <a:ext cx="3385149" cy="5972629"/>
          </a:xfrm>
          <a:prstGeom prst="rect">
            <a:avLst/>
          </a:prstGeom>
        </p:spPr>
      </p:pic>
      <p:pic>
        <p:nvPicPr>
          <p:cNvPr id="3" name="Picture 2">
            <a:extLst>
              <a:ext uri="{FF2B5EF4-FFF2-40B4-BE49-F238E27FC236}">
                <a16:creationId xmlns:a16="http://schemas.microsoft.com/office/drawing/2014/main" id="{345B0F16-9F03-4795-AA76-588FAAC001AE}"/>
              </a:ext>
            </a:extLst>
          </p:cNvPr>
          <p:cNvPicPr>
            <a:picLocks noChangeAspect="1"/>
          </p:cNvPicPr>
          <p:nvPr/>
        </p:nvPicPr>
        <p:blipFill>
          <a:blip r:embed="rId3"/>
          <a:stretch>
            <a:fillRect/>
          </a:stretch>
        </p:blipFill>
        <p:spPr>
          <a:xfrm>
            <a:off x="1011244" y="137884"/>
            <a:ext cx="2765626" cy="6643221"/>
          </a:xfrm>
          <a:prstGeom prst="rect">
            <a:avLst/>
          </a:prstGeom>
        </p:spPr>
      </p:pic>
      <p:sp>
        <p:nvSpPr>
          <p:cNvPr id="4" name="TextBox 3">
            <a:extLst>
              <a:ext uri="{FF2B5EF4-FFF2-40B4-BE49-F238E27FC236}">
                <a16:creationId xmlns:a16="http://schemas.microsoft.com/office/drawing/2014/main" id="{22E9C3BC-5CE6-408E-A01B-5565BC9A45B6}"/>
              </a:ext>
            </a:extLst>
          </p:cNvPr>
          <p:cNvSpPr txBox="1"/>
          <p:nvPr/>
        </p:nvSpPr>
        <p:spPr>
          <a:xfrm>
            <a:off x="4069274" y="14513"/>
            <a:ext cx="3802964" cy="523220"/>
          </a:xfrm>
          <a:prstGeom prst="rect">
            <a:avLst/>
          </a:prstGeom>
          <a:noFill/>
        </p:spPr>
        <p:txBody>
          <a:bodyPr wrap="none" rtlCol="0">
            <a:spAutoFit/>
          </a:bodyPr>
          <a:lstStyle/>
          <a:p>
            <a:r>
              <a:rPr lang="en-GB" sz="2800" dirty="0"/>
              <a:t>Process charting method</a:t>
            </a:r>
          </a:p>
        </p:txBody>
      </p:sp>
    </p:spTree>
    <p:extLst>
      <p:ext uri="{BB962C8B-B14F-4D97-AF65-F5344CB8AC3E}">
        <p14:creationId xmlns:p14="http://schemas.microsoft.com/office/powerpoint/2010/main" val="3294386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B45F-F0BF-4C22-83FF-110278955AB6}"/>
              </a:ext>
            </a:extLst>
          </p:cNvPr>
          <p:cNvSpPr>
            <a:spLocks noGrp="1"/>
          </p:cNvSpPr>
          <p:nvPr>
            <p:ph type="title"/>
          </p:nvPr>
        </p:nvSpPr>
        <p:spPr/>
        <p:txBody>
          <a:bodyPr/>
          <a:lstStyle/>
          <a:p>
            <a:r>
              <a:rPr lang="en-GB" dirty="0"/>
              <a:t>Case study</a:t>
            </a:r>
          </a:p>
        </p:txBody>
      </p:sp>
      <p:sp>
        <p:nvSpPr>
          <p:cNvPr id="3" name="Content Placeholder 2">
            <a:extLst>
              <a:ext uri="{FF2B5EF4-FFF2-40B4-BE49-F238E27FC236}">
                <a16:creationId xmlns:a16="http://schemas.microsoft.com/office/drawing/2014/main" id="{1496474F-6655-4183-8CD8-84A2BCC9B690}"/>
              </a:ext>
            </a:extLst>
          </p:cNvPr>
          <p:cNvSpPr>
            <a:spLocks noGrp="1"/>
          </p:cNvSpPr>
          <p:nvPr>
            <p:ph idx="1"/>
          </p:nvPr>
        </p:nvSpPr>
        <p:spPr/>
        <p:txBody>
          <a:bodyPr>
            <a:normAutofit/>
          </a:bodyPr>
          <a:lstStyle/>
          <a:p>
            <a:r>
              <a:rPr lang="en-GB" dirty="0"/>
              <a:t>Game systems for Neurorehabilitation</a:t>
            </a:r>
          </a:p>
          <a:p>
            <a:pPr marL="0" indent="0">
              <a:buNone/>
            </a:pPr>
            <a:r>
              <a:rPr lang="en-GB" dirty="0"/>
              <a:t>Goals: Make motor therapy motivating; biofeedback for progress monitoring.</a:t>
            </a:r>
          </a:p>
          <a:p>
            <a:pPr marL="0" indent="0">
              <a:buNone/>
            </a:pPr>
            <a:r>
              <a:rPr lang="en-GB" dirty="0"/>
              <a:t>Operators: </a:t>
            </a:r>
            <a:r>
              <a:rPr lang="en-GB" b="1" dirty="0"/>
              <a:t>Movement/exercise</a:t>
            </a:r>
            <a:r>
              <a:rPr lang="en-GB" dirty="0"/>
              <a:t> of upper/lower limb; </a:t>
            </a:r>
            <a:r>
              <a:rPr lang="en-GB" dirty="0" err="1"/>
              <a:t>center</a:t>
            </a:r>
            <a:r>
              <a:rPr lang="en-GB" dirty="0"/>
              <a:t> of gravity – balance;</a:t>
            </a:r>
          </a:p>
          <a:p>
            <a:pPr marL="0" indent="0">
              <a:buNone/>
            </a:pPr>
            <a:r>
              <a:rPr lang="en-GB" dirty="0"/>
              <a:t>Methods: Integrate game interface into existing exercise equipment. Use sensors signal to control game. </a:t>
            </a:r>
          </a:p>
          <a:p>
            <a:pPr marL="0" indent="0">
              <a:buNone/>
            </a:pPr>
            <a:r>
              <a:rPr lang="en-GB" dirty="0"/>
              <a:t>Selection rules: selected low-cost off the shelf components but designed user-friendly and culture specific games. </a:t>
            </a:r>
          </a:p>
          <a:p>
            <a:pPr marL="0" indent="0">
              <a:buNone/>
            </a:pPr>
            <a:endParaRPr lang="en-GB" dirty="0"/>
          </a:p>
          <a:p>
            <a:endParaRPr lang="en-GB" dirty="0"/>
          </a:p>
        </p:txBody>
      </p:sp>
    </p:spTree>
    <p:extLst>
      <p:ext uri="{BB962C8B-B14F-4D97-AF65-F5344CB8AC3E}">
        <p14:creationId xmlns:p14="http://schemas.microsoft.com/office/powerpoint/2010/main" val="148096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0"/>
            <a:ext cx="7498080" cy="563880"/>
          </a:xfrm>
        </p:spPr>
        <p:txBody>
          <a:bodyPr>
            <a:normAutofit/>
          </a:bodyPr>
          <a:lstStyle/>
          <a:p>
            <a:r>
              <a:rPr lang="en-US" sz="2400" dirty="0"/>
              <a:t>Case 1: Compelled weight shift and step back/forward</a:t>
            </a:r>
          </a:p>
        </p:txBody>
      </p:sp>
      <p:pic>
        <p:nvPicPr>
          <p:cNvPr id="3" name="Picture 1"/>
          <p:cNvPicPr>
            <a:picLocks noChangeAspect="1" noChangeArrowheads="1"/>
          </p:cNvPicPr>
          <p:nvPr/>
        </p:nvPicPr>
        <p:blipFill>
          <a:blip r:embed="rId2" cstate="print"/>
          <a:srcRect/>
          <a:stretch>
            <a:fillRect/>
          </a:stretch>
        </p:blipFill>
        <p:spPr bwMode="auto">
          <a:xfrm>
            <a:off x="2971801" y="1219200"/>
            <a:ext cx="1850113" cy="3581400"/>
          </a:xfrm>
          <a:prstGeom prst="rect">
            <a:avLst/>
          </a:prstGeom>
          <a:noFill/>
          <a:ln w="9525">
            <a:noFill/>
            <a:round/>
            <a:headEnd/>
            <a:tailEnd/>
          </a:ln>
          <a:effectLst/>
        </p:spPr>
      </p:pic>
      <p:pic>
        <p:nvPicPr>
          <p:cNvPr id="4" name="Picture 2"/>
          <p:cNvPicPr>
            <a:picLocks noChangeAspect="1" noChangeArrowheads="1"/>
          </p:cNvPicPr>
          <p:nvPr/>
        </p:nvPicPr>
        <p:blipFill>
          <a:blip r:embed="rId3" cstate="print"/>
          <a:srcRect/>
          <a:stretch>
            <a:fillRect/>
          </a:stretch>
        </p:blipFill>
        <p:spPr bwMode="auto">
          <a:xfrm>
            <a:off x="4648200" y="1219200"/>
            <a:ext cx="3276600" cy="3581400"/>
          </a:xfrm>
          <a:prstGeom prst="rect">
            <a:avLst/>
          </a:prstGeom>
          <a:noFill/>
          <a:ln w="9525">
            <a:noFill/>
            <a:round/>
            <a:headEnd/>
            <a:tailEnd/>
          </a:ln>
          <a:effectLst/>
        </p:spPr>
      </p:pic>
      <p:sp>
        <p:nvSpPr>
          <p:cNvPr id="5" name="TextBox 4"/>
          <p:cNvSpPr txBox="1"/>
          <p:nvPr/>
        </p:nvSpPr>
        <p:spPr>
          <a:xfrm>
            <a:off x="2895601" y="4800601"/>
            <a:ext cx="4426981" cy="461665"/>
          </a:xfrm>
          <a:prstGeom prst="rect">
            <a:avLst/>
          </a:prstGeom>
          <a:noFill/>
        </p:spPr>
        <p:txBody>
          <a:bodyPr wrap="none" rtlCol="0">
            <a:spAutoFit/>
          </a:bodyPr>
          <a:lstStyle/>
          <a:p>
            <a:r>
              <a:rPr lang="en-US" sz="1200" dirty="0"/>
              <a:t>Patient: Loss of movement in lower limbs and hand due to paralysis </a:t>
            </a:r>
          </a:p>
          <a:p>
            <a:r>
              <a:rPr lang="en-US" sz="1200" dirty="0"/>
              <a:t>due to an accident. Age: 62 years. </a:t>
            </a:r>
          </a:p>
        </p:txBody>
      </p:sp>
      <p:cxnSp>
        <p:nvCxnSpPr>
          <p:cNvPr id="9" name="Straight Arrow Connector 8"/>
          <p:cNvCxnSpPr/>
          <p:nvPr/>
        </p:nvCxnSpPr>
        <p:spPr>
          <a:xfrm>
            <a:off x="6248400" y="26670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77201" y="2438401"/>
            <a:ext cx="1403205" cy="830997"/>
          </a:xfrm>
          <a:prstGeom prst="rect">
            <a:avLst/>
          </a:prstGeom>
          <a:noFill/>
        </p:spPr>
        <p:txBody>
          <a:bodyPr wrap="none" rtlCol="0">
            <a:spAutoFit/>
          </a:bodyPr>
          <a:lstStyle/>
          <a:p>
            <a:r>
              <a:rPr lang="en-US" sz="1200" dirty="0"/>
              <a:t>The histogram that </a:t>
            </a:r>
          </a:p>
          <a:p>
            <a:r>
              <a:rPr lang="en-US" sz="1200" dirty="0"/>
              <a:t>shows the scores </a:t>
            </a:r>
          </a:p>
          <a:p>
            <a:r>
              <a:rPr lang="en-US" sz="1200" dirty="0"/>
              <a:t>and the individual </a:t>
            </a:r>
          </a:p>
          <a:p>
            <a:r>
              <a:rPr lang="en-US" sz="1200" dirty="0"/>
              <a:t>leg movement. </a:t>
            </a:r>
          </a:p>
        </p:txBody>
      </p:sp>
      <p:cxnSp>
        <p:nvCxnSpPr>
          <p:cNvPr id="12" name="Straight Arrow Connector 11"/>
          <p:cNvCxnSpPr/>
          <p:nvPr/>
        </p:nvCxnSpPr>
        <p:spPr>
          <a:xfrm>
            <a:off x="3810000" y="2743200"/>
            <a:ext cx="41148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24801" y="3581400"/>
            <a:ext cx="2701445" cy="369332"/>
          </a:xfrm>
          <a:prstGeom prst="rect">
            <a:avLst/>
          </a:prstGeom>
          <a:noFill/>
        </p:spPr>
        <p:txBody>
          <a:bodyPr wrap="none" rtlCol="0">
            <a:spAutoFit/>
          </a:bodyPr>
          <a:lstStyle/>
          <a:p>
            <a:r>
              <a:rPr lang="en-US" sz="1200" dirty="0"/>
              <a:t>The first person running game interface</a:t>
            </a:r>
            <a:r>
              <a:rPr lang="en-US" dirty="0"/>
              <a:t>.</a:t>
            </a:r>
          </a:p>
        </p:txBody>
      </p:sp>
      <p:pic>
        <p:nvPicPr>
          <p:cNvPr id="14" name="Picture 13" descr="time_leg_game.jpg"/>
          <p:cNvPicPr>
            <a:picLocks noChangeAspect="1"/>
          </p:cNvPicPr>
          <p:nvPr/>
        </p:nvPicPr>
        <p:blipFill>
          <a:blip r:embed="rId4"/>
          <a:stretch>
            <a:fillRect/>
          </a:stretch>
        </p:blipFill>
        <p:spPr>
          <a:xfrm>
            <a:off x="7538916" y="4724400"/>
            <a:ext cx="3129085" cy="1855470"/>
          </a:xfrm>
          <a:prstGeom prst="rect">
            <a:avLst/>
          </a:prstGeom>
        </p:spPr>
      </p:pic>
      <p:cxnSp>
        <p:nvCxnSpPr>
          <p:cNvPr id="16" name="Straight Arrow Connector 15"/>
          <p:cNvCxnSpPr/>
          <p:nvPr/>
        </p:nvCxnSpPr>
        <p:spPr>
          <a:xfrm rot="10800000">
            <a:off x="5791200" y="57912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80759" y="5367070"/>
            <a:ext cx="3948260" cy="646331"/>
          </a:xfrm>
          <a:prstGeom prst="rect">
            <a:avLst/>
          </a:prstGeom>
          <a:noFill/>
        </p:spPr>
        <p:txBody>
          <a:bodyPr wrap="none" rtlCol="0">
            <a:spAutoFit/>
          </a:bodyPr>
          <a:lstStyle/>
          <a:p>
            <a:r>
              <a:rPr lang="en-US" sz="1200" dirty="0"/>
              <a:t>The histogram shows the time </a:t>
            </a:r>
          </a:p>
          <a:p>
            <a:r>
              <a:rPr lang="en-US" sz="1200" dirty="0"/>
              <a:t>at each trail in minutes over a period of 7 days by 4 patients.</a:t>
            </a:r>
          </a:p>
          <a:p>
            <a:r>
              <a:rPr lang="en-US" sz="1200" dirty="0"/>
              <a:t>Patient 1 (blue bar) , shows increase over the trail period. </a:t>
            </a:r>
          </a:p>
        </p:txBody>
      </p:sp>
      <p:sp>
        <p:nvSpPr>
          <p:cNvPr id="18" name="TextBox 17"/>
          <p:cNvSpPr txBox="1"/>
          <p:nvPr/>
        </p:nvSpPr>
        <p:spPr>
          <a:xfrm>
            <a:off x="2667000" y="6400801"/>
            <a:ext cx="2416174" cy="646331"/>
          </a:xfrm>
          <a:prstGeom prst="rect">
            <a:avLst/>
          </a:prstGeom>
          <a:noFill/>
        </p:spPr>
        <p:txBody>
          <a:bodyPr wrap="none" rtlCol="0">
            <a:spAutoFit/>
          </a:bodyPr>
          <a:lstStyle/>
          <a:p>
            <a:r>
              <a:rPr lang="en-US" dirty="0"/>
              <a:t>TOTAL COST: Rs. 7000/-.</a:t>
            </a:r>
          </a:p>
          <a:p>
            <a:r>
              <a:rPr lang="en-US" dirty="0"/>
              <a:t> </a:t>
            </a:r>
          </a:p>
        </p:txBody>
      </p:sp>
      <p:cxnSp>
        <p:nvCxnSpPr>
          <p:cNvPr id="19" name="Straight Arrow Connector 18"/>
          <p:cNvCxnSpPr/>
          <p:nvPr/>
        </p:nvCxnSpPr>
        <p:spPr>
          <a:xfrm flipV="1">
            <a:off x="4495800" y="4419600"/>
            <a:ext cx="3733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29600" y="4191001"/>
            <a:ext cx="1774140" cy="276999"/>
          </a:xfrm>
          <a:prstGeom prst="rect">
            <a:avLst/>
          </a:prstGeom>
          <a:noFill/>
        </p:spPr>
        <p:txBody>
          <a:bodyPr wrap="none" rtlCol="0">
            <a:spAutoFit/>
          </a:bodyPr>
          <a:lstStyle/>
          <a:p>
            <a:r>
              <a:rPr lang="en-US" sz="1200" dirty="0"/>
              <a:t>The pressure sensing mat</a:t>
            </a:r>
          </a:p>
        </p:txBody>
      </p:sp>
    </p:spTree>
    <p:extLst>
      <p:ext uri="{BB962C8B-B14F-4D97-AF65-F5344CB8AC3E}">
        <p14:creationId xmlns:p14="http://schemas.microsoft.com/office/powerpoint/2010/main" val="2598728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772" y="47626"/>
            <a:ext cx="7498080" cy="561974"/>
          </a:xfrm>
        </p:spPr>
        <p:txBody>
          <a:bodyPr>
            <a:normAutofit/>
          </a:bodyPr>
          <a:lstStyle/>
          <a:p>
            <a:r>
              <a:rPr lang="en-US" sz="2800" dirty="0"/>
              <a:t>Hand Game</a:t>
            </a:r>
          </a:p>
        </p:txBody>
      </p:sp>
      <p:sp>
        <p:nvSpPr>
          <p:cNvPr id="5" name="TextBox 4"/>
          <p:cNvSpPr txBox="1"/>
          <p:nvPr/>
        </p:nvSpPr>
        <p:spPr>
          <a:xfrm>
            <a:off x="2743200" y="671692"/>
            <a:ext cx="6934200" cy="4524315"/>
          </a:xfrm>
          <a:prstGeom prst="rect">
            <a:avLst/>
          </a:prstGeom>
          <a:noFill/>
        </p:spPr>
        <p:txBody>
          <a:bodyPr wrap="square" rtlCol="0">
            <a:spAutoFit/>
          </a:bodyPr>
          <a:lstStyle/>
          <a:p>
            <a:r>
              <a:rPr lang="en-US" dirty="0"/>
              <a:t>Goal: Arm swing and finger pressure.  </a:t>
            </a:r>
          </a:p>
          <a:p>
            <a:r>
              <a:rPr lang="en-US" dirty="0"/>
              <a:t>Design: Sensors pick up movement of the arm and a rubber ball embedded with a pressure sensor collects finger pressure from a squeeze while also providing tactile feedback. </a:t>
            </a:r>
          </a:p>
          <a:p>
            <a:r>
              <a:rPr lang="en-US" dirty="0"/>
              <a:t>Game: The movement of the arm across two sensors placed apart (variable) controls a virtual basket to collect falling apples. The pressure from the squeeze device ensures the that the apple falls into the basket.   </a:t>
            </a:r>
          </a:p>
          <a:p>
            <a:r>
              <a:rPr lang="en-US" dirty="0"/>
              <a:t>Block Diagram:</a:t>
            </a:r>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sp>
        <p:nvSpPr>
          <p:cNvPr id="6" name="Rounded Rectangle 5"/>
          <p:cNvSpPr/>
          <p:nvPr/>
        </p:nvSpPr>
        <p:spPr>
          <a:xfrm>
            <a:off x="2971800" y="3276600"/>
            <a:ext cx="9906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895600" y="4038600"/>
            <a:ext cx="1066800" cy="6858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aque 7"/>
          <p:cNvSpPr/>
          <p:nvPr/>
        </p:nvSpPr>
        <p:spPr>
          <a:xfrm>
            <a:off x="4572000" y="3429000"/>
            <a:ext cx="1143000" cy="838200"/>
          </a:xfrm>
          <a:prstGeom prst="plaqu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p:cNvSpPr/>
          <p:nvPr/>
        </p:nvSpPr>
        <p:spPr>
          <a:xfrm>
            <a:off x="6324600" y="3200400"/>
            <a:ext cx="1447800" cy="1295400"/>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971800" y="3429001"/>
            <a:ext cx="1447800" cy="276999"/>
          </a:xfrm>
          <a:prstGeom prst="rect">
            <a:avLst/>
          </a:prstGeom>
          <a:noFill/>
        </p:spPr>
        <p:txBody>
          <a:bodyPr wrap="square" rtlCol="0">
            <a:spAutoFit/>
          </a:bodyPr>
          <a:lstStyle/>
          <a:p>
            <a:r>
              <a:rPr lang="en-US" sz="1200" dirty="0"/>
              <a:t>Ultra Sonic Sensor</a:t>
            </a:r>
          </a:p>
        </p:txBody>
      </p:sp>
      <p:sp>
        <p:nvSpPr>
          <p:cNvPr id="11" name="TextBox 10"/>
          <p:cNvSpPr txBox="1"/>
          <p:nvPr/>
        </p:nvSpPr>
        <p:spPr>
          <a:xfrm>
            <a:off x="2895600" y="4191001"/>
            <a:ext cx="1295400" cy="276999"/>
          </a:xfrm>
          <a:prstGeom prst="rect">
            <a:avLst/>
          </a:prstGeom>
          <a:noFill/>
        </p:spPr>
        <p:txBody>
          <a:bodyPr wrap="square" rtlCol="0">
            <a:spAutoFit/>
          </a:bodyPr>
          <a:lstStyle/>
          <a:p>
            <a:r>
              <a:rPr lang="en-US" sz="1200" dirty="0"/>
              <a:t>Flexi Force Sensor</a:t>
            </a:r>
          </a:p>
        </p:txBody>
      </p:sp>
      <p:sp>
        <p:nvSpPr>
          <p:cNvPr id="12" name="TextBox 11"/>
          <p:cNvSpPr txBox="1"/>
          <p:nvPr/>
        </p:nvSpPr>
        <p:spPr>
          <a:xfrm>
            <a:off x="4648200" y="3733801"/>
            <a:ext cx="1600200" cy="276999"/>
          </a:xfrm>
          <a:prstGeom prst="rect">
            <a:avLst/>
          </a:prstGeom>
          <a:noFill/>
        </p:spPr>
        <p:txBody>
          <a:bodyPr wrap="square" rtlCol="0">
            <a:spAutoFit/>
          </a:bodyPr>
          <a:lstStyle/>
          <a:p>
            <a:r>
              <a:rPr lang="en-US" sz="1200" dirty="0"/>
              <a:t>PC/</a:t>
            </a:r>
            <a:r>
              <a:rPr lang="en-US" sz="1200" dirty="0" err="1"/>
              <a:t>Arduino</a:t>
            </a:r>
            <a:endParaRPr lang="en-US" sz="1200" dirty="0"/>
          </a:p>
        </p:txBody>
      </p:sp>
      <p:sp>
        <p:nvSpPr>
          <p:cNvPr id="13" name="TextBox 12"/>
          <p:cNvSpPr txBox="1"/>
          <p:nvPr/>
        </p:nvSpPr>
        <p:spPr>
          <a:xfrm>
            <a:off x="6553200" y="3657600"/>
            <a:ext cx="914400" cy="369332"/>
          </a:xfrm>
          <a:prstGeom prst="rect">
            <a:avLst/>
          </a:prstGeom>
          <a:noFill/>
        </p:spPr>
        <p:txBody>
          <a:bodyPr wrap="square" rtlCol="0">
            <a:spAutoFit/>
          </a:bodyPr>
          <a:lstStyle/>
          <a:p>
            <a:r>
              <a:rPr lang="en-US" dirty="0"/>
              <a:t>Game</a:t>
            </a:r>
          </a:p>
        </p:txBody>
      </p:sp>
      <p:sp>
        <p:nvSpPr>
          <p:cNvPr id="15" name="Right Arrow 14"/>
          <p:cNvSpPr/>
          <p:nvPr/>
        </p:nvSpPr>
        <p:spPr>
          <a:xfrm rot="1574176">
            <a:off x="3968609" y="3615251"/>
            <a:ext cx="533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20209003">
            <a:off x="3962400" y="4227931"/>
            <a:ext cx="599986" cy="123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Right Arrow 17"/>
          <p:cNvSpPr/>
          <p:nvPr/>
        </p:nvSpPr>
        <p:spPr>
          <a:xfrm>
            <a:off x="5715000" y="3733800"/>
            <a:ext cx="685800" cy="152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
          <p:cNvPicPr>
            <a:picLocks noChangeAspect="1" noChangeArrowheads="1"/>
          </p:cNvPicPr>
          <p:nvPr/>
        </p:nvPicPr>
        <p:blipFill>
          <a:blip r:embed="rId2" cstate="print"/>
          <a:srcRect/>
          <a:stretch>
            <a:fillRect/>
          </a:stretch>
        </p:blipFill>
        <p:spPr bwMode="auto">
          <a:xfrm>
            <a:off x="2590800" y="4800600"/>
            <a:ext cx="2514600" cy="1922930"/>
          </a:xfrm>
          <a:prstGeom prst="rect">
            <a:avLst/>
          </a:prstGeom>
          <a:noFill/>
          <a:ln w="9525">
            <a:noFill/>
            <a:round/>
            <a:headEnd/>
            <a:tailEnd/>
          </a:ln>
          <a:effectLst/>
        </p:spPr>
      </p:pic>
      <p:pic>
        <p:nvPicPr>
          <p:cNvPr id="20" name="Picture 4"/>
          <p:cNvPicPr>
            <a:picLocks noChangeAspect="1" noChangeArrowheads="1"/>
          </p:cNvPicPr>
          <p:nvPr/>
        </p:nvPicPr>
        <p:blipFill>
          <a:blip r:embed="rId3" cstate="print"/>
          <a:srcRect/>
          <a:stretch>
            <a:fillRect/>
          </a:stretch>
        </p:blipFill>
        <p:spPr bwMode="auto">
          <a:xfrm>
            <a:off x="8001000" y="4495800"/>
            <a:ext cx="2366406" cy="2133600"/>
          </a:xfrm>
          <a:prstGeom prst="rect">
            <a:avLst/>
          </a:prstGeom>
          <a:noFill/>
          <a:ln w="9525">
            <a:noFill/>
            <a:round/>
            <a:headEnd/>
            <a:tailEnd/>
          </a:ln>
          <a:effectLst/>
        </p:spPr>
      </p:pic>
      <p:cxnSp>
        <p:nvCxnSpPr>
          <p:cNvPr id="22" name="Straight Arrow Connector 21"/>
          <p:cNvCxnSpPr/>
          <p:nvPr/>
        </p:nvCxnSpPr>
        <p:spPr>
          <a:xfrm flipV="1">
            <a:off x="4648200" y="5486400"/>
            <a:ext cx="914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86400" y="5181601"/>
            <a:ext cx="1680332" cy="646331"/>
          </a:xfrm>
          <a:prstGeom prst="rect">
            <a:avLst/>
          </a:prstGeom>
          <a:noFill/>
        </p:spPr>
        <p:txBody>
          <a:bodyPr wrap="none" rtlCol="0">
            <a:spAutoFit/>
          </a:bodyPr>
          <a:lstStyle/>
          <a:p>
            <a:r>
              <a:rPr lang="en-US" sz="1200" dirty="0"/>
              <a:t>The Board with sensors.</a:t>
            </a:r>
          </a:p>
          <a:p>
            <a:r>
              <a:rPr lang="en-US" sz="1200" dirty="0"/>
              <a:t>The yellow ball with </a:t>
            </a:r>
          </a:p>
          <a:p>
            <a:r>
              <a:rPr lang="en-US" sz="1200" dirty="0"/>
              <a:t>embedded sensor. </a:t>
            </a:r>
          </a:p>
        </p:txBody>
      </p:sp>
      <p:cxnSp>
        <p:nvCxnSpPr>
          <p:cNvPr id="25" name="Straight Arrow Connector 24"/>
          <p:cNvCxnSpPr/>
          <p:nvPr/>
        </p:nvCxnSpPr>
        <p:spPr>
          <a:xfrm rot="10800000" flipV="1">
            <a:off x="7391400" y="6019800"/>
            <a:ext cx="914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38801" y="6096001"/>
            <a:ext cx="2286267" cy="461665"/>
          </a:xfrm>
          <a:prstGeom prst="rect">
            <a:avLst/>
          </a:prstGeom>
          <a:noFill/>
        </p:spPr>
        <p:txBody>
          <a:bodyPr wrap="none" rtlCol="0">
            <a:spAutoFit/>
          </a:bodyPr>
          <a:lstStyle/>
          <a:p>
            <a:r>
              <a:rPr lang="en-US" sz="1200" dirty="0"/>
              <a:t>The game interface </a:t>
            </a:r>
          </a:p>
          <a:p>
            <a:r>
              <a:rPr lang="en-US" sz="1200" dirty="0"/>
              <a:t>showing the basket and the apple</a:t>
            </a:r>
          </a:p>
        </p:txBody>
      </p:sp>
      <p:cxnSp>
        <p:nvCxnSpPr>
          <p:cNvPr id="24" name="Straight Arrow Connector 23"/>
          <p:cNvCxnSpPr/>
          <p:nvPr/>
        </p:nvCxnSpPr>
        <p:spPr>
          <a:xfrm flipV="1">
            <a:off x="4267200" y="4876800"/>
            <a:ext cx="12192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86401" y="4648201"/>
            <a:ext cx="1916615" cy="461665"/>
          </a:xfrm>
          <a:prstGeom prst="rect">
            <a:avLst/>
          </a:prstGeom>
          <a:noFill/>
        </p:spPr>
        <p:txBody>
          <a:bodyPr wrap="none" rtlCol="0">
            <a:spAutoFit/>
          </a:bodyPr>
          <a:lstStyle/>
          <a:p>
            <a:r>
              <a:rPr lang="en-US" sz="1200" dirty="0"/>
              <a:t>Tactile feedback: ball with</a:t>
            </a:r>
          </a:p>
          <a:p>
            <a:r>
              <a:rPr lang="en-US" sz="1200" dirty="0"/>
              <a:t> embedded pressure sensor</a:t>
            </a:r>
          </a:p>
        </p:txBody>
      </p:sp>
    </p:spTree>
    <p:extLst>
      <p:ext uri="{BB962C8B-B14F-4D97-AF65-F5344CB8AC3E}">
        <p14:creationId xmlns:p14="http://schemas.microsoft.com/office/powerpoint/2010/main" val="331450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60"/>
            <a:ext cx="10515600" cy="1325563"/>
          </a:xfrm>
        </p:spPr>
        <p:txBody>
          <a:bodyPr>
            <a:normAutofit/>
          </a:bodyPr>
          <a:lstStyle/>
          <a:p>
            <a:r>
              <a:rPr lang="en-US" dirty="0"/>
              <a:t>Games customized for patients </a:t>
            </a:r>
          </a:p>
        </p:txBody>
      </p:sp>
      <p:sp>
        <p:nvSpPr>
          <p:cNvPr id="3" name="Content Placeholder 2"/>
          <p:cNvSpPr>
            <a:spLocks noGrp="1"/>
          </p:cNvSpPr>
          <p:nvPr>
            <p:ph idx="1"/>
          </p:nvPr>
        </p:nvSpPr>
        <p:spPr>
          <a:xfrm>
            <a:off x="2959608" y="1447800"/>
            <a:ext cx="4279392" cy="3200400"/>
          </a:xfrm>
        </p:spPr>
        <p:txBody>
          <a:bodyPr>
            <a:normAutofit fontScale="47500" lnSpcReduction="20000"/>
          </a:bodyPr>
          <a:lstStyle/>
          <a:p>
            <a:r>
              <a:rPr lang="en-US" dirty="0"/>
              <a:t>The power of belief &amp; hope in medical cure has been accepted as beneficial in addition to medical interventions. </a:t>
            </a:r>
          </a:p>
          <a:p>
            <a:r>
              <a:rPr lang="en-US" dirty="0"/>
              <a:t>Considering that stroke &amp; accident patients have difficulty in undertaking strenuous pilgrimages like climbing the </a:t>
            </a:r>
            <a:r>
              <a:rPr lang="en-US" dirty="0" err="1"/>
              <a:t>Tirupathi</a:t>
            </a:r>
            <a:r>
              <a:rPr lang="en-US" dirty="0"/>
              <a:t> hill to reach the temple, a virtual game mimicking the climb was developed. </a:t>
            </a:r>
          </a:p>
          <a:p>
            <a:r>
              <a:rPr lang="en-US" dirty="0"/>
              <a:t>The patient uses a regular staircase climbing exercise equipment fitted with sensors. The sensors detect the climbing motion, while the pulse rate &amp; ECG in sensors help in monitoring the stress levels. </a:t>
            </a:r>
          </a:p>
          <a:p>
            <a:r>
              <a:rPr lang="en-US" dirty="0"/>
              <a:t>The game shows the stairs as in the real temple, with many smaller temples along the path. A reward on blessing scale for every smaller temple visit and health bar based on their pulse-rate and ECG readings are the game elements/controls. </a:t>
            </a:r>
          </a:p>
          <a:p>
            <a:endParaRPr lang="en-US" dirty="0"/>
          </a:p>
        </p:txBody>
      </p:sp>
      <p:pic>
        <p:nvPicPr>
          <p:cNvPr id="4" name="Picture 3" descr="IMG_20150812_182050788.jpg"/>
          <p:cNvPicPr>
            <a:picLocks noChangeAspect="1"/>
          </p:cNvPicPr>
          <p:nvPr/>
        </p:nvPicPr>
        <p:blipFill>
          <a:blip r:embed="rId2" cstate="print"/>
          <a:stretch>
            <a:fillRect/>
          </a:stretch>
        </p:blipFill>
        <p:spPr>
          <a:xfrm>
            <a:off x="7543800" y="1143001"/>
            <a:ext cx="2465226" cy="2141596"/>
          </a:xfrm>
          <a:prstGeom prst="rect">
            <a:avLst/>
          </a:prstGeom>
        </p:spPr>
      </p:pic>
      <p:cxnSp>
        <p:nvCxnSpPr>
          <p:cNvPr id="6" name="Straight Arrow Connector 5"/>
          <p:cNvCxnSpPr>
            <a:endCxn id="7" idx="0"/>
          </p:cNvCxnSpPr>
          <p:nvPr/>
        </p:nvCxnSpPr>
        <p:spPr>
          <a:xfrm flipH="1">
            <a:off x="8591755" y="2743202"/>
            <a:ext cx="857047" cy="1295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67600" y="4038601"/>
            <a:ext cx="2248308" cy="276999"/>
          </a:xfrm>
          <a:prstGeom prst="rect">
            <a:avLst/>
          </a:prstGeom>
          <a:noFill/>
        </p:spPr>
        <p:txBody>
          <a:bodyPr wrap="none" rtlCol="0">
            <a:spAutoFit/>
          </a:bodyPr>
          <a:lstStyle/>
          <a:p>
            <a:r>
              <a:rPr lang="en-US" sz="1200" dirty="0"/>
              <a:t>The sensors under the foot pedal</a:t>
            </a:r>
          </a:p>
        </p:txBody>
      </p:sp>
      <p:cxnSp>
        <p:nvCxnSpPr>
          <p:cNvPr id="9" name="Straight Arrow Connector 8"/>
          <p:cNvCxnSpPr/>
          <p:nvPr/>
        </p:nvCxnSpPr>
        <p:spPr>
          <a:xfrm rot="5400000">
            <a:off x="8153400" y="2667000"/>
            <a:ext cx="1219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91400" y="3276601"/>
            <a:ext cx="2868286" cy="461665"/>
          </a:xfrm>
          <a:prstGeom prst="rect">
            <a:avLst/>
          </a:prstGeom>
          <a:noFill/>
        </p:spPr>
        <p:txBody>
          <a:bodyPr wrap="none" rtlCol="0">
            <a:spAutoFit/>
          </a:bodyPr>
          <a:lstStyle/>
          <a:p>
            <a:r>
              <a:rPr lang="en-US" sz="1200" dirty="0"/>
              <a:t>The game on a smaller screen. </a:t>
            </a:r>
          </a:p>
          <a:p>
            <a:r>
              <a:rPr lang="en-US" sz="1200" dirty="0"/>
              <a:t>Actual display can be virtual reality glasses.</a:t>
            </a:r>
          </a:p>
        </p:txBody>
      </p:sp>
      <p:pic>
        <p:nvPicPr>
          <p:cNvPr id="15" name="Picture 14" descr="login.tif"/>
          <p:cNvPicPr>
            <a:picLocks noChangeAspect="1"/>
          </p:cNvPicPr>
          <p:nvPr/>
        </p:nvPicPr>
        <p:blipFill>
          <a:blip r:embed="rId3" cstate="print"/>
          <a:stretch>
            <a:fillRect/>
          </a:stretch>
        </p:blipFill>
        <p:spPr>
          <a:xfrm>
            <a:off x="2514600" y="5486400"/>
            <a:ext cx="2434590" cy="1371600"/>
          </a:xfrm>
          <a:prstGeom prst="rect">
            <a:avLst/>
          </a:prstGeom>
        </p:spPr>
      </p:pic>
      <p:sp>
        <p:nvSpPr>
          <p:cNvPr id="16" name="TextBox 15"/>
          <p:cNvSpPr txBox="1"/>
          <p:nvPr/>
        </p:nvSpPr>
        <p:spPr>
          <a:xfrm>
            <a:off x="2362200" y="5257801"/>
            <a:ext cx="1443472" cy="276999"/>
          </a:xfrm>
          <a:prstGeom prst="rect">
            <a:avLst/>
          </a:prstGeom>
          <a:noFill/>
        </p:spPr>
        <p:txBody>
          <a:bodyPr wrap="none" rtlCol="0">
            <a:spAutoFit/>
          </a:bodyPr>
          <a:lstStyle/>
          <a:p>
            <a:r>
              <a:rPr lang="en-US" sz="1200" b="1" dirty="0"/>
              <a:t>Patient login screen</a:t>
            </a:r>
          </a:p>
        </p:txBody>
      </p:sp>
      <p:pic>
        <p:nvPicPr>
          <p:cNvPr id="17" name="Picture 16" descr="steps.tif"/>
          <p:cNvPicPr>
            <a:picLocks noChangeAspect="1"/>
          </p:cNvPicPr>
          <p:nvPr/>
        </p:nvPicPr>
        <p:blipFill>
          <a:blip r:embed="rId4" cstate="print"/>
          <a:stretch>
            <a:fillRect/>
          </a:stretch>
        </p:blipFill>
        <p:spPr>
          <a:xfrm>
            <a:off x="5181600" y="5486400"/>
            <a:ext cx="2419004" cy="1371600"/>
          </a:xfrm>
          <a:prstGeom prst="rect">
            <a:avLst/>
          </a:prstGeom>
        </p:spPr>
      </p:pic>
      <p:sp>
        <p:nvSpPr>
          <p:cNvPr id="18" name="TextBox 17"/>
          <p:cNvSpPr txBox="1"/>
          <p:nvPr/>
        </p:nvSpPr>
        <p:spPr>
          <a:xfrm>
            <a:off x="5181600" y="4648201"/>
            <a:ext cx="2507738" cy="830997"/>
          </a:xfrm>
          <a:prstGeom prst="rect">
            <a:avLst/>
          </a:prstGeom>
          <a:noFill/>
        </p:spPr>
        <p:txBody>
          <a:bodyPr wrap="none" rtlCol="0">
            <a:spAutoFit/>
          </a:bodyPr>
          <a:lstStyle/>
          <a:p>
            <a:r>
              <a:rPr lang="en-US" sz="1200" b="1" dirty="0"/>
              <a:t>Steps with intermediate instructions</a:t>
            </a:r>
          </a:p>
          <a:p>
            <a:r>
              <a:rPr lang="en-US" sz="1200" b="1" dirty="0"/>
              <a:t>The ‘red’ and ‘blue’ bars on the left </a:t>
            </a:r>
          </a:p>
          <a:p>
            <a:r>
              <a:rPr lang="en-US" sz="1200" b="1" dirty="0"/>
              <a:t>are the pulse rate </a:t>
            </a:r>
          </a:p>
          <a:p>
            <a:r>
              <a:rPr lang="en-US" sz="1200" b="1" dirty="0"/>
              <a:t>derived health condition</a:t>
            </a:r>
          </a:p>
        </p:txBody>
      </p:sp>
      <p:pic>
        <p:nvPicPr>
          <p:cNvPr id="19" name="Picture 18" descr="small temple.tif"/>
          <p:cNvPicPr>
            <a:picLocks noChangeAspect="1"/>
          </p:cNvPicPr>
          <p:nvPr/>
        </p:nvPicPr>
        <p:blipFill>
          <a:blip r:embed="rId5" cstate="print"/>
          <a:stretch>
            <a:fillRect/>
          </a:stretch>
        </p:blipFill>
        <p:spPr>
          <a:xfrm>
            <a:off x="7848600" y="5436194"/>
            <a:ext cx="2514600" cy="1421806"/>
          </a:xfrm>
          <a:prstGeom prst="rect">
            <a:avLst/>
          </a:prstGeom>
        </p:spPr>
      </p:pic>
      <p:sp>
        <p:nvSpPr>
          <p:cNvPr id="20" name="TextBox 19"/>
          <p:cNvSpPr txBox="1"/>
          <p:nvPr/>
        </p:nvSpPr>
        <p:spPr>
          <a:xfrm>
            <a:off x="7772401" y="5181601"/>
            <a:ext cx="2242537" cy="276999"/>
          </a:xfrm>
          <a:prstGeom prst="rect">
            <a:avLst/>
          </a:prstGeom>
          <a:noFill/>
        </p:spPr>
        <p:txBody>
          <a:bodyPr wrap="none" rtlCol="0">
            <a:spAutoFit/>
          </a:bodyPr>
          <a:lstStyle/>
          <a:p>
            <a:r>
              <a:rPr lang="en-US" sz="1200" b="1" dirty="0"/>
              <a:t>The intermediate small temples </a:t>
            </a:r>
          </a:p>
        </p:txBody>
      </p:sp>
    </p:spTree>
    <p:extLst>
      <p:ext uri="{BB962C8B-B14F-4D97-AF65-F5344CB8AC3E}">
        <p14:creationId xmlns:p14="http://schemas.microsoft.com/office/powerpoint/2010/main" val="41308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552" y="137160"/>
            <a:ext cx="7498080" cy="1143000"/>
          </a:xfrm>
        </p:spPr>
        <p:txBody>
          <a:bodyPr>
            <a:normAutofit/>
          </a:bodyPr>
          <a:lstStyle/>
          <a:p>
            <a:r>
              <a:rPr lang="en-US" dirty="0"/>
              <a:t>Virtual Reality</a:t>
            </a:r>
          </a:p>
        </p:txBody>
      </p:sp>
      <p:sp>
        <p:nvSpPr>
          <p:cNvPr id="3" name="Content Placeholder 2"/>
          <p:cNvSpPr>
            <a:spLocks noGrp="1"/>
          </p:cNvSpPr>
          <p:nvPr>
            <p:ph idx="1"/>
          </p:nvPr>
        </p:nvSpPr>
        <p:spPr>
          <a:xfrm>
            <a:off x="2514600" y="1447800"/>
            <a:ext cx="3745992" cy="4800600"/>
          </a:xfrm>
        </p:spPr>
        <p:txBody>
          <a:bodyPr>
            <a:normAutofit/>
          </a:bodyPr>
          <a:lstStyle/>
          <a:p>
            <a:r>
              <a:rPr lang="en-US" sz="2000" dirty="0"/>
              <a:t>The game is projected on to VR glasses, and gestures imitation real-life game actions are collected by a </a:t>
            </a:r>
            <a:r>
              <a:rPr lang="en-US" sz="2000" dirty="0" err="1"/>
              <a:t>Kinect</a:t>
            </a:r>
            <a:r>
              <a:rPr lang="en-US" sz="2000" dirty="0"/>
              <a:t> sensor. </a:t>
            </a:r>
          </a:p>
          <a:p>
            <a:r>
              <a:rPr lang="en-US" sz="2000" dirty="0"/>
              <a:t>For patients not comfortable with VR (dizziness), </a:t>
            </a:r>
            <a:r>
              <a:rPr lang="en-US" sz="2000" dirty="0" err="1"/>
              <a:t>Kinect</a:t>
            </a:r>
            <a:r>
              <a:rPr lang="en-US" sz="2000" dirty="0"/>
              <a:t> alone can be used. </a:t>
            </a:r>
          </a:p>
          <a:p>
            <a:r>
              <a:rPr lang="en-US" sz="2000" dirty="0"/>
              <a:t>Played in the first-person perspective the hand (animated version of the patient’s hand) can be shown </a:t>
            </a:r>
            <a:r>
              <a:rPr lang="en-US" sz="2000" dirty="0" err="1"/>
              <a:t>contralaterally</a:t>
            </a:r>
            <a:r>
              <a:rPr lang="en-US" sz="2000" dirty="0"/>
              <a:t>– to induce the mirror effect. </a:t>
            </a:r>
          </a:p>
        </p:txBody>
      </p:sp>
      <p:pic>
        <p:nvPicPr>
          <p:cNvPr id="4" name="Picture 3" descr="20160701_131956.jpg"/>
          <p:cNvPicPr>
            <a:picLocks noChangeAspect="1"/>
          </p:cNvPicPr>
          <p:nvPr/>
        </p:nvPicPr>
        <p:blipFill>
          <a:blip r:embed="rId2" cstate="print"/>
          <a:stretch>
            <a:fillRect/>
          </a:stretch>
        </p:blipFill>
        <p:spPr>
          <a:xfrm>
            <a:off x="6629400" y="990600"/>
            <a:ext cx="3683000" cy="2209800"/>
          </a:xfrm>
          <a:prstGeom prst="rect">
            <a:avLst/>
          </a:prstGeom>
        </p:spPr>
      </p:pic>
      <p:pic>
        <p:nvPicPr>
          <p:cNvPr id="5" name="Picture 4" descr="20160701_132037.jpg"/>
          <p:cNvPicPr>
            <a:picLocks noChangeAspect="1"/>
          </p:cNvPicPr>
          <p:nvPr/>
        </p:nvPicPr>
        <p:blipFill>
          <a:blip r:embed="rId3" cstate="print"/>
          <a:stretch>
            <a:fillRect/>
          </a:stretch>
        </p:blipFill>
        <p:spPr>
          <a:xfrm>
            <a:off x="6629400" y="3429000"/>
            <a:ext cx="3505200" cy="2103120"/>
          </a:xfrm>
          <a:prstGeom prst="rect">
            <a:avLst/>
          </a:prstGeom>
        </p:spPr>
      </p:pic>
      <p:sp>
        <p:nvSpPr>
          <p:cNvPr id="6" name="TextBox 5"/>
          <p:cNvSpPr txBox="1"/>
          <p:nvPr/>
        </p:nvSpPr>
        <p:spPr>
          <a:xfrm>
            <a:off x="6096000" y="5867401"/>
            <a:ext cx="4021998" cy="646331"/>
          </a:xfrm>
          <a:prstGeom prst="rect">
            <a:avLst/>
          </a:prstGeom>
          <a:noFill/>
        </p:spPr>
        <p:txBody>
          <a:bodyPr wrap="none" rtlCol="0">
            <a:spAutoFit/>
          </a:bodyPr>
          <a:lstStyle/>
          <a:p>
            <a:r>
              <a:rPr lang="en-US" i="1" dirty="0"/>
              <a:t>Trail of a volleyball game being tested at </a:t>
            </a:r>
          </a:p>
          <a:p>
            <a:r>
              <a:rPr lang="en-US" i="1" dirty="0"/>
              <a:t>Anurag Rehab Center</a:t>
            </a:r>
            <a:r>
              <a:rPr lang="en-US" dirty="0"/>
              <a:t>.by a MS patient</a:t>
            </a:r>
          </a:p>
        </p:txBody>
      </p:sp>
    </p:spTree>
    <p:extLst>
      <p:ext uri="{BB962C8B-B14F-4D97-AF65-F5344CB8AC3E}">
        <p14:creationId xmlns:p14="http://schemas.microsoft.com/office/powerpoint/2010/main" val="300065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p:nvPr/>
        </p:nvGrpSpPr>
        <p:grpSpPr>
          <a:xfrm>
            <a:off x="2438400" y="685800"/>
            <a:ext cx="7086600" cy="5074920"/>
            <a:chOff x="685800" y="990600"/>
            <a:chExt cx="7086600" cy="5074920"/>
          </a:xfrm>
        </p:grpSpPr>
        <p:pic>
          <p:nvPicPr>
            <p:cNvPr id="1034" name="Picture 10" descr="C:\Users\Kavita\AppData\Local\Microsoft\Windows\Temporary Internet Files\Content.IE5\LYL0RHL6\1149px-Simple_Monitor_Icon.svg[1].png"/>
            <p:cNvPicPr>
              <a:picLocks noChangeAspect="1" noChangeArrowheads="1"/>
            </p:cNvPicPr>
            <p:nvPr/>
          </p:nvPicPr>
          <p:blipFill>
            <a:blip r:embed="rId2" cstate="print"/>
            <a:srcRect/>
            <a:stretch>
              <a:fillRect/>
            </a:stretch>
          </p:blipFill>
          <p:spPr bwMode="auto">
            <a:xfrm>
              <a:off x="5638800" y="1066800"/>
              <a:ext cx="2094979" cy="1867066"/>
            </a:xfrm>
            <a:prstGeom prst="rect">
              <a:avLst/>
            </a:prstGeom>
            <a:noFill/>
          </p:spPr>
        </p:pic>
        <p:pic>
          <p:nvPicPr>
            <p:cNvPr id="1028" name="Picture 4" descr="C:\Users\Kavita\AppData\Local\Microsoft\Windows\Temporary Internet Files\Content.IE5\ZD0CTDIL\1299438956[1].png"/>
            <p:cNvPicPr>
              <a:picLocks noChangeAspect="1" noChangeArrowheads="1"/>
            </p:cNvPicPr>
            <p:nvPr/>
          </p:nvPicPr>
          <p:blipFill>
            <a:blip r:embed="rId3" cstate="print"/>
            <a:srcRect/>
            <a:stretch>
              <a:fillRect/>
            </a:stretch>
          </p:blipFill>
          <p:spPr bwMode="auto">
            <a:xfrm>
              <a:off x="3822429" y="2927724"/>
              <a:ext cx="1499141" cy="1002551"/>
            </a:xfrm>
            <a:prstGeom prst="rect">
              <a:avLst/>
            </a:prstGeom>
            <a:noFill/>
          </p:spPr>
        </p:pic>
        <p:pic>
          <p:nvPicPr>
            <p:cNvPr id="1029" name="Picture 5" descr="C:\Users\Kavita\AppData\Local\Microsoft\Windows\Temporary Internet Files\Content.IE5\ZD0CTDIL\1299438956[1].png"/>
            <p:cNvPicPr>
              <a:picLocks noChangeAspect="1" noChangeArrowheads="1"/>
            </p:cNvPicPr>
            <p:nvPr/>
          </p:nvPicPr>
          <p:blipFill>
            <a:blip r:embed="rId3" cstate="print"/>
            <a:srcRect/>
            <a:stretch>
              <a:fillRect/>
            </a:stretch>
          </p:blipFill>
          <p:spPr bwMode="auto">
            <a:xfrm>
              <a:off x="3822429" y="2927724"/>
              <a:ext cx="1499141" cy="1002551"/>
            </a:xfrm>
            <a:prstGeom prst="rect">
              <a:avLst/>
            </a:prstGeom>
            <a:noFill/>
          </p:spPr>
        </p:pic>
        <p:pic>
          <p:nvPicPr>
            <p:cNvPr id="1030" name="Picture 6" descr="C:\Users\Kavita\AppData\Local\Microsoft\Windows\Temporary Internet Files\Content.IE5\ZD0CTDIL\1299438956[1].png"/>
            <p:cNvPicPr>
              <a:picLocks noChangeAspect="1" noChangeArrowheads="1"/>
            </p:cNvPicPr>
            <p:nvPr/>
          </p:nvPicPr>
          <p:blipFill>
            <a:blip r:embed="rId3" cstate="print"/>
            <a:srcRect/>
            <a:stretch>
              <a:fillRect/>
            </a:stretch>
          </p:blipFill>
          <p:spPr bwMode="auto">
            <a:xfrm>
              <a:off x="3578353" y="2857666"/>
              <a:ext cx="2060448" cy="1485734"/>
            </a:xfrm>
            <a:prstGeom prst="rect">
              <a:avLst/>
            </a:prstGeom>
            <a:noFill/>
          </p:spPr>
        </p:pic>
        <p:sp>
          <p:nvSpPr>
            <p:cNvPr id="7" name="TextBox 6"/>
            <p:cNvSpPr txBox="1"/>
            <p:nvPr/>
          </p:nvSpPr>
          <p:spPr>
            <a:xfrm>
              <a:off x="3901445" y="3249203"/>
              <a:ext cx="1758687" cy="646331"/>
            </a:xfrm>
            <a:prstGeom prst="rect">
              <a:avLst/>
            </a:prstGeom>
            <a:noFill/>
          </p:spPr>
          <p:txBody>
            <a:bodyPr wrap="none" rtlCol="0">
              <a:spAutoFit/>
            </a:bodyPr>
            <a:lstStyle/>
            <a:p>
              <a:r>
                <a:rPr lang="en-US" dirty="0"/>
                <a:t>Internet</a:t>
              </a:r>
            </a:p>
            <a:p>
              <a:r>
                <a:rPr lang="en-US" dirty="0"/>
                <a:t>/mobile network</a:t>
              </a:r>
            </a:p>
          </p:txBody>
        </p:sp>
        <p:pic>
          <p:nvPicPr>
            <p:cNvPr id="10" name="Picture 9"/>
            <p:cNvPicPr>
              <a:picLocks noChangeAspect="1" noChangeArrowheads="1"/>
            </p:cNvPicPr>
            <p:nvPr/>
          </p:nvPicPr>
          <p:blipFill>
            <a:blip r:embed="rId4" cstate="print"/>
            <a:srcRect/>
            <a:stretch>
              <a:fillRect/>
            </a:stretch>
          </p:blipFill>
          <p:spPr bwMode="auto">
            <a:xfrm>
              <a:off x="5943600" y="1295400"/>
              <a:ext cx="1524000" cy="1219200"/>
            </a:xfrm>
            <a:prstGeom prst="rect">
              <a:avLst/>
            </a:prstGeom>
            <a:noFill/>
            <a:ln w="9525">
              <a:noFill/>
              <a:round/>
              <a:headEnd/>
              <a:tailEnd/>
            </a:ln>
            <a:effectLst/>
          </p:spPr>
        </p:pic>
        <p:pic>
          <p:nvPicPr>
            <p:cNvPr id="1035" name="Picture 11" descr="C:\Users\Kavita\AppData\Local\Microsoft\Windows\Temporary Internet Files\Content.IE5\GT4J0KZN\lgi01a201404061700[1].jpg"/>
            <p:cNvPicPr>
              <a:picLocks noChangeAspect="1" noChangeArrowheads="1"/>
            </p:cNvPicPr>
            <p:nvPr/>
          </p:nvPicPr>
          <p:blipFill>
            <a:blip r:embed="rId5" cstate="print"/>
            <a:srcRect/>
            <a:stretch>
              <a:fillRect/>
            </a:stretch>
          </p:blipFill>
          <p:spPr bwMode="auto">
            <a:xfrm rot="21317514">
              <a:off x="685800" y="2514600"/>
              <a:ext cx="698227" cy="838200"/>
            </a:xfrm>
            <a:prstGeom prst="rect">
              <a:avLst/>
            </a:prstGeom>
            <a:noFill/>
          </p:spPr>
        </p:pic>
        <p:pic>
          <p:nvPicPr>
            <p:cNvPr id="14" name="Picture 10" descr="C:\Users\Kavita\AppData\Local\Microsoft\Windows\Temporary Internet Files\Content.IE5\LYL0RHL6\1149px-Simple_Monitor_Icon.svg[1].png"/>
            <p:cNvPicPr>
              <a:picLocks noChangeAspect="1" noChangeArrowheads="1"/>
            </p:cNvPicPr>
            <p:nvPr/>
          </p:nvPicPr>
          <p:blipFill>
            <a:blip r:embed="rId2" cstate="print"/>
            <a:srcRect/>
            <a:stretch>
              <a:fillRect/>
            </a:stretch>
          </p:blipFill>
          <p:spPr bwMode="auto">
            <a:xfrm>
              <a:off x="1143000" y="990600"/>
              <a:ext cx="2094979" cy="1867066"/>
            </a:xfrm>
            <a:prstGeom prst="rect">
              <a:avLst/>
            </a:prstGeom>
            <a:noFill/>
          </p:spPr>
        </p:pic>
        <p:graphicFrame>
          <p:nvGraphicFramePr>
            <p:cNvPr id="16" name="Chart 15"/>
            <p:cNvGraphicFramePr/>
            <p:nvPr/>
          </p:nvGraphicFramePr>
          <p:xfrm>
            <a:off x="1295400" y="1143000"/>
            <a:ext cx="1828800" cy="1219200"/>
          </p:xfrm>
          <a:graphic>
            <a:graphicData uri="http://schemas.openxmlformats.org/drawingml/2006/chart">
              <c:chart xmlns:c="http://schemas.openxmlformats.org/drawingml/2006/chart" xmlns:r="http://schemas.openxmlformats.org/officeDocument/2006/relationships" r:id="rId6"/>
            </a:graphicData>
          </a:graphic>
        </p:graphicFrame>
        <p:cxnSp>
          <p:nvCxnSpPr>
            <p:cNvPr id="18" name="Elbow Connector 17"/>
            <p:cNvCxnSpPr/>
            <p:nvPr/>
          </p:nvCxnSpPr>
          <p:spPr>
            <a:xfrm flipV="1">
              <a:off x="4876800" y="2286000"/>
              <a:ext cx="838200" cy="609600"/>
            </a:xfrm>
            <a:prstGeom prst="bentConnector3">
              <a:avLst>
                <a:gd name="adj1" fmla="val 50000"/>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hape 19"/>
            <p:cNvCxnSpPr>
              <a:cxnSpLocks/>
              <a:endCxn id="1030" idx="1"/>
            </p:cNvCxnSpPr>
            <p:nvPr/>
          </p:nvCxnSpPr>
          <p:spPr>
            <a:xfrm rot="16200000" flipH="1">
              <a:off x="2770209" y="2792389"/>
              <a:ext cx="1085934" cy="530353"/>
            </a:xfrm>
            <a:prstGeom prst="bentConnector2">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791200" y="3505200"/>
              <a:ext cx="19812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Sensors/control system /interface code</a:t>
              </a:r>
            </a:p>
          </p:txBody>
        </p:sp>
        <p:cxnSp>
          <p:nvCxnSpPr>
            <p:cNvPr id="27" name="Straight Arrow Connector 26"/>
            <p:cNvCxnSpPr>
              <a:stCxn id="21" idx="0"/>
            </p:cNvCxnSpPr>
            <p:nvPr/>
          </p:nvCxnSpPr>
          <p:spPr>
            <a:xfrm rot="5400000" flipH="1" flipV="1">
              <a:off x="6477794" y="3200400"/>
              <a:ext cx="608806" cy="794"/>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pic>
          <p:nvPicPr>
            <p:cNvPr id="1036" name="Picture 12" descr="C:\Users\Kavita\AppData\Local\Microsoft\Windows\Temporary Internet Files\Content.IE5\ZD0CTDIL\5019895593_72a063c7f3_z[1].jpg"/>
            <p:cNvPicPr>
              <a:picLocks noChangeAspect="1" noChangeArrowheads="1"/>
            </p:cNvPicPr>
            <p:nvPr/>
          </p:nvPicPr>
          <p:blipFill>
            <a:blip r:embed="rId7" cstate="print"/>
            <a:srcRect/>
            <a:stretch>
              <a:fillRect/>
            </a:stretch>
          </p:blipFill>
          <p:spPr bwMode="auto">
            <a:xfrm>
              <a:off x="4953000" y="4114800"/>
              <a:ext cx="1444752" cy="1950720"/>
            </a:xfrm>
            <a:prstGeom prst="rect">
              <a:avLst/>
            </a:prstGeom>
            <a:noFill/>
          </p:spPr>
        </p:pic>
        <p:cxnSp>
          <p:nvCxnSpPr>
            <p:cNvPr id="31" name="Straight Arrow Connector 30"/>
            <p:cNvCxnSpPr>
              <a:stCxn id="1036" idx="3"/>
              <a:endCxn id="21" idx="2"/>
            </p:cNvCxnSpPr>
            <p:nvPr/>
          </p:nvCxnSpPr>
          <p:spPr>
            <a:xfrm flipV="1">
              <a:off x="6397752" y="4343400"/>
              <a:ext cx="384048" cy="74676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438400" y="4191001"/>
            <a:ext cx="3902094" cy="646331"/>
          </a:xfrm>
          <a:prstGeom prst="rect">
            <a:avLst/>
          </a:prstGeom>
          <a:noFill/>
        </p:spPr>
        <p:txBody>
          <a:bodyPr wrap="none" rtlCol="0">
            <a:spAutoFit/>
          </a:bodyPr>
          <a:lstStyle/>
          <a:p>
            <a:r>
              <a:rPr lang="en-US" dirty="0"/>
              <a:t>To reduce cross-contamination,</a:t>
            </a:r>
          </a:p>
          <a:p>
            <a:r>
              <a:rPr lang="en-US" dirty="0"/>
              <a:t> wearable sensors were not considered.</a:t>
            </a:r>
          </a:p>
        </p:txBody>
      </p:sp>
    </p:spTree>
    <p:extLst>
      <p:ext uri="{BB962C8B-B14F-4D97-AF65-F5344CB8AC3E}">
        <p14:creationId xmlns:p14="http://schemas.microsoft.com/office/powerpoint/2010/main" val="1890309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359898"/>
            <a:ext cx="7924800" cy="783102"/>
          </a:xfrm>
        </p:spPr>
        <p:txBody>
          <a:bodyPr>
            <a:normAutofit/>
          </a:bodyPr>
          <a:lstStyle/>
          <a:p>
            <a:r>
              <a:rPr lang="en-US" sz="3600" dirty="0"/>
              <a:t>The uniqueness of the proposed systems</a:t>
            </a:r>
          </a:p>
        </p:txBody>
      </p:sp>
      <p:sp>
        <p:nvSpPr>
          <p:cNvPr id="3" name="Subtitle 2"/>
          <p:cNvSpPr>
            <a:spLocks noGrp="1"/>
          </p:cNvSpPr>
          <p:nvPr>
            <p:ph type="subTitle" idx="1"/>
          </p:nvPr>
        </p:nvSpPr>
        <p:spPr>
          <a:xfrm>
            <a:off x="2956560" y="1850064"/>
            <a:ext cx="7406640" cy="3560136"/>
          </a:xfrm>
        </p:spPr>
        <p:txBody>
          <a:bodyPr>
            <a:normAutofit lnSpcReduction="10000"/>
          </a:bodyPr>
          <a:lstStyle/>
          <a:p>
            <a:pPr>
              <a:buFont typeface="Arial" pitchFamily="34" charset="0"/>
              <a:buChar char="•"/>
            </a:pPr>
            <a:r>
              <a:rPr lang="en-US" sz="1800" dirty="0"/>
              <a:t> Cost effective</a:t>
            </a:r>
          </a:p>
          <a:p>
            <a:pPr>
              <a:buFont typeface="Arial" pitchFamily="34" charset="0"/>
              <a:buChar char="•"/>
            </a:pPr>
            <a:r>
              <a:rPr lang="en-US" sz="1800" dirty="0"/>
              <a:t> Modular, the same hardware can be used in many exercises. </a:t>
            </a:r>
          </a:p>
          <a:p>
            <a:pPr>
              <a:buFont typeface="Arial" pitchFamily="34" charset="0"/>
              <a:buChar char="•"/>
            </a:pPr>
            <a:r>
              <a:rPr lang="en-US" sz="1800" dirty="0"/>
              <a:t> The hardware signals integration to any game is easy. This making game development for open-source. </a:t>
            </a:r>
          </a:p>
          <a:p>
            <a:pPr>
              <a:buFont typeface="Arial" pitchFamily="34" charset="0"/>
              <a:buChar char="•"/>
            </a:pPr>
            <a:r>
              <a:rPr lang="en-US" sz="1800" dirty="0"/>
              <a:t> The diagnosis can be remote. Data for each patient can be transferred over internet or mobile to a remote doctor. </a:t>
            </a:r>
          </a:p>
          <a:p>
            <a:pPr>
              <a:buFont typeface="Arial" pitchFamily="34" charset="0"/>
              <a:buChar char="•"/>
            </a:pPr>
            <a:r>
              <a:rPr lang="en-US" sz="1800" dirty="0"/>
              <a:t> Youth in rural areas can start therapy center which can also double as regular gyms, making it profitable. </a:t>
            </a:r>
          </a:p>
          <a:p>
            <a:pPr>
              <a:buFont typeface="Arial" pitchFamily="34" charset="0"/>
              <a:buChar char="•"/>
            </a:pPr>
            <a:r>
              <a:rPr lang="en-US" sz="1800" dirty="0"/>
              <a:t> The system can be expanded for cognitive therapy in patients with age related conditions like dementia and arthritis. </a:t>
            </a:r>
          </a:p>
          <a:p>
            <a:pPr>
              <a:buFont typeface="Arial" pitchFamily="34" charset="0"/>
              <a:buChar char="•"/>
            </a:pPr>
            <a:r>
              <a:rPr lang="en-US" sz="1800" u="sng" dirty="0"/>
              <a:t> And most importantly, elderly population in urban and rural areas can avail affordable scientific rehab sessions at local nodes. </a:t>
            </a:r>
          </a:p>
          <a:p>
            <a:pPr>
              <a:buFont typeface="Arial" pitchFamily="34" charset="0"/>
              <a:buChar char="•"/>
            </a:pPr>
            <a:endParaRPr lang="en-US" dirty="0"/>
          </a:p>
        </p:txBody>
      </p:sp>
    </p:spTree>
    <p:extLst>
      <p:ext uri="{BB962C8B-B14F-4D97-AF65-F5344CB8AC3E}">
        <p14:creationId xmlns:p14="http://schemas.microsoft.com/office/powerpoint/2010/main" val="1024960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5B28-16B3-4913-A1E0-EEEF98C4C6CC}"/>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80DF4699-1543-4160-A399-06118822988F}"/>
              </a:ext>
            </a:extLst>
          </p:cNvPr>
          <p:cNvSpPr>
            <a:spLocks noGrp="1"/>
          </p:cNvSpPr>
          <p:nvPr>
            <p:ph idx="1"/>
          </p:nvPr>
        </p:nvSpPr>
        <p:spPr/>
        <p:txBody>
          <a:bodyPr>
            <a:normAutofit fontScale="92500" lnSpcReduction="10000"/>
          </a:bodyPr>
          <a:lstStyle/>
          <a:p>
            <a:r>
              <a:rPr lang="en-GB" dirty="0"/>
              <a:t>The principles of Human Factors Engineering will provide a comprehensive understanding of the main factors involved in cognitive, physical, environmental, and psychophysiological approaches. </a:t>
            </a:r>
          </a:p>
          <a:p>
            <a:r>
              <a:rPr lang="en-GB" dirty="0"/>
              <a:t>The process will demonstrate how the characteristics and capabilities of people can be taken into account in order to optimise the design of things used by people, the environments in which they live and work, and the organisation of systems. </a:t>
            </a:r>
          </a:p>
          <a:p>
            <a:r>
              <a:rPr lang="en-GB" dirty="0"/>
              <a:t>An appreciation of Human Factors principles is required to know these have an impact in the design and evaluation process of simple and complex sociotechnical systems. </a:t>
            </a:r>
          </a:p>
          <a:p>
            <a:r>
              <a:rPr lang="en-GB" dirty="0"/>
              <a:t>HF combines theoretical analysis with practical applications.</a:t>
            </a:r>
          </a:p>
        </p:txBody>
      </p:sp>
    </p:spTree>
    <p:extLst>
      <p:ext uri="{BB962C8B-B14F-4D97-AF65-F5344CB8AC3E}">
        <p14:creationId xmlns:p14="http://schemas.microsoft.com/office/powerpoint/2010/main" val="90010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5181600" cy="487362"/>
          </a:xfrm>
        </p:spPr>
        <p:txBody>
          <a:bodyPr>
            <a:normAutofit/>
          </a:bodyPr>
          <a:lstStyle/>
          <a:p>
            <a:r>
              <a:rPr lang="en-US" sz="2400" dirty="0"/>
              <a:t>Games for </a:t>
            </a:r>
            <a:r>
              <a:rPr lang="en-US" sz="2400" dirty="0" err="1"/>
              <a:t>Amblyopia</a:t>
            </a:r>
            <a:r>
              <a:rPr lang="en-US" sz="2400" dirty="0"/>
              <a:t> </a:t>
            </a:r>
          </a:p>
        </p:txBody>
      </p:sp>
      <p:sp>
        <p:nvSpPr>
          <p:cNvPr id="3" name="Content Placeholder 2"/>
          <p:cNvSpPr>
            <a:spLocks noGrp="1"/>
          </p:cNvSpPr>
          <p:nvPr>
            <p:ph sz="quarter" idx="1"/>
          </p:nvPr>
        </p:nvSpPr>
        <p:spPr>
          <a:xfrm>
            <a:off x="1676400" y="533400"/>
            <a:ext cx="4267200" cy="3505200"/>
          </a:xfrm>
        </p:spPr>
        <p:txBody>
          <a:bodyPr>
            <a:normAutofit fontScale="55000" lnSpcReduction="20000"/>
          </a:bodyPr>
          <a:lstStyle/>
          <a:p>
            <a:pPr>
              <a:buNone/>
            </a:pPr>
            <a:r>
              <a:rPr lang="en-US" sz="2600" dirty="0"/>
              <a:t>Collaborators: Dr </a:t>
            </a:r>
            <a:r>
              <a:rPr lang="en-US" sz="2600" dirty="0" err="1"/>
              <a:t>Prema</a:t>
            </a:r>
            <a:r>
              <a:rPr lang="en-US" sz="2600" dirty="0"/>
              <a:t> </a:t>
            </a:r>
            <a:r>
              <a:rPr lang="en-US" sz="2600" dirty="0" err="1"/>
              <a:t>Nandini,Dr</a:t>
            </a:r>
            <a:r>
              <a:rPr lang="en-US" sz="2600" dirty="0"/>
              <a:t> </a:t>
            </a:r>
            <a:r>
              <a:rPr lang="en-US" sz="2600" dirty="0" err="1"/>
              <a:t>Ramesh</a:t>
            </a:r>
            <a:r>
              <a:rPr lang="en-US" sz="2600" dirty="0"/>
              <a:t> of LVPEI. </a:t>
            </a:r>
          </a:p>
          <a:p>
            <a:pPr>
              <a:buNone/>
            </a:pPr>
            <a:r>
              <a:rPr lang="en-US" sz="2600" dirty="0"/>
              <a:t>Requirement:  An immersive medium for eye exercises for amblyopic conditions in children. The treatment is to get the child to use the ‘lazy’ eye. </a:t>
            </a:r>
          </a:p>
          <a:p>
            <a:pPr>
              <a:buNone/>
            </a:pPr>
            <a:r>
              <a:rPr lang="en-US" sz="2600" dirty="0"/>
              <a:t>Present method: patch the good eye. Console based exercises by keyboard/mouse interaction. </a:t>
            </a:r>
          </a:p>
          <a:p>
            <a:pPr>
              <a:buNone/>
            </a:pPr>
            <a:r>
              <a:rPr lang="en-US" sz="2600" dirty="0"/>
              <a:t>Design: A set of exercises that requires the child to select the correct answer by eye movement only – collected by an inexpensive $100 eye tracker. </a:t>
            </a:r>
          </a:p>
          <a:p>
            <a:pPr>
              <a:buNone/>
            </a:pPr>
            <a:r>
              <a:rPr lang="en-US" sz="2600" dirty="0"/>
              <a:t>Data : Left/right eye fixation position and  scan path </a:t>
            </a:r>
            <a:r>
              <a:rPr lang="en-US" sz="2600" dirty="0" err="1"/>
              <a:t>analysed</a:t>
            </a:r>
            <a:r>
              <a:rPr lang="en-US" sz="2600" dirty="0"/>
              <a:t> in real-time to determine scores and rewards. The left/right eye fixation position and difference at each level of the game is provided to the doctors. </a:t>
            </a:r>
          </a:p>
          <a:p>
            <a:pPr>
              <a:buNone/>
            </a:pPr>
            <a:endParaRPr lang="en-US" dirty="0"/>
          </a:p>
          <a:p>
            <a:pPr>
              <a:buNone/>
            </a:pPr>
            <a:endParaRPr lang="en-US" dirty="0"/>
          </a:p>
          <a:p>
            <a:endParaRPr lang="en-US" dirty="0"/>
          </a:p>
        </p:txBody>
      </p:sp>
      <p:pic>
        <p:nvPicPr>
          <p:cNvPr id="19458" name="Picture 2" descr="Image result for lazy eye, eye patch"/>
          <p:cNvPicPr>
            <a:picLocks noChangeAspect="1" noChangeArrowheads="1"/>
          </p:cNvPicPr>
          <p:nvPr/>
        </p:nvPicPr>
        <p:blipFill>
          <a:blip r:embed="rId2"/>
          <a:srcRect/>
          <a:stretch>
            <a:fillRect/>
          </a:stretch>
        </p:blipFill>
        <p:spPr bwMode="auto">
          <a:xfrm>
            <a:off x="9738360" y="0"/>
            <a:ext cx="929640" cy="1162050"/>
          </a:xfrm>
          <a:prstGeom prst="rect">
            <a:avLst/>
          </a:prstGeom>
          <a:noFill/>
        </p:spPr>
      </p:pic>
      <p:pic>
        <p:nvPicPr>
          <p:cNvPr id="5" name="Picture 4" descr="Screenshot (52).png"/>
          <p:cNvPicPr>
            <a:picLocks noChangeAspect="1"/>
          </p:cNvPicPr>
          <p:nvPr/>
        </p:nvPicPr>
        <p:blipFill>
          <a:blip r:embed="rId3" cstate="print"/>
          <a:stretch>
            <a:fillRect/>
          </a:stretch>
        </p:blipFill>
        <p:spPr>
          <a:xfrm>
            <a:off x="8458200" y="3933194"/>
            <a:ext cx="2057400" cy="1327377"/>
          </a:xfrm>
          <a:prstGeom prst="rect">
            <a:avLst/>
          </a:prstGeom>
        </p:spPr>
      </p:pic>
      <p:sp>
        <p:nvSpPr>
          <p:cNvPr id="6" name="TextBox 5"/>
          <p:cNvSpPr txBox="1"/>
          <p:nvPr/>
        </p:nvSpPr>
        <p:spPr>
          <a:xfrm>
            <a:off x="8709614" y="5391688"/>
            <a:ext cx="1381917" cy="369332"/>
          </a:xfrm>
          <a:prstGeom prst="rect">
            <a:avLst/>
          </a:prstGeom>
          <a:noFill/>
        </p:spPr>
        <p:txBody>
          <a:bodyPr wrap="none" rtlCol="0">
            <a:spAutoFit/>
          </a:bodyPr>
          <a:lstStyle/>
          <a:p>
            <a:r>
              <a:rPr lang="en-US" dirty="0"/>
              <a:t>Word Search</a:t>
            </a:r>
          </a:p>
        </p:txBody>
      </p:sp>
      <p:graphicFrame>
        <p:nvGraphicFramePr>
          <p:cNvPr id="7" name="Chart 6"/>
          <p:cNvGraphicFramePr/>
          <p:nvPr>
            <p:extLst/>
          </p:nvPr>
        </p:nvGraphicFramePr>
        <p:xfrm>
          <a:off x="6461760" y="217067"/>
          <a:ext cx="3276600" cy="175260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descr="t1Level 1.1.png"/>
          <p:cNvPicPr>
            <a:picLocks noChangeAspect="1"/>
          </p:cNvPicPr>
          <p:nvPr/>
        </p:nvPicPr>
        <p:blipFill>
          <a:blip r:embed="rId5" cstate="print"/>
          <a:stretch>
            <a:fillRect/>
          </a:stretch>
        </p:blipFill>
        <p:spPr>
          <a:xfrm>
            <a:off x="6325809" y="2154915"/>
            <a:ext cx="1752600" cy="985356"/>
          </a:xfrm>
          <a:prstGeom prst="rect">
            <a:avLst/>
          </a:prstGeom>
        </p:spPr>
      </p:pic>
      <p:pic>
        <p:nvPicPr>
          <p:cNvPr id="9" name="Picture 8" descr="t1Level 3.1.png"/>
          <p:cNvPicPr>
            <a:picLocks noChangeAspect="1"/>
          </p:cNvPicPr>
          <p:nvPr/>
        </p:nvPicPr>
        <p:blipFill>
          <a:blip r:embed="rId6" cstate="print"/>
          <a:stretch>
            <a:fillRect/>
          </a:stretch>
        </p:blipFill>
        <p:spPr>
          <a:xfrm>
            <a:off x="8115300" y="2568686"/>
            <a:ext cx="2286000" cy="1285248"/>
          </a:xfrm>
          <a:prstGeom prst="rect">
            <a:avLst/>
          </a:prstGeom>
        </p:spPr>
      </p:pic>
      <p:graphicFrame>
        <p:nvGraphicFramePr>
          <p:cNvPr id="10" name="Chart 9"/>
          <p:cNvGraphicFramePr/>
          <p:nvPr/>
        </p:nvGraphicFramePr>
        <p:xfrm>
          <a:off x="2057400" y="4038600"/>
          <a:ext cx="3048000" cy="1600200"/>
        </p:xfrm>
        <a:graphic>
          <a:graphicData uri="http://schemas.openxmlformats.org/drawingml/2006/chart">
            <c:chart xmlns:c="http://schemas.openxmlformats.org/drawingml/2006/chart" xmlns:r="http://schemas.openxmlformats.org/officeDocument/2006/relationships" r:id="rId7"/>
          </a:graphicData>
        </a:graphic>
      </p:graphicFrame>
      <p:pic>
        <p:nvPicPr>
          <p:cNvPr id="11" name="Picture 10" descr="t2Level 5.1.png"/>
          <p:cNvPicPr>
            <a:picLocks noChangeAspect="1"/>
          </p:cNvPicPr>
          <p:nvPr/>
        </p:nvPicPr>
        <p:blipFill>
          <a:blip r:embed="rId8" cstate="print"/>
          <a:stretch>
            <a:fillRect/>
          </a:stretch>
        </p:blipFill>
        <p:spPr>
          <a:xfrm>
            <a:off x="5829300" y="3344640"/>
            <a:ext cx="1981200" cy="1113881"/>
          </a:xfrm>
          <a:prstGeom prst="rect">
            <a:avLst/>
          </a:prstGeom>
        </p:spPr>
      </p:pic>
      <p:pic>
        <p:nvPicPr>
          <p:cNvPr id="12" name="Picture 11" descr="t2Level 5.3.png"/>
          <p:cNvPicPr>
            <a:picLocks noChangeAspect="1"/>
          </p:cNvPicPr>
          <p:nvPr/>
        </p:nvPicPr>
        <p:blipFill>
          <a:blip r:embed="rId9" cstate="print"/>
          <a:stretch>
            <a:fillRect/>
          </a:stretch>
        </p:blipFill>
        <p:spPr>
          <a:xfrm>
            <a:off x="6130944" y="4584153"/>
            <a:ext cx="2142330" cy="1204473"/>
          </a:xfrm>
          <a:prstGeom prst="rect">
            <a:avLst/>
          </a:prstGeom>
        </p:spPr>
      </p:pic>
      <p:sp>
        <p:nvSpPr>
          <p:cNvPr id="4" name="TextBox 3">
            <a:extLst>
              <a:ext uri="{FF2B5EF4-FFF2-40B4-BE49-F238E27FC236}">
                <a16:creationId xmlns:a16="http://schemas.microsoft.com/office/drawing/2014/main" id="{8701F1DA-E0C7-44A9-B6F7-E98FCA4B75C8}"/>
              </a:ext>
            </a:extLst>
          </p:cNvPr>
          <p:cNvSpPr txBox="1"/>
          <p:nvPr/>
        </p:nvSpPr>
        <p:spPr>
          <a:xfrm>
            <a:off x="1781462" y="3669268"/>
            <a:ext cx="3055580" cy="369332"/>
          </a:xfrm>
          <a:prstGeom prst="rect">
            <a:avLst/>
          </a:prstGeom>
          <a:noFill/>
        </p:spPr>
        <p:txBody>
          <a:bodyPr wrap="none" rtlCol="0">
            <a:spAutoFit/>
          </a:bodyPr>
          <a:lstStyle/>
          <a:p>
            <a:r>
              <a:rPr lang="en-GB" dirty="0"/>
              <a:t>Left/right eye fixation position </a:t>
            </a:r>
          </a:p>
        </p:txBody>
      </p:sp>
      <p:sp>
        <p:nvSpPr>
          <p:cNvPr id="13" name="Oval 12">
            <a:extLst>
              <a:ext uri="{FF2B5EF4-FFF2-40B4-BE49-F238E27FC236}">
                <a16:creationId xmlns:a16="http://schemas.microsoft.com/office/drawing/2014/main" id="{464A13EF-5853-4C09-B3B0-6DF723D756DC}"/>
              </a:ext>
            </a:extLst>
          </p:cNvPr>
          <p:cNvSpPr/>
          <p:nvPr/>
        </p:nvSpPr>
        <p:spPr>
          <a:xfrm>
            <a:off x="6934200" y="2568686"/>
            <a:ext cx="228600" cy="3269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483198C-D70D-4C9F-B133-A33917AD0645}"/>
              </a:ext>
            </a:extLst>
          </p:cNvPr>
          <p:cNvSpPr/>
          <p:nvPr/>
        </p:nvSpPr>
        <p:spPr>
          <a:xfrm>
            <a:off x="9982200" y="2895600"/>
            <a:ext cx="419100" cy="381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10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686800" cy="1143000"/>
          </a:xfrm>
        </p:spPr>
        <p:txBody>
          <a:bodyPr>
            <a:noAutofit/>
          </a:bodyPr>
          <a:lstStyle/>
          <a:p>
            <a:r>
              <a:rPr lang="en-US" sz="4000" dirty="0">
                <a:latin typeface="Browallia New" pitchFamily="34" charset="-34"/>
                <a:cs typeface="Browallia New" pitchFamily="34" charset="-34"/>
              </a:rPr>
              <a:t>Strategy training exercise  games for AC&amp;S, </a:t>
            </a:r>
            <a:r>
              <a:rPr lang="en-US" sz="4000" dirty="0" err="1">
                <a:latin typeface="Browallia New" pitchFamily="34" charset="-34"/>
                <a:cs typeface="Browallia New" pitchFamily="34" charset="-34"/>
              </a:rPr>
              <a:t>Ahmednagar</a:t>
            </a:r>
            <a:endParaRPr lang="en-US" sz="4000" dirty="0">
              <a:latin typeface="Browallia New" pitchFamily="34" charset="-34"/>
              <a:cs typeface="Browallia New" pitchFamily="34" charset="-34"/>
            </a:endParaRPr>
          </a:p>
        </p:txBody>
      </p:sp>
      <p:grpSp>
        <p:nvGrpSpPr>
          <p:cNvPr id="3" name="Group 12"/>
          <p:cNvGrpSpPr/>
          <p:nvPr/>
        </p:nvGrpSpPr>
        <p:grpSpPr>
          <a:xfrm>
            <a:off x="1676400" y="1447800"/>
            <a:ext cx="4724400" cy="4876800"/>
            <a:chOff x="152400" y="1524000"/>
            <a:chExt cx="6172200" cy="4210050"/>
          </a:xfrm>
        </p:grpSpPr>
        <p:pic>
          <p:nvPicPr>
            <p:cNvPr id="4" name="Picture 3" descr="Tank_selection.png"/>
            <p:cNvPicPr>
              <a:picLocks noChangeAspect="1"/>
            </p:cNvPicPr>
            <p:nvPr/>
          </p:nvPicPr>
          <p:blipFill>
            <a:blip r:embed="rId2" cstate="print"/>
            <a:stretch>
              <a:fillRect/>
            </a:stretch>
          </p:blipFill>
          <p:spPr>
            <a:xfrm>
              <a:off x="152400" y="1524000"/>
              <a:ext cx="2895600" cy="1582894"/>
            </a:xfrm>
            <a:prstGeom prst="rect">
              <a:avLst/>
            </a:prstGeom>
          </p:spPr>
        </p:pic>
        <p:pic>
          <p:nvPicPr>
            <p:cNvPr id="5" name="Picture 4" descr="Choose_path.png"/>
            <p:cNvPicPr>
              <a:picLocks noChangeAspect="1"/>
            </p:cNvPicPr>
            <p:nvPr/>
          </p:nvPicPr>
          <p:blipFill>
            <a:blip r:embed="rId3" cstate="print"/>
            <a:stretch>
              <a:fillRect/>
            </a:stretch>
          </p:blipFill>
          <p:spPr>
            <a:xfrm>
              <a:off x="3048000" y="1524000"/>
              <a:ext cx="2188923" cy="2202332"/>
            </a:xfrm>
            <a:prstGeom prst="rect">
              <a:avLst/>
            </a:prstGeom>
          </p:spPr>
        </p:pic>
        <p:pic>
          <p:nvPicPr>
            <p:cNvPr id="7" name="Picture 6" descr="Camera_angle_1.png"/>
            <p:cNvPicPr>
              <a:picLocks noChangeAspect="1"/>
            </p:cNvPicPr>
            <p:nvPr/>
          </p:nvPicPr>
          <p:blipFill>
            <a:blip r:embed="rId4" cstate="print"/>
            <a:stretch>
              <a:fillRect/>
            </a:stretch>
          </p:blipFill>
          <p:spPr>
            <a:xfrm>
              <a:off x="152400" y="3124200"/>
              <a:ext cx="2527833" cy="1319213"/>
            </a:xfrm>
            <a:prstGeom prst="rect">
              <a:avLst/>
            </a:prstGeom>
          </p:spPr>
        </p:pic>
        <p:pic>
          <p:nvPicPr>
            <p:cNvPr id="9" name="Picture 8" descr="Sensor1.jpg"/>
            <p:cNvPicPr>
              <a:picLocks noChangeAspect="1"/>
            </p:cNvPicPr>
            <p:nvPr/>
          </p:nvPicPr>
          <p:blipFill>
            <a:blip r:embed="rId5" cstate="print"/>
            <a:stretch>
              <a:fillRect/>
            </a:stretch>
          </p:blipFill>
          <p:spPr>
            <a:xfrm>
              <a:off x="2133600" y="4419600"/>
              <a:ext cx="1752600" cy="1314450"/>
            </a:xfrm>
            <a:prstGeom prst="rect">
              <a:avLst/>
            </a:prstGeom>
          </p:spPr>
        </p:pic>
        <p:pic>
          <p:nvPicPr>
            <p:cNvPr id="10" name="Picture 9" descr="Damaged_tank.png"/>
            <p:cNvPicPr>
              <a:picLocks noChangeAspect="1"/>
            </p:cNvPicPr>
            <p:nvPr/>
          </p:nvPicPr>
          <p:blipFill>
            <a:blip r:embed="rId6" cstate="print"/>
            <a:stretch>
              <a:fillRect/>
            </a:stretch>
          </p:blipFill>
          <p:spPr>
            <a:xfrm>
              <a:off x="152400" y="4419600"/>
              <a:ext cx="1981200" cy="1187543"/>
            </a:xfrm>
            <a:prstGeom prst="rect">
              <a:avLst/>
            </a:prstGeom>
          </p:spPr>
        </p:pic>
        <p:pic>
          <p:nvPicPr>
            <p:cNvPr id="11" name="Picture 10" descr="Enemy_fire.png"/>
            <p:cNvPicPr>
              <a:picLocks noChangeAspect="1"/>
            </p:cNvPicPr>
            <p:nvPr/>
          </p:nvPicPr>
          <p:blipFill>
            <a:blip r:embed="rId7" cstate="print"/>
            <a:stretch>
              <a:fillRect/>
            </a:stretch>
          </p:blipFill>
          <p:spPr>
            <a:xfrm>
              <a:off x="3429000" y="3657600"/>
              <a:ext cx="2895600" cy="1628775"/>
            </a:xfrm>
            <a:prstGeom prst="rect">
              <a:avLst/>
            </a:prstGeom>
          </p:spPr>
        </p:pic>
      </p:grpSp>
      <p:sp>
        <p:nvSpPr>
          <p:cNvPr id="12" name="TextBox 11"/>
          <p:cNvSpPr txBox="1"/>
          <p:nvPr/>
        </p:nvSpPr>
        <p:spPr>
          <a:xfrm>
            <a:off x="5638800" y="1371600"/>
            <a:ext cx="4800600" cy="2862322"/>
          </a:xfrm>
          <a:prstGeom prst="rect">
            <a:avLst/>
          </a:prstGeom>
          <a:noFill/>
          <a:ln>
            <a:solidFill>
              <a:schemeClr val="tx1"/>
            </a:solidFill>
          </a:ln>
        </p:spPr>
        <p:txBody>
          <a:bodyPr wrap="square" rtlCol="0">
            <a:spAutoFit/>
          </a:bodyPr>
          <a:lstStyle/>
          <a:p>
            <a:pPr>
              <a:buFont typeface="Arial" pitchFamily="34" charset="0"/>
              <a:buChar char="•"/>
            </a:pPr>
            <a:r>
              <a:rPr lang="en-US" dirty="0">
                <a:latin typeface="Browallia New" pitchFamily="34" charset="-34"/>
                <a:cs typeface="Browallia New" pitchFamily="34" charset="-34"/>
              </a:rPr>
              <a:t>Developed in UNITY.</a:t>
            </a:r>
          </a:p>
          <a:p>
            <a:pPr>
              <a:buFont typeface="Arial" pitchFamily="34" charset="0"/>
              <a:buChar char="•"/>
            </a:pPr>
            <a:r>
              <a:rPr lang="en-US" dirty="0">
                <a:latin typeface="Browallia New" pitchFamily="34" charset="-34"/>
                <a:cs typeface="Browallia New" pitchFamily="34" charset="-34"/>
              </a:rPr>
              <a:t>Terrain composition from online maps</a:t>
            </a:r>
          </a:p>
          <a:p>
            <a:r>
              <a:rPr lang="en-US" dirty="0">
                <a:latin typeface="Browallia New" pitchFamily="34" charset="-34"/>
                <a:cs typeface="Browallia New" pitchFamily="34" charset="-34"/>
              </a:rPr>
              <a:t> – hence issues with object height estimation.</a:t>
            </a:r>
          </a:p>
          <a:p>
            <a:pPr>
              <a:buFont typeface="Arial" pitchFamily="34" charset="0"/>
              <a:buChar char="•"/>
            </a:pPr>
            <a:r>
              <a:rPr lang="en-US" dirty="0">
                <a:latin typeface="Browallia New" pitchFamily="34" charset="-34"/>
                <a:cs typeface="Browallia New" pitchFamily="34" charset="-34"/>
              </a:rPr>
              <a:t>Army has to give us high-res maps.</a:t>
            </a:r>
          </a:p>
          <a:p>
            <a:pPr>
              <a:buFont typeface="Arial" pitchFamily="34" charset="0"/>
              <a:buChar char="•"/>
            </a:pPr>
            <a:r>
              <a:rPr lang="en-US" dirty="0">
                <a:latin typeface="Browallia New" pitchFamily="34" charset="-34"/>
                <a:cs typeface="Browallia New" pitchFamily="34" charset="-34"/>
              </a:rPr>
              <a:t>Based on a complete training exercise.</a:t>
            </a:r>
          </a:p>
          <a:p>
            <a:pPr>
              <a:buFont typeface="Arial" pitchFamily="34" charset="0"/>
              <a:buChar char="•"/>
            </a:pPr>
            <a:r>
              <a:rPr lang="en-US" dirty="0">
                <a:latin typeface="Browallia New" pitchFamily="34" charset="-34"/>
                <a:cs typeface="Browallia New" pitchFamily="34" charset="-34"/>
              </a:rPr>
              <a:t>Ported to Virtual Reality.  </a:t>
            </a:r>
          </a:p>
          <a:p>
            <a:pPr>
              <a:buFont typeface="Arial" pitchFamily="34" charset="0"/>
              <a:buChar char="•"/>
            </a:pPr>
            <a:r>
              <a:rPr lang="en-US" dirty="0">
                <a:latin typeface="Browallia New" pitchFamily="34" charset="-34"/>
                <a:cs typeface="Browallia New" pitchFamily="34" charset="-34"/>
              </a:rPr>
              <a:t>1</a:t>
            </a:r>
            <a:r>
              <a:rPr lang="en-US" baseline="30000" dirty="0">
                <a:latin typeface="Browallia New" pitchFamily="34" charset="-34"/>
                <a:cs typeface="Browallia New" pitchFamily="34" charset="-34"/>
              </a:rPr>
              <a:t>st</a:t>
            </a:r>
            <a:r>
              <a:rPr lang="en-US" dirty="0">
                <a:latin typeface="Browallia New" pitchFamily="34" charset="-34"/>
                <a:cs typeface="Browallia New" pitchFamily="34" charset="-34"/>
              </a:rPr>
              <a:t> person and Bird-eye view integrated. </a:t>
            </a:r>
          </a:p>
          <a:p>
            <a:endParaRPr lang="en-US" dirty="0"/>
          </a:p>
          <a:p>
            <a:r>
              <a:rPr lang="en-US" dirty="0"/>
              <a:t> </a:t>
            </a:r>
          </a:p>
          <a:p>
            <a:endParaRPr lang="en-US" dirty="0"/>
          </a:p>
        </p:txBody>
      </p:sp>
      <p:sp>
        <p:nvSpPr>
          <p:cNvPr id="13" name="TextBox 12"/>
          <p:cNvSpPr txBox="1"/>
          <p:nvPr/>
        </p:nvSpPr>
        <p:spPr>
          <a:xfrm>
            <a:off x="7239001" y="4191001"/>
            <a:ext cx="2032929" cy="646331"/>
          </a:xfrm>
          <a:prstGeom prst="rect">
            <a:avLst/>
          </a:prstGeom>
          <a:noFill/>
        </p:spPr>
        <p:txBody>
          <a:bodyPr wrap="none" rtlCol="0">
            <a:spAutoFit/>
          </a:bodyPr>
          <a:lstStyle/>
          <a:p>
            <a:r>
              <a:rPr lang="en-US" dirty="0">
                <a:latin typeface="Browallia New" pitchFamily="34" charset="-34"/>
                <a:cs typeface="Browallia New" pitchFamily="34" charset="-34"/>
              </a:rPr>
              <a:t>Final steps:</a:t>
            </a:r>
          </a:p>
          <a:p>
            <a:pPr>
              <a:buFont typeface="Arial" pitchFamily="34" charset="0"/>
              <a:buChar char="•"/>
            </a:pPr>
            <a:r>
              <a:rPr lang="en-US" dirty="0">
                <a:latin typeface="Browallia New" pitchFamily="34" charset="-34"/>
                <a:cs typeface="Browallia New" pitchFamily="34" charset="-34"/>
              </a:rPr>
              <a:t> Building an AR </a:t>
            </a:r>
            <a:r>
              <a:rPr lang="en-US" dirty="0" err="1">
                <a:latin typeface="Browallia New" pitchFamily="34" charset="-34"/>
                <a:cs typeface="Browallia New" pitchFamily="34" charset="-34"/>
              </a:rPr>
              <a:t>sandtable</a:t>
            </a:r>
            <a:endParaRPr lang="en-US" dirty="0">
              <a:latin typeface="Browallia New" pitchFamily="34" charset="-34"/>
              <a:cs typeface="Browallia New" pitchFamily="34" charset="-34"/>
            </a:endParaRPr>
          </a:p>
        </p:txBody>
      </p:sp>
      <p:pic>
        <p:nvPicPr>
          <p:cNvPr id="1026" name="Picture 2" descr="Image result for augmented reality sandtable"/>
          <p:cNvPicPr>
            <a:picLocks noChangeAspect="1" noChangeArrowheads="1"/>
          </p:cNvPicPr>
          <p:nvPr/>
        </p:nvPicPr>
        <p:blipFill>
          <a:blip r:embed="rId8" cstate="print"/>
          <a:srcRect/>
          <a:stretch>
            <a:fillRect/>
          </a:stretch>
        </p:blipFill>
        <p:spPr bwMode="auto">
          <a:xfrm>
            <a:off x="8458200" y="4876800"/>
            <a:ext cx="1944624" cy="1295400"/>
          </a:xfrm>
          <a:prstGeom prst="rect">
            <a:avLst/>
          </a:prstGeom>
          <a:noFill/>
        </p:spPr>
      </p:pic>
      <p:pic>
        <p:nvPicPr>
          <p:cNvPr id="1028" name="Picture 4" descr="Image result for augmented reality sandtable"/>
          <p:cNvPicPr>
            <a:picLocks noChangeAspect="1" noChangeArrowheads="1"/>
          </p:cNvPicPr>
          <p:nvPr/>
        </p:nvPicPr>
        <p:blipFill>
          <a:blip r:embed="rId9"/>
          <a:srcRect/>
          <a:stretch>
            <a:fillRect/>
          </a:stretch>
        </p:blipFill>
        <p:spPr bwMode="auto">
          <a:xfrm>
            <a:off x="6705600" y="5638800"/>
            <a:ext cx="2039650" cy="1219200"/>
          </a:xfrm>
          <a:prstGeom prst="rect">
            <a:avLst/>
          </a:prstGeom>
          <a:noFill/>
        </p:spPr>
      </p:pic>
      <p:sp>
        <p:nvSpPr>
          <p:cNvPr id="14" name="Rectangle 13"/>
          <p:cNvSpPr/>
          <p:nvPr/>
        </p:nvSpPr>
        <p:spPr>
          <a:xfrm>
            <a:off x="6553200" y="4114800"/>
            <a:ext cx="39624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30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09600"/>
          </a:xfrm>
        </p:spPr>
        <p:txBody>
          <a:bodyPr>
            <a:noAutofit/>
          </a:bodyPr>
          <a:lstStyle/>
          <a:p>
            <a:r>
              <a:rPr lang="en-US" sz="4000" dirty="0">
                <a:latin typeface="Browallia New" pitchFamily="34" charset="-34"/>
                <a:cs typeface="Browallia New" pitchFamily="34" charset="-34"/>
              </a:rPr>
              <a:t>Games for interactive urban planning</a:t>
            </a:r>
          </a:p>
        </p:txBody>
      </p:sp>
      <p:sp>
        <p:nvSpPr>
          <p:cNvPr id="3" name="Content Placeholder 2"/>
          <p:cNvSpPr>
            <a:spLocks noGrp="1"/>
          </p:cNvSpPr>
          <p:nvPr>
            <p:ph sz="quarter" idx="1"/>
          </p:nvPr>
        </p:nvSpPr>
        <p:spPr>
          <a:xfrm>
            <a:off x="1828800" y="685800"/>
            <a:ext cx="8229600" cy="1981200"/>
          </a:xfrm>
        </p:spPr>
        <p:txBody>
          <a:bodyPr>
            <a:noAutofit/>
          </a:bodyPr>
          <a:lstStyle/>
          <a:p>
            <a:r>
              <a:rPr lang="en-US" sz="2000" dirty="0">
                <a:latin typeface="Browallia New" pitchFamily="34" charset="-34"/>
                <a:cs typeface="Browallia New" pitchFamily="34" charset="-34"/>
              </a:rPr>
              <a:t>Multi-agent behavior models for Urban planning</a:t>
            </a:r>
          </a:p>
          <a:p>
            <a:pPr>
              <a:buNone/>
            </a:pPr>
            <a:r>
              <a:rPr lang="en-US" sz="2000" dirty="0">
                <a:latin typeface="Browallia New" pitchFamily="34" charset="-34"/>
                <a:cs typeface="Browallia New" pitchFamily="34" charset="-34"/>
              </a:rPr>
              <a:t> Aim: A game like platform for community driven urban planning. Testing for cognitive/perceptive aspects like: negotiation, decision making considering emotions/irrational behavior in addition to payoffs. Cognitive-affective map of modernist values of urban planning.</a:t>
            </a:r>
          </a:p>
          <a:p>
            <a:pPr>
              <a:buNone/>
            </a:pPr>
            <a:r>
              <a:rPr lang="en-US" sz="2000" dirty="0">
                <a:latin typeface="Browallia New" pitchFamily="34" charset="-34"/>
                <a:cs typeface="Browallia New" pitchFamily="34" charset="-34"/>
              </a:rPr>
              <a:t>Status: Tested with urban planning architects in India/outside. Require more information from government agencies – need to find a way to acquire this information. </a:t>
            </a:r>
          </a:p>
        </p:txBody>
      </p:sp>
      <p:pic>
        <p:nvPicPr>
          <p:cNvPr id="18434" name="Picture 2"/>
          <p:cNvPicPr>
            <a:picLocks noChangeAspect="1" noChangeArrowheads="1"/>
          </p:cNvPicPr>
          <p:nvPr/>
        </p:nvPicPr>
        <p:blipFill>
          <a:blip r:embed="rId2" cstate="print"/>
          <a:srcRect/>
          <a:stretch>
            <a:fillRect/>
          </a:stretch>
        </p:blipFill>
        <p:spPr bwMode="auto">
          <a:xfrm>
            <a:off x="1524001" y="3200401"/>
            <a:ext cx="1729153" cy="1404937"/>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cstate="print"/>
          <a:srcRect/>
          <a:stretch>
            <a:fillRect/>
          </a:stretch>
        </p:blipFill>
        <p:spPr bwMode="auto">
          <a:xfrm>
            <a:off x="3429000" y="3276600"/>
            <a:ext cx="1757812" cy="990600"/>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cstate="print"/>
          <a:srcRect/>
          <a:stretch>
            <a:fillRect/>
          </a:stretch>
        </p:blipFill>
        <p:spPr bwMode="auto">
          <a:xfrm>
            <a:off x="5334000" y="3200401"/>
            <a:ext cx="1905000" cy="1300108"/>
          </a:xfrm>
          <a:prstGeom prst="rect">
            <a:avLst/>
          </a:prstGeom>
          <a:noFill/>
          <a:ln w="9525">
            <a:noFill/>
            <a:miter lim="800000"/>
            <a:headEnd/>
            <a:tailEnd/>
          </a:ln>
          <a:effectLst/>
        </p:spPr>
      </p:pic>
      <p:pic>
        <p:nvPicPr>
          <p:cNvPr id="18437" name="Picture 5"/>
          <p:cNvPicPr>
            <a:picLocks noChangeAspect="1" noChangeArrowheads="1"/>
          </p:cNvPicPr>
          <p:nvPr/>
        </p:nvPicPr>
        <p:blipFill>
          <a:blip r:embed="rId5" cstate="print"/>
          <a:srcRect/>
          <a:stretch>
            <a:fillRect/>
          </a:stretch>
        </p:blipFill>
        <p:spPr bwMode="auto">
          <a:xfrm>
            <a:off x="7696200" y="3200401"/>
            <a:ext cx="1828800" cy="1228637"/>
          </a:xfrm>
          <a:prstGeom prst="rect">
            <a:avLst/>
          </a:prstGeom>
          <a:noFill/>
          <a:ln w="9525">
            <a:noFill/>
            <a:miter lim="800000"/>
            <a:headEnd/>
            <a:tailEnd/>
          </a:ln>
          <a:effectLst/>
        </p:spPr>
      </p:pic>
      <p:pic>
        <p:nvPicPr>
          <p:cNvPr id="18438" name="Picture 6"/>
          <p:cNvPicPr>
            <a:picLocks noChangeAspect="1" noChangeArrowheads="1"/>
          </p:cNvPicPr>
          <p:nvPr/>
        </p:nvPicPr>
        <p:blipFill>
          <a:blip r:embed="rId6" cstate="print"/>
          <a:srcRect/>
          <a:stretch>
            <a:fillRect/>
          </a:stretch>
        </p:blipFill>
        <p:spPr bwMode="auto">
          <a:xfrm>
            <a:off x="2057400" y="5181601"/>
            <a:ext cx="2133600" cy="1163141"/>
          </a:xfrm>
          <a:prstGeom prst="rect">
            <a:avLst/>
          </a:prstGeom>
          <a:noFill/>
          <a:ln w="9525">
            <a:noFill/>
            <a:miter lim="800000"/>
            <a:headEnd/>
            <a:tailEnd/>
          </a:ln>
          <a:effectLst/>
        </p:spPr>
      </p:pic>
      <p:sp>
        <p:nvSpPr>
          <p:cNvPr id="11" name="Right Arrow 10"/>
          <p:cNvSpPr/>
          <p:nvPr/>
        </p:nvSpPr>
        <p:spPr>
          <a:xfrm>
            <a:off x="9753600" y="3810001"/>
            <a:ext cx="3810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676400" y="5715001"/>
            <a:ext cx="152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9" name="Picture 7"/>
          <p:cNvPicPr>
            <a:picLocks noChangeAspect="1" noChangeArrowheads="1"/>
          </p:cNvPicPr>
          <p:nvPr/>
        </p:nvPicPr>
        <p:blipFill>
          <a:blip r:embed="rId7" cstate="print"/>
          <a:srcRect/>
          <a:stretch>
            <a:fillRect/>
          </a:stretch>
        </p:blipFill>
        <p:spPr bwMode="auto">
          <a:xfrm>
            <a:off x="5105400" y="5257800"/>
            <a:ext cx="2296046" cy="1219200"/>
          </a:xfrm>
          <a:prstGeom prst="rect">
            <a:avLst/>
          </a:prstGeom>
          <a:noFill/>
          <a:ln w="9525">
            <a:noFill/>
            <a:miter lim="800000"/>
            <a:headEnd/>
            <a:tailEnd/>
          </a:ln>
          <a:effectLst/>
        </p:spPr>
      </p:pic>
      <p:sp>
        <p:nvSpPr>
          <p:cNvPr id="14" name="Right Arrow 13"/>
          <p:cNvSpPr/>
          <p:nvPr/>
        </p:nvSpPr>
        <p:spPr>
          <a:xfrm>
            <a:off x="4495800" y="5791201"/>
            <a:ext cx="3810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24000" y="2819400"/>
            <a:ext cx="3975768" cy="338554"/>
          </a:xfrm>
          <a:prstGeom prst="rect">
            <a:avLst/>
          </a:prstGeom>
          <a:noFill/>
        </p:spPr>
        <p:txBody>
          <a:bodyPr wrap="none" rtlCol="0">
            <a:spAutoFit/>
          </a:bodyPr>
          <a:lstStyle/>
          <a:p>
            <a:r>
              <a:rPr lang="en-US" sz="1600" dirty="0">
                <a:latin typeface="Browallia New" pitchFamily="34" charset="-34"/>
                <a:cs typeface="Browallia New" pitchFamily="34" charset="-34"/>
              </a:rPr>
              <a:t>Case study 1: Planning a new road through existing properties</a:t>
            </a:r>
          </a:p>
        </p:txBody>
      </p:sp>
    </p:spTree>
    <p:extLst>
      <p:ext uri="{BB962C8B-B14F-4D97-AF65-F5344CB8AC3E}">
        <p14:creationId xmlns:p14="http://schemas.microsoft.com/office/powerpoint/2010/main" val="383044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CD8AB4-D098-47C2-89B2-A1105610C725}"/>
              </a:ext>
            </a:extLst>
          </p:cNvPr>
          <p:cNvPicPr>
            <a:picLocks noChangeAspect="1"/>
          </p:cNvPicPr>
          <p:nvPr/>
        </p:nvPicPr>
        <p:blipFill>
          <a:blip r:embed="rId2"/>
          <a:stretch>
            <a:fillRect/>
          </a:stretch>
        </p:blipFill>
        <p:spPr>
          <a:xfrm>
            <a:off x="1299046" y="203199"/>
            <a:ext cx="8821094" cy="5979886"/>
          </a:xfrm>
          <a:prstGeom prst="rect">
            <a:avLst/>
          </a:prstGeom>
        </p:spPr>
      </p:pic>
      <p:sp>
        <p:nvSpPr>
          <p:cNvPr id="3" name="Rectangle 2">
            <a:extLst>
              <a:ext uri="{FF2B5EF4-FFF2-40B4-BE49-F238E27FC236}">
                <a16:creationId xmlns:a16="http://schemas.microsoft.com/office/drawing/2014/main" id="{B0443F63-2F48-4AFC-BE38-1AB550ECF2C0}"/>
              </a:ext>
            </a:extLst>
          </p:cNvPr>
          <p:cNvSpPr/>
          <p:nvPr/>
        </p:nvSpPr>
        <p:spPr>
          <a:xfrm>
            <a:off x="1640114" y="6430000"/>
            <a:ext cx="9216572" cy="369332"/>
          </a:xfrm>
          <a:prstGeom prst="rect">
            <a:avLst/>
          </a:prstGeom>
        </p:spPr>
        <p:txBody>
          <a:bodyPr wrap="square">
            <a:spAutoFit/>
          </a:bodyPr>
          <a:lstStyle/>
          <a:p>
            <a:r>
              <a:rPr lang="en-GB" b="1" dirty="0">
                <a:latin typeface="TimesNewRoman,Bold"/>
              </a:rPr>
              <a:t>Validating the Methods Selection and Ergonomics Intervention Process</a:t>
            </a:r>
            <a:endParaRPr lang="en-GB" dirty="0"/>
          </a:p>
        </p:txBody>
      </p:sp>
    </p:spTree>
    <p:extLst>
      <p:ext uri="{BB962C8B-B14F-4D97-AF65-F5344CB8AC3E}">
        <p14:creationId xmlns:p14="http://schemas.microsoft.com/office/powerpoint/2010/main" val="255349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1C95-DB07-4B63-BC6F-D089020C5834}"/>
              </a:ext>
            </a:extLst>
          </p:cNvPr>
          <p:cNvSpPr>
            <a:spLocks noGrp="1"/>
          </p:cNvSpPr>
          <p:nvPr>
            <p:ph type="title"/>
          </p:nvPr>
        </p:nvSpPr>
        <p:spPr/>
        <p:txBody>
          <a:bodyPr/>
          <a:lstStyle/>
          <a:p>
            <a:r>
              <a:rPr lang="en-GB" dirty="0"/>
              <a:t>Human factors</a:t>
            </a:r>
          </a:p>
        </p:txBody>
      </p:sp>
      <p:sp>
        <p:nvSpPr>
          <p:cNvPr id="3" name="Content Placeholder 2">
            <a:extLst>
              <a:ext uri="{FF2B5EF4-FFF2-40B4-BE49-F238E27FC236}">
                <a16:creationId xmlns:a16="http://schemas.microsoft.com/office/drawing/2014/main" id="{AE59034F-32D3-4283-9B9F-9A63545BF7DE}"/>
              </a:ext>
            </a:extLst>
          </p:cNvPr>
          <p:cNvSpPr>
            <a:spLocks noGrp="1"/>
          </p:cNvSpPr>
          <p:nvPr>
            <p:ph idx="1"/>
          </p:nvPr>
        </p:nvSpPr>
        <p:spPr/>
        <p:txBody>
          <a:bodyPr>
            <a:normAutofit fontScale="85000" lnSpcReduction="20000"/>
          </a:bodyPr>
          <a:lstStyle/>
          <a:p>
            <a:r>
              <a:rPr lang="en-GB" dirty="0"/>
              <a:t>1. Data collection techniques.</a:t>
            </a:r>
          </a:p>
          <a:p>
            <a:r>
              <a:rPr lang="en-GB" dirty="0"/>
              <a:t>2. Task analysis techniques.</a:t>
            </a:r>
          </a:p>
          <a:p>
            <a:r>
              <a:rPr lang="en-GB" dirty="0"/>
              <a:t>3. Cognitive task analysis techniques.</a:t>
            </a:r>
          </a:p>
          <a:p>
            <a:r>
              <a:rPr lang="en-GB" dirty="0"/>
              <a:t>4. Charting techniques.</a:t>
            </a:r>
          </a:p>
          <a:p>
            <a:r>
              <a:rPr lang="en-GB" dirty="0"/>
              <a:t>5. Human error identification (HEI) techniques.</a:t>
            </a:r>
          </a:p>
          <a:p>
            <a:r>
              <a:rPr lang="en-GB" dirty="0"/>
              <a:t>6. Mental workload assessment techniques.</a:t>
            </a:r>
          </a:p>
          <a:p>
            <a:r>
              <a:rPr lang="en-GB" dirty="0"/>
              <a:t>7. Situation awareness measurement techniques.</a:t>
            </a:r>
          </a:p>
          <a:p>
            <a:r>
              <a:rPr lang="en-GB" dirty="0"/>
              <a:t>8. Interface analysis techniques.</a:t>
            </a:r>
          </a:p>
          <a:p>
            <a:r>
              <a:rPr lang="en-GB" dirty="0"/>
              <a:t>9. Design techniques.</a:t>
            </a:r>
          </a:p>
          <a:p>
            <a:r>
              <a:rPr lang="en-GB" dirty="0"/>
              <a:t>10. Performance time prediction/assessment techniques.</a:t>
            </a:r>
          </a:p>
          <a:p>
            <a:r>
              <a:rPr lang="en-GB" dirty="0"/>
              <a:t>11. Team performance analysis techniques</a:t>
            </a:r>
          </a:p>
        </p:txBody>
      </p:sp>
      <p:sp>
        <p:nvSpPr>
          <p:cNvPr id="4" name="TextBox 3">
            <a:extLst>
              <a:ext uri="{FF2B5EF4-FFF2-40B4-BE49-F238E27FC236}">
                <a16:creationId xmlns:a16="http://schemas.microsoft.com/office/drawing/2014/main" id="{4EEDF837-DB36-439C-A6CD-9631774CB4B0}"/>
              </a:ext>
            </a:extLst>
          </p:cNvPr>
          <p:cNvSpPr txBox="1"/>
          <p:nvPr/>
        </p:nvSpPr>
        <p:spPr>
          <a:xfrm>
            <a:off x="566057" y="6180826"/>
            <a:ext cx="10787743" cy="646331"/>
          </a:xfrm>
          <a:prstGeom prst="rect">
            <a:avLst/>
          </a:prstGeom>
          <a:noFill/>
        </p:spPr>
        <p:txBody>
          <a:bodyPr wrap="square" rtlCol="0">
            <a:spAutoFit/>
          </a:bodyPr>
          <a:lstStyle/>
          <a:p>
            <a:r>
              <a:rPr lang="en-GB" b="1" dirty="0"/>
              <a:t>All content from reference book:</a:t>
            </a:r>
          </a:p>
          <a:p>
            <a:r>
              <a:rPr lang="en-GB" b="1" dirty="0"/>
              <a:t>Stanton – Human Factors Methods-a practical guide to design and engineering</a:t>
            </a:r>
          </a:p>
        </p:txBody>
      </p:sp>
    </p:spTree>
    <p:extLst>
      <p:ext uri="{BB962C8B-B14F-4D97-AF65-F5344CB8AC3E}">
        <p14:creationId xmlns:p14="http://schemas.microsoft.com/office/powerpoint/2010/main" val="285596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6A3A4B-9100-424D-B1C2-CE4E7C5E4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71" y="0"/>
            <a:ext cx="9942286" cy="6858000"/>
          </a:xfrm>
          <a:prstGeom prst="rect">
            <a:avLst/>
          </a:prstGeom>
        </p:spPr>
      </p:pic>
    </p:spTree>
    <p:extLst>
      <p:ext uri="{BB962C8B-B14F-4D97-AF65-F5344CB8AC3E}">
        <p14:creationId xmlns:p14="http://schemas.microsoft.com/office/powerpoint/2010/main" val="416684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1B09-6986-478D-BFA8-A7F019ACDE10}"/>
              </a:ext>
            </a:extLst>
          </p:cNvPr>
          <p:cNvSpPr>
            <a:spLocks noGrp="1"/>
          </p:cNvSpPr>
          <p:nvPr>
            <p:ph type="title"/>
          </p:nvPr>
        </p:nvSpPr>
        <p:spPr/>
        <p:txBody>
          <a:bodyPr/>
          <a:lstStyle/>
          <a:p>
            <a:r>
              <a:rPr lang="en-GB" b="1" dirty="0"/>
              <a:t>Task Analysis Techniques</a:t>
            </a:r>
            <a:br>
              <a:rPr lang="en-GB" b="1" dirty="0"/>
            </a:br>
            <a:endParaRPr lang="en-GB" dirty="0"/>
          </a:p>
        </p:txBody>
      </p:sp>
      <p:sp>
        <p:nvSpPr>
          <p:cNvPr id="3" name="Content Placeholder 2">
            <a:extLst>
              <a:ext uri="{FF2B5EF4-FFF2-40B4-BE49-F238E27FC236}">
                <a16:creationId xmlns:a16="http://schemas.microsoft.com/office/drawing/2014/main" id="{2954A973-1608-4656-BADF-9D3C26C685B5}"/>
              </a:ext>
            </a:extLst>
          </p:cNvPr>
          <p:cNvSpPr>
            <a:spLocks noGrp="1"/>
          </p:cNvSpPr>
          <p:nvPr>
            <p:ph idx="1"/>
          </p:nvPr>
        </p:nvSpPr>
        <p:spPr/>
        <p:txBody>
          <a:bodyPr>
            <a:normAutofit fontScale="92500" lnSpcReduction="20000"/>
          </a:bodyPr>
          <a:lstStyle/>
          <a:p>
            <a:pPr marL="0" indent="0">
              <a:buNone/>
            </a:pPr>
            <a:r>
              <a:rPr lang="en-GB" b="1" dirty="0"/>
              <a:t>Technique - Author/Source</a:t>
            </a:r>
          </a:p>
          <a:p>
            <a:r>
              <a:rPr lang="en-GB" b="1" dirty="0"/>
              <a:t>HTA - Hierarchical Task Analysis -  Annett et al (1971)</a:t>
            </a:r>
          </a:p>
          <a:p>
            <a:r>
              <a:rPr lang="en-GB" b="1" dirty="0"/>
              <a:t>CPA - Critical Path Analysis -  Newell and John (1987); Baber and Mellor (2001)</a:t>
            </a:r>
          </a:p>
          <a:p>
            <a:r>
              <a:rPr lang="en-GB" b="1" dirty="0"/>
              <a:t>GOMS - Goals, Operators and Selection Methods - Card Moran and Newell (1983)</a:t>
            </a:r>
          </a:p>
          <a:p>
            <a:r>
              <a:rPr lang="en-GB" b="1" dirty="0"/>
              <a:t>VPA - Verbal Protocol Analysis - Walker (In Press)</a:t>
            </a:r>
          </a:p>
          <a:p>
            <a:r>
              <a:rPr lang="en-GB" b="1" dirty="0"/>
              <a:t>Task Decomposition - Kirwan and Ainsworth (1992)</a:t>
            </a:r>
          </a:p>
          <a:p>
            <a:r>
              <a:rPr lang="en-GB" b="1" dirty="0"/>
              <a:t>The Sub Goal Template (SGT) Approach - </a:t>
            </a:r>
            <a:r>
              <a:rPr lang="en-GB" b="1" dirty="0" err="1"/>
              <a:t>Schraagen</a:t>
            </a:r>
            <a:r>
              <a:rPr lang="en-GB" b="1" dirty="0"/>
              <a:t>, Chipman and Shalin (2003)</a:t>
            </a:r>
          </a:p>
          <a:p>
            <a:r>
              <a:rPr lang="en-GB" b="1" dirty="0"/>
              <a:t>Tabular Task Analysis - Kirwan (1994)</a:t>
            </a:r>
            <a:endParaRPr lang="en-GB" dirty="0"/>
          </a:p>
        </p:txBody>
      </p:sp>
    </p:spTree>
    <p:extLst>
      <p:ext uri="{BB962C8B-B14F-4D97-AF65-F5344CB8AC3E}">
        <p14:creationId xmlns:p14="http://schemas.microsoft.com/office/powerpoint/2010/main" val="316152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D5D86-8089-4C2A-AD01-D1D66F6CE063}"/>
              </a:ext>
            </a:extLst>
          </p:cNvPr>
          <p:cNvPicPr>
            <a:picLocks noChangeAspect="1"/>
          </p:cNvPicPr>
          <p:nvPr/>
        </p:nvPicPr>
        <p:blipFill>
          <a:blip r:embed="rId2"/>
          <a:stretch>
            <a:fillRect/>
          </a:stretch>
        </p:blipFill>
        <p:spPr>
          <a:xfrm>
            <a:off x="926812" y="0"/>
            <a:ext cx="10338376" cy="6858000"/>
          </a:xfrm>
          <a:prstGeom prst="rect">
            <a:avLst/>
          </a:prstGeom>
        </p:spPr>
      </p:pic>
      <p:sp>
        <p:nvSpPr>
          <p:cNvPr id="3" name="TextBox 2">
            <a:extLst>
              <a:ext uri="{FF2B5EF4-FFF2-40B4-BE49-F238E27FC236}">
                <a16:creationId xmlns:a16="http://schemas.microsoft.com/office/drawing/2014/main" id="{DF664ED3-1E68-423C-839B-89319B62DF82}"/>
              </a:ext>
            </a:extLst>
          </p:cNvPr>
          <p:cNvSpPr txBox="1"/>
          <p:nvPr/>
        </p:nvSpPr>
        <p:spPr>
          <a:xfrm>
            <a:off x="370634" y="224852"/>
            <a:ext cx="1810367" cy="369332"/>
          </a:xfrm>
          <a:prstGeom prst="rect">
            <a:avLst/>
          </a:prstGeom>
          <a:noFill/>
        </p:spPr>
        <p:txBody>
          <a:bodyPr wrap="none" rtlCol="0">
            <a:spAutoFit/>
          </a:bodyPr>
          <a:lstStyle/>
          <a:p>
            <a:r>
              <a:rPr lang="en-GB" dirty="0"/>
              <a:t>Example of a HTA</a:t>
            </a:r>
          </a:p>
        </p:txBody>
      </p:sp>
    </p:spTree>
    <p:extLst>
      <p:ext uri="{BB962C8B-B14F-4D97-AF65-F5344CB8AC3E}">
        <p14:creationId xmlns:p14="http://schemas.microsoft.com/office/powerpoint/2010/main" val="82400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2B0F-CA00-4ECC-B116-D55D2715265C}"/>
              </a:ext>
            </a:extLst>
          </p:cNvPr>
          <p:cNvSpPr>
            <a:spLocks noGrp="1"/>
          </p:cNvSpPr>
          <p:nvPr>
            <p:ph type="title"/>
          </p:nvPr>
        </p:nvSpPr>
        <p:spPr/>
        <p:txBody>
          <a:bodyPr/>
          <a:lstStyle/>
          <a:p>
            <a:r>
              <a:rPr lang="en-GB" b="1" dirty="0"/>
              <a:t>Cognitive Task Analysis Techniques</a:t>
            </a:r>
            <a:br>
              <a:rPr lang="en-GB" b="1" dirty="0"/>
            </a:br>
            <a:endParaRPr lang="en-GB" dirty="0"/>
          </a:p>
        </p:txBody>
      </p:sp>
      <p:sp>
        <p:nvSpPr>
          <p:cNvPr id="3" name="Content Placeholder 2">
            <a:extLst>
              <a:ext uri="{FF2B5EF4-FFF2-40B4-BE49-F238E27FC236}">
                <a16:creationId xmlns:a16="http://schemas.microsoft.com/office/drawing/2014/main" id="{E9599ABF-BC2B-4089-A715-E31AB3CBA5D0}"/>
              </a:ext>
            </a:extLst>
          </p:cNvPr>
          <p:cNvSpPr>
            <a:spLocks noGrp="1"/>
          </p:cNvSpPr>
          <p:nvPr>
            <p:ph idx="1"/>
          </p:nvPr>
        </p:nvSpPr>
        <p:spPr/>
        <p:txBody>
          <a:bodyPr/>
          <a:lstStyle/>
          <a:p>
            <a:pPr marL="0" indent="0">
              <a:buNone/>
            </a:pPr>
            <a:r>
              <a:rPr lang="en-GB" b="1" dirty="0"/>
              <a:t>Technique Author/Source</a:t>
            </a:r>
          </a:p>
          <a:p>
            <a:r>
              <a:rPr lang="en-GB" b="1" dirty="0"/>
              <a:t>ACTA - Applied Cognitive Task analysis - </a:t>
            </a:r>
            <a:r>
              <a:rPr lang="en-GB" b="1" dirty="0" err="1"/>
              <a:t>Militello</a:t>
            </a:r>
            <a:r>
              <a:rPr lang="en-GB" b="1" dirty="0"/>
              <a:t> and Hutton (2000)</a:t>
            </a:r>
          </a:p>
          <a:p>
            <a:r>
              <a:rPr lang="en-GB" b="1" dirty="0"/>
              <a:t>Cognitive Walkthrough-  Anon</a:t>
            </a:r>
          </a:p>
          <a:p>
            <a:r>
              <a:rPr lang="en-GB" b="1" dirty="0"/>
              <a:t>CDM - Critical Decision Method-  Klein (2000)</a:t>
            </a:r>
          </a:p>
          <a:p>
            <a:r>
              <a:rPr lang="en-GB" b="1" dirty="0"/>
              <a:t>Critical Incident Technique - Flanagan (1954)</a:t>
            </a:r>
            <a:endParaRPr lang="en-GB" dirty="0"/>
          </a:p>
        </p:txBody>
      </p:sp>
    </p:spTree>
    <p:extLst>
      <p:ext uri="{BB962C8B-B14F-4D97-AF65-F5344CB8AC3E}">
        <p14:creationId xmlns:p14="http://schemas.microsoft.com/office/powerpoint/2010/main" val="406258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7D8C-FB54-486F-9D9C-538508ED785B}"/>
              </a:ext>
            </a:extLst>
          </p:cNvPr>
          <p:cNvSpPr>
            <a:spLocks noGrp="1"/>
          </p:cNvSpPr>
          <p:nvPr>
            <p:ph type="title"/>
          </p:nvPr>
        </p:nvSpPr>
        <p:spPr/>
        <p:txBody>
          <a:bodyPr/>
          <a:lstStyle/>
          <a:p>
            <a:r>
              <a:rPr lang="en-GB" b="1" dirty="0"/>
              <a:t>Charting Techniques</a:t>
            </a:r>
            <a:br>
              <a:rPr lang="en-GB" b="1" dirty="0"/>
            </a:br>
            <a:endParaRPr lang="en-GB" dirty="0"/>
          </a:p>
        </p:txBody>
      </p:sp>
      <p:sp>
        <p:nvSpPr>
          <p:cNvPr id="3" name="Content Placeholder 2">
            <a:extLst>
              <a:ext uri="{FF2B5EF4-FFF2-40B4-BE49-F238E27FC236}">
                <a16:creationId xmlns:a16="http://schemas.microsoft.com/office/drawing/2014/main" id="{23A57051-1527-4F96-94F7-A889CD86A952}"/>
              </a:ext>
            </a:extLst>
          </p:cNvPr>
          <p:cNvSpPr>
            <a:spLocks noGrp="1"/>
          </p:cNvSpPr>
          <p:nvPr>
            <p:ph idx="1"/>
          </p:nvPr>
        </p:nvSpPr>
        <p:spPr/>
        <p:txBody>
          <a:bodyPr/>
          <a:lstStyle/>
          <a:p>
            <a:pPr marL="0" indent="0">
              <a:buNone/>
            </a:pPr>
            <a:r>
              <a:rPr lang="en-GB" dirty="0"/>
              <a:t>Technique Author/Source</a:t>
            </a:r>
          </a:p>
          <a:p>
            <a:r>
              <a:rPr lang="en-GB" b="1" dirty="0"/>
              <a:t>Process Charts - Kirwan and Ainsworth (1992)</a:t>
            </a:r>
          </a:p>
          <a:p>
            <a:r>
              <a:rPr lang="en-GB" b="1" dirty="0"/>
              <a:t>Operational Sequence Diagrams </a:t>
            </a:r>
          </a:p>
          <a:p>
            <a:r>
              <a:rPr lang="en-GB" b="1" dirty="0"/>
              <a:t>DAD - Decision Action Diagram - Kirwan and Ainsworth (1992)</a:t>
            </a:r>
          </a:p>
          <a:p>
            <a:r>
              <a:rPr lang="en-GB" b="1" dirty="0"/>
              <a:t>Event Tree analysis - Kirwan and Ainsworth (1992)</a:t>
            </a:r>
          </a:p>
          <a:p>
            <a:r>
              <a:rPr lang="en-GB" b="1" dirty="0"/>
              <a:t>Fault Tree analysis - Kirwan and Ainsworth (1992)</a:t>
            </a:r>
          </a:p>
          <a:p>
            <a:r>
              <a:rPr lang="en-GB" b="1" dirty="0"/>
              <a:t>Murphy Diagrams - Kirwan (1994)</a:t>
            </a:r>
            <a:endParaRPr lang="en-GB" dirty="0"/>
          </a:p>
        </p:txBody>
      </p:sp>
    </p:spTree>
    <p:extLst>
      <p:ext uri="{BB962C8B-B14F-4D97-AF65-F5344CB8AC3E}">
        <p14:creationId xmlns:p14="http://schemas.microsoft.com/office/powerpoint/2010/main" val="3312672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1588</Words>
  <Application>Microsoft Office PowerPoint</Application>
  <PresentationFormat>Widescreen</PresentationFormat>
  <Paragraphs>165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Browallia New</vt:lpstr>
      <vt:lpstr>Calibri</vt:lpstr>
      <vt:lpstr>Calibri Light</vt:lpstr>
      <vt:lpstr>TimesNewRoman,Bold</vt:lpstr>
      <vt:lpstr>Office Theme</vt:lpstr>
      <vt:lpstr>Human factors in Design and Engineering</vt:lpstr>
      <vt:lpstr>Why?</vt:lpstr>
      <vt:lpstr>PowerPoint Presentation</vt:lpstr>
      <vt:lpstr>Human factors</vt:lpstr>
      <vt:lpstr>PowerPoint Presentation</vt:lpstr>
      <vt:lpstr>Task Analysis Techniques </vt:lpstr>
      <vt:lpstr>PowerPoint Presentation</vt:lpstr>
      <vt:lpstr>Cognitive Task Analysis Techniques </vt:lpstr>
      <vt:lpstr>Charting Techniques </vt:lpstr>
      <vt:lpstr>Human Error Identification/Human Reliability Analysis </vt:lpstr>
      <vt:lpstr>PowerPoint Presentation</vt:lpstr>
      <vt:lpstr>PowerPoint Presentation</vt:lpstr>
      <vt:lpstr>Case study</vt:lpstr>
      <vt:lpstr>Case 1: Compelled weight shift and step back/forward</vt:lpstr>
      <vt:lpstr>Hand Game</vt:lpstr>
      <vt:lpstr>Games customized for patients </vt:lpstr>
      <vt:lpstr>Virtual Reality</vt:lpstr>
      <vt:lpstr>PowerPoint Presentation</vt:lpstr>
      <vt:lpstr>The uniqueness of the proposed systems</vt:lpstr>
      <vt:lpstr>Games for Amblyopia </vt:lpstr>
      <vt:lpstr>Strategy training exercise  games for AC&amp;S, Ahmednagar</vt:lpstr>
      <vt:lpstr>Games for interactive urban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 vemuri</dc:creator>
  <cp:lastModifiedBy>kavi vemuri</cp:lastModifiedBy>
  <cp:revision>15</cp:revision>
  <dcterms:created xsi:type="dcterms:W3CDTF">2018-04-08T01:12:46Z</dcterms:created>
  <dcterms:modified xsi:type="dcterms:W3CDTF">2018-04-09T02:43:02Z</dcterms:modified>
</cp:coreProperties>
</file>